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4"/>
  </p:notesMasterIdLst>
  <p:sldIdLst>
    <p:sldId id="256" r:id="rId5"/>
    <p:sldId id="257" r:id="rId6"/>
    <p:sldId id="258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68" r:id="rId16"/>
    <p:sldId id="271" r:id="rId17"/>
    <p:sldId id="272" r:id="rId18"/>
    <p:sldId id="273" r:id="rId19"/>
    <p:sldId id="279" r:id="rId20"/>
    <p:sldId id="275" r:id="rId21"/>
    <p:sldId id="274" r:id="rId22"/>
    <p:sldId id="276" r:id="rId23"/>
    <p:sldId id="277" r:id="rId24"/>
    <p:sldId id="278" r:id="rId25"/>
    <p:sldId id="280" r:id="rId26"/>
    <p:sldId id="261" r:id="rId27"/>
    <p:sldId id="281" r:id="rId28"/>
    <p:sldId id="282" r:id="rId29"/>
    <p:sldId id="283" r:id="rId30"/>
    <p:sldId id="284" r:id="rId31"/>
    <p:sldId id="285" r:id="rId32"/>
    <p:sldId id="287" r:id="rId33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4" autoAdjust="0"/>
    <p:restoredTop sz="69365" autoAdjust="0"/>
  </p:normalViewPr>
  <p:slideViewPr>
    <p:cSldViewPr snapToGrid="0" snapToObjects="1">
      <p:cViewPr varScale="1">
        <p:scale>
          <a:sx n="32" d="100"/>
          <a:sy n="32" d="100"/>
        </p:scale>
        <p:origin x="904" y="184"/>
      </p:cViewPr>
      <p:guideLst/>
    </p:cSldViewPr>
  </p:slideViewPr>
  <p:outlineViewPr>
    <p:cViewPr>
      <p:scale>
        <a:sx n="33" d="100"/>
        <a:sy n="33" d="100"/>
      </p:scale>
      <p:origin x="0" y="-208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250"/>
    </p:cViewPr>
  </p:sorterViewPr>
  <p:notesViewPr>
    <p:cSldViewPr snapToGrid="0" snapToObjects="1">
      <p:cViewPr varScale="1">
        <p:scale>
          <a:sx n="58" d="100"/>
          <a:sy n="58" d="100"/>
        </p:scale>
        <p:origin x="172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notesMaster" Target="notesMasters/notesMaster1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4" Type="http://schemas.openxmlformats.org/officeDocument/2006/relationships/chartUserShapes" Target="../drawings/drawing1.xml"/><Relationship Id="rId1" Type="http://schemas.microsoft.com/office/2011/relationships/chartStyle" Target="style1.xml"/><Relationship Id="rId2" Type="http://schemas.microsoft.com/office/2011/relationships/chartColorStyle" Target="colors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8755433891076"/>
          <c:y val="0.024033280019685"/>
          <c:w val="0.787207902723097"/>
          <c:h val="0.919898806594489"/>
        </c:manualLayout>
      </c:layout>
      <c:areaChart>
        <c:grouping val="standar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16,640,135,316,625.30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cat>
            <c:numRef>
              <c:f>Sheet1!$A$3:$A$1258</c:f>
              <c:numCache>
                <c:formatCode>m/d/yyyy</c:formatCode>
                <c:ptCount val="1256"/>
                <c:pt idx="0">
                  <c:v>41337.0</c:v>
                </c:pt>
                <c:pt idx="1">
                  <c:v>41338.0</c:v>
                </c:pt>
                <c:pt idx="2">
                  <c:v>41339.0</c:v>
                </c:pt>
                <c:pt idx="3">
                  <c:v>41340.0</c:v>
                </c:pt>
                <c:pt idx="4">
                  <c:v>41341.0</c:v>
                </c:pt>
                <c:pt idx="5">
                  <c:v>41344.0</c:v>
                </c:pt>
                <c:pt idx="6">
                  <c:v>41345.0</c:v>
                </c:pt>
                <c:pt idx="7">
                  <c:v>41346.0</c:v>
                </c:pt>
                <c:pt idx="8">
                  <c:v>41347.0</c:v>
                </c:pt>
                <c:pt idx="9">
                  <c:v>41348.0</c:v>
                </c:pt>
                <c:pt idx="10">
                  <c:v>41351.0</c:v>
                </c:pt>
                <c:pt idx="11">
                  <c:v>41352.0</c:v>
                </c:pt>
                <c:pt idx="12">
                  <c:v>41353.0</c:v>
                </c:pt>
                <c:pt idx="13">
                  <c:v>41354.0</c:v>
                </c:pt>
                <c:pt idx="14">
                  <c:v>41355.0</c:v>
                </c:pt>
                <c:pt idx="15">
                  <c:v>41358.0</c:v>
                </c:pt>
                <c:pt idx="16">
                  <c:v>41359.0</c:v>
                </c:pt>
                <c:pt idx="17">
                  <c:v>41360.0</c:v>
                </c:pt>
                <c:pt idx="18">
                  <c:v>41361.0</c:v>
                </c:pt>
                <c:pt idx="19">
                  <c:v>41362.0</c:v>
                </c:pt>
                <c:pt idx="20">
                  <c:v>41365.0</c:v>
                </c:pt>
                <c:pt idx="21">
                  <c:v>41366.0</c:v>
                </c:pt>
                <c:pt idx="22">
                  <c:v>41367.0</c:v>
                </c:pt>
                <c:pt idx="23">
                  <c:v>41368.0</c:v>
                </c:pt>
                <c:pt idx="24">
                  <c:v>41369.0</c:v>
                </c:pt>
                <c:pt idx="25">
                  <c:v>41372.0</c:v>
                </c:pt>
                <c:pt idx="26">
                  <c:v>41373.0</c:v>
                </c:pt>
                <c:pt idx="27">
                  <c:v>41374.0</c:v>
                </c:pt>
                <c:pt idx="28">
                  <c:v>41375.0</c:v>
                </c:pt>
                <c:pt idx="29">
                  <c:v>41376.0</c:v>
                </c:pt>
                <c:pt idx="30">
                  <c:v>41379.0</c:v>
                </c:pt>
                <c:pt idx="31">
                  <c:v>41380.0</c:v>
                </c:pt>
                <c:pt idx="32">
                  <c:v>41381.0</c:v>
                </c:pt>
                <c:pt idx="33">
                  <c:v>41382.0</c:v>
                </c:pt>
                <c:pt idx="34">
                  <c:v>41383.0</c:v>
                </c:pt>
                <c:pt idx="35">
                  <c:v>41386.0</c:v>
                </c:pt>
                <c:pt idx="36">
                  <c:v>41387.0</c:v>
                </c:pt>
                <c:pt idx="37">
                  <c:v>41388.0</c:v>
                </c:pt>
                <c:pt idx="38">
                  <c:v>41389.0</c:v>
                </c:pt>
                <c:pt idx="39">
                  <c:v>41390.0</c:v>
                </c:pt>
                <c:pt idx="40">
                  <c:v>41393.0</c:v>
                </c:pt>
                <c:pt idx="41">
                  <c:v>41394.0</c:v>
                </c:pt>
                <c:pt idx="42">
                  <c:v>41395.0</c:v>
                </c:pt>
                <c:pt idx="43">
                  <c:v>41396.0</c:v>
                </c:pt>
                <c:pt idx="44">
                  <c:v>41397.0</c:v>
                </c:pt>
                <c:pt idx="45">
                  <c:v>41400.0</c:v>
                </c:pt>
                <c:pt idx="46">
                  <c:v>41401.0</c:v>
                </c:pt>
                <c:pt idx="47">
                  <c:v>41402.0</c:v>
                </c:pt>
                <c:pt idx="48">
                  <c:v>41403.0</c:v>
                </c:pt>
                <c:pt idx="49">
                  <c:v>41404.0</c:v>
                </c:pt>
                <c:pt idx="50">
                  <c:v>41407.0</c:v>
                </c:pt>
                <c:pt idx="51">
                  <c:v>41408.0</c:v>
                </c:pt>
                <c:pt idx="52">
                  <c:v>41409.0</c:v>
                </c:pt>
                <c:pt idx="53">
                  <c:v>41410.0</c:v>
                </c:pt>
                <c:pt idx="54">
                  <c:v>41411.0</c:v>
                </c:pt>
                <c:pt idx="55">
                  <c:v>41414.0</c:v>
                </c:pt>
                <c:pt idx="56">
                  <c:v>41415.0</c:v>
                </c:pt>
                <c:pt idx="57">
                  <c:v>41416.0</c:v>
                </c:pt>
                <c:pt idx="58">
                  <c:v>41417.0</c:v>
                </c:pt>
                <c:pt idx="59">
                  <c:v>41418.0</c:v>
                </c:pt>
                <c:pt idx="60">
                  <c:v>41422.0</c:v>
                </c:pt>
                <c:pt idx="61">
                  <c:v>41423.0</c:v>
                </c:pt>
                <c:pt idx="62">
                  <c:v>41424.0</c:v>
                </c:pt>
                <c:pt idx="63">
                  <c:v>41425.0</c:v>
                </c:pt>
                <c:pt idx="64">
                  <c:v>41428.0</c:v>
                </c:pt>
                <c:pt idx="65">
                  <c:v>41429.0</c:v>
                </c:pt>
                <c:pt idx="66">
                  <c:v>41430.0</c:v>
                </c:pt>
                <c:pt idx="67">
                  <c:v>41431.0</c:v>
                </c:pt>
                <c:pt idx="68">
                  <c:v>41432.0</c:v>
                </c:pt>
                <c:pt idx="69">
                  <c:v>41435.0</c:v>
                </c:pt>
                <c:pt idx="70">
                  <c:v>41436.0</c:v>
                </c:pt>
                <c:pt idx="71">
                  <c:v>41437.0</c:v>
                </c:pt>
                <c:pt idx="72">
                  <c:v>41438.0</c:v>
                </c:pt>
                <c:pt idx="73">
                  <c:v>41439.0</c:v>
                </c:pt>
                <c:pt idx="74">
                  <c:v>41442.0</c:v>
                </c:pt>
                <c:pt idx="75">
                  <c:v>41443.0</c:v>
                </c:pt>
                <c:pt idx="76">
                  <c:v>41444.0</c:v>
                </c:pt>
                <c:pt idx="77">
                  <c:v>41445.0</c:v>
                </c:pt>
                <c:pt idx="78">
                  <c:v>41446.0</c:v>
                </c:pt>
                <c:pt idx="79">
                  <c:v>41449.0</c:v>
                </c:pt>
                <c:pt idx="80">
                  <c:v>41450.0</c:v>
                </c:pt>
                <c:pt idx="81">
                  <c:v>41451.0</c:v>
                </c:pt>
                <c:pt idx="82">
                  <c:v>41452.0</c:v>
                </c:pt>
                <c:pt idx="83">
                  <c:v>41453.0</c:v>
                </c:pt>
                <c:pt idx="84">
                  <c:v>41456.0</c:v>
                </c:pt>
                <c:pt idx="85">
                  <c:v>41457.0</c:v>
                </c:pt>
                <c:pt idx="86">
                  <c:v>41458.0</c:v>
                </c:pt>
                <c:pt idx="87">
                  <c:v>41460.0</c:v>
                </c:pt>
                <c:pt idx="88">
                  <c:v>41463.0</c:v>
                </c:pt>
                <c:pt idx="89">
                  <c:v>41464.0</c:v>
                </c:pt>
                <c:pt idx="90">
                  <c:v>41465.0</c:v>
                </c:pt>
                <c:pt idx="91">
                  <c:v>41466.0</c:v>
                </c:pt>
                <c:pt idx="92">
                  <c:v>41467.0</c:v>
                </c:pt>
                <c:pt idx="93">
                  <c:v>41470.0</c:v>
                </c:pt>
                <c:pt idx="94">
                  <c:v>41471.0</c:v>
                </c:pt>
                <c:pt idx="95">
                  <c:v>41472.0</c:v>
                </c:pt>
                <c:pt idx="96">
                  <c:v>41473.0</c:v>
                </c:pt>
                <c:pt idx="97">
                  <c:v>41474.0</c:v>
                </c:pt>
                <c:pt idx="98">
                  <c:v>41477.0</c:v>
                </c:pt>
                <c:pt idx="99">
                  <c:v>41478.0</c:v>
                </c:pt>
                <c:pt idx="100">
                  <c:v>41479.0</c:v>
                </c:pt>
                <c:pt idx="101">
                  <c:v>41480.0</c:v>
                </c:pt>
                <c:pt idx="102">
                  <c:v>41481.0</c:v>
                </c:pt>
                <c:pt idx="103">
                  <c:v>41484.0</c:v>
                </c:pt>
                <c:pt idx="104">
                  <c:v>41485.0</c:v>
                </c:pt>
                <c:pt idx="105">
                  <c:v>41486.0</c:v>
                </c:pt>
                <c:pt idx="106">
                  <c:v>41487.0</c:v>
                </c:pt>
                <c:pt idx="107">
                  <c:v>41488.0</c:v>
                </c:pt>
                <c:pt idx="108">
                  <c:v>41491.0</c:v>
                </c:pt>
                <c:pt idx="109">
                  <c:v>41492.0</c:v>
                </c:pt>
                <c:pt idx="110">
                  <c:v>41493.0</c:v>
                </c:pt>
                <c:pt idx="111">
                  <c:v>41494.0</c:v>
                </c:pt>
                <c:pt idx="112">
                  <c:v>41495.0</c:v>
                </c:pt>
                <c:pt idx="113">
                  <c:v>41498.0</c:v>
                </c:pt>
                <c:pt idx="114">
                  <c:v>41499.0</c:v>
                </c:pt>
                <c:pt idx="115">
                  <c:v>41500.0</c:v>
                </c:pt>
                <c:pt idx="116">
                  <c:v>41501.0</c:v>
                </c:pt>
                <c:pt idx="117">
                  <c:v>41502.0</c:v>
                </c:pt>
                <c:pt idx="118">
                  <c:v>41505.0</c:v>
                </c:pt>
                <c:pt idx="119">
                  <c:v>41506.0</c:v>
                </c:pt>
                <c:pt idx="120">
                  <c:v>41507.0</c:v>
                </c:pt>
                <c:pt idx="121">
                  <c:v>41508.0</c:v>
                </c:pt>
                <c:pt idx="122">
                  <c:v>41509.0</c:v>
                </c:pt>
                <c:pt idx="123">
                  <c:v>41512.0</c:v>
                </c:pt>
                <c:pt idx="124">
                  <c:v>41513.0</c:v>
                </c:pt>
                <c:pt idx="125">
                  <c:v>41514.0</c:v>
                </c:pt>
                <c:pt idx="126">
                  <c:v>41515.0</c:v>
                </c:pt>
                <c:pt idx="127">
                  <c:v>41516.0</c:v>
                </c:pt>
                <c:pt idx="128">
                  <c:v>41520.0</c:v>
                </c:pt>
                <c:pt idx="129">
                  <c:v>41521.0</c:v>
                </c:pt>
                <c:pt idx="130">
                  <c:v>41522.0</c:v>
                </c:pt>
                <c:pt idx="131">
                  <c:v>41523.0</c:v>
                </c:pt>
                <c:pt idx="132">
                  <c:v>41526.0</c:v>
                </c:pt>
                <c:pt idx="133">
                  <c:v>41527.0</c:v>
                </c:pt>
                <c:pt idx="134">
                  <c:v>41528.0</c:v>
                </c:pt>
                <c:pt idx="135">
                  <c:v>41529.0</c:v>
                </c:pt>
                <c:pt idx="136">
                  <c:v>41530.0</c:v>
                </c:pt>
                <c:pt idx="137">
                  <c:v>41533.0</c:v>
                </c:pt>
                <c:pt idx="138">
                  <c:v>41534.0</c:v>
                </c:pt>
                <c:pt idx="139">
                  <c:v>41535.0</c:v>
                </c:pt>
                <c:pt idx="140">
                  <c:v>41536.0</c:v>
                </c:pt>
                <c:pt idx="141">
                  <c:v>41537.0</c:v>
                </c:pt>
                <c:pt idx="142">
                  <c:v>41540.0</c:v>
                </c:pt>
                <c:pt idx="143">
                  <c:v>41541.0</c:v>
                </c:pt>
                <c:pt idx="144">
                  <c:v>41542.0</c:v>
                </c:pt>
                <c:pt idx="145">
                  <c:v>41543.0</c:v>
                </c:pt>
                <c:pt idx="146">
                  <c:v>41544.0</c:v>
                </c:pt>
                <c:pt idx="147">
                  <c:v>41547.0</c:v>
                </c:pt>
                <c:pt idx="148">
                  <c:v>41548.0</c:v>
                </c:pt>
                <c:pt idx="149">
                  <c:v>41549.0</c:v>
                </c:pt>
                <c:pt idx="150">
                  <c:v>41550.0</c:v>
                </c:pt>
                <c:pt idx="151">
                  <c:v>41551.0</c:v>
                </c:pt>
                <c:pt idx="152">
                  <c:v>41554.0</c:v>
                </c:pt>
                <c:pt idx="153">
                  <c:v>41555.0</c:v>
                </c:pt>
                <c:pt idx="154">
                  <c:v>41556.0</c:v>
                </c:pt>
                <c:pt idx="155">
                  <c:v>41557.0</c:v>
                </c:pt>
                <c:pt idx="156">
                  <c:v>41558.0</c:v>
                </c:pt>
                <c:pt idx="157">
                  <c:v>41562.0</c:v>
                </c:pt>
                <c:pt idx="158">
                  <c:v>41563.0</c:v>
                </c:pt>
                <c:pt idx="159">
                  <c:v>41564.0</c:v>
                </c:pt>
                <c:pt idx="160">
                  <c:v>41565.0</c:v>
                </c:pt>
                <c:pt idx="161">
                  <c:v>41568.0</c:v>
                </c:pt>
                <c:pt idx="162">
                  <c:v>41569.0</c:v>
                </c:pt>
                <c:pt idx="163">
                  <c:v>41570.0</c:v>
                </c:pt>
                <c:pt idx="164">
                  <c:v>41571.0</c:v>
                </c:pt>
                <c:pt idx="165">
                  <c:v>41572.0</c:v>
                </c:pt>
                <c:pt idx="166">
                  <c:v>41575.0</c:v>
                </c:pt>
                <c:pt idx="167">
                  <c:v>41576.0</c:v>
                </c:pt>
                <c:pt idx="168">
                  <c:v>41577.0</c:v>
                </c:pt>
                <c:pt idx="169">
                  <c:v>41578.0</c:v>
                </c:pt>
                <c:pt idx="170">
                  <c:v>41579.0</c:v>
                </c:pt>
                <c:pt idx="171">
                  <c:v>41582.0</c:v>
                </c:pt>
                <c:pt idx="172">
                  <c:v>41583.0</c:v>
                </c:pt>
                <c:pt idx="173">
                  <c:v>41584.0</c:v>
                </c:pt>
                <c:pt idx="174">
                  <c:v>41585.0</c:v>
                </c:pt>
                <c:pt idx="175">
                  <c:v>41586.0</c:v>
                </c:pt>
                <c:pt idx="176">
                  <c:v>41590.0</c:v>
                </c:pt>
                <c:pt idx="177">
                  <c:v>41591.0</c:v>
                </c:pt>
                <c:pt idx="178">
                  <c:v>41592.0</c:v>
                </c:pt>
                <c:pt idx="179">
                  <c:v>41593.0</c:v>
                </c:pt>
                <c:pt idx="180">
                  <c:v>41596.0</c:v>
                </c:pt>
                <c:pt idx="181">
                  <c:v>41597.0</c:v>
                </c:pt>
                <c:pt idx="182">
                  <c:v>41598.0</c:v>
                </c:pt>
                <c:pt idx="183">
                  <c:v>41599.0</c:v>
                </c:pt>
                <c:pt idx="184">
                  <c:v>41600.0</c:v>
                </c:pt>
                <c:pt idx="185">
                  <c:v>41603.0</c:v>
                </c:pt>
                <c:pt idx="186">
                  <c:v>41604.0</c:v>
                </c:pt>
                <c:pt idx="187">
                  <c:v>41605.0</c:v>
                </c:pt>
                <c:pt idx="188">
                  <c:v>41607.0</c:v>
                </c:pt>
                <c:pt idx="189">
                  <c:v>41610.0</c:v>
                </c:pt>
                <c:pt idx="190">
                  <c:v>41611.0</c:v>
                </c:pt>
                <c:pt idx="191">
                  <c:v>41612.0</c:v>
                </c:pt>
                <c:pt idx="192">
                  <c:v>41613.0</c:v>
                </c:pt>
                <c:pt idx="193">
                  <c:v>41614.0</c:v>
                </c:pt>
                <c:pt idx="194">
                  <c:v>41617.0</c:v>
                </c:pt>
                <c:pt idx="195">
                  <c:v>41618.0</c:v>
                </c:pt>
                <c:pt idx="196">
                  <c:v>41619.0</c:v>
                </c:pt>
                <c:pt idx="197">
                  <c:v>41620.0</c:v>
                </c:pt>
                <c:pt idx="198">
                  <c:v>41621.0</c:v>
                </c:pt>
                <c:pt idx="199">
                  <c:v>41624.0</c:v>
                </c:pt>
                <c:pt idx="200">
                  <c:v>41625.0</c:v>
                </c:pt>
                <c:pt idx="201">
                  <c:v>41626.0</c:v>
                </c:pt>
                <c:pt idx="202">
                  <c:v>41627.0</c:v>
                </c:pt>
                <c:pt idx="203">
                  <c:v>41628.0</c:v>
                </c:pt>
                <c:pt idx="204">
                  <c:v>41631.0</c:v>
                </c:pt>
                <c:pt idx="205">
                  <c:v>41632.0</c:v>
                </c:pt>
                <c:pt idx="206">
                  <c:v>41634.0</c:v>
                </c:pt>
                <c:pt idx="207">
                  <c:v>41635.0</c:v>
                </c:pt>
                <c:pt idx="208">
                  <c:v>41638.0</c:v>
                </c:pt>
                <c:pt idx="209">
                  <c:v>41639.0</c:v>
                </c:pt>
                <c:pt idx="210">
                  <c:v>41641.0</c:v>
                </c:pt>
                <c:pt idx="211">
                  <c:v>41642.0</c:v>
                </c:pt>
                <c:pt idx="212">
                  <c:v>41645.0</c:v>
                </c:pt>
                <c:pt idx="213">
                  <c:v>41646.0</c:v>
                </c:pt>
                <c:pt idx="214">
                  <c:v>41647.0</c:v>
                </c:pt>
                <c:pt idx="215">
                  <c:v>41648.0</c:v>
                </c:pt>
                <c:pt idx="216">
                  <c:v>41649.0</c:v>
                </c:pt>
                <c:pt idx="217">
                  <c:v>41652.0</c:v>
                </c:pt>
                <c:pt idx="218">
                  <c:v>41653.0</c:v>
                </c:pt>
                <c:pt idx="219">
                  <c:v>41654.0</c:v>
                </c:pt>
                <c:pt idx="220">
                  <c:v>41655.0</c:v>
                </c:pt>
                <c:pt idx="221">
                  <c:v>41656.0</c:v>
                </c:pt>
                <c:pt idx="222">
                  <c:v>41660.0</c:v>
                </c:pt>
                <c:pt idx="223">
                  <c:v>41661.0</c:v>
                </c:pt>
                <c:pt idx="224">
                  <c:v>41662.0</c:v>
                </c:pt>
                <c:pt idx="225">
                  <c:v>41663.0</c:v>
                </c:pt>
                <c:pt idx="226">
                  <c:v>41666.0</c:v>
                </c:pt>
                <c:pt idx="227">
                  <c:v>41667.0</c:v>
                </c:pt>
                <c:pt idx="228">
                  <c:v>41668.0</c:v>
                </c:pt>
                <c:pt idx="229">
                  <c:v>41669.0</c:v>
                </c:pt>
                <c:pt idx="230">
                  <c:v>41670.0</c:v>
                </c:pt>
                <c:pt idx="231">
                  <c:v>41673.0</c:v>
                </c:pt>
                <c:pt idx="232">
                  <c:v>41674.0</c:v>
                </c:pt>
                <c:pt idx="233">
                  <c:v>41675.0</c:v>
                </c:pt>
                <c:pt idx="234">
                  <c:v>41676.0</c:v>
                </c:pt>
                <c:pt idx="235">
                  <c:v>41677.0</c:v>
                </c:pt>
                <c:pt idx="236">
                  <c:v>41680.0</c:v>
                </c:pt>
                <c:pt idx="237">
                  <c:v>41681.0</c:v>
                </c:pt>
                <c:pt idx="238">
                  <c:v>41682.0</c:v>
                </c:pt>
                <c:pt idx="239">
                  <c:v>41683.0</c:v>
                </c:pt>
                <c:pt idx="240">
                  <c:v>41684.0</c:v>
                </c:pt>
                <c:pt idx="241">
                  <c:v>41688.0</c:v>
                </c:pt>
                <c:pt idx="242">
                  <c:v>41689.0</c:v>
                </c:pt>
                <c:pt idx="243">
                  <c:v>41690.0</c:v>
                </c:pt>
                <c:pt idx="244">
                  <c:v>41691.0</c:v>
                </c:pt>
                <c:pt idx="245">
                  <c:v>41694.0</c:v>
                </c:pt>
                <c:pt idx="246">
                  <c:v>41695.0</c:v>
                </c:pt>
                <c:pt idx="247">
                  <c:v>41696.0</c:v>
                </c:pt>
                <c:pt idx="248">
                  <c:v>41697.0</c:v>
                </c:pt>
                <c:pt idx="249">
                  <c:v>41698.0</c:v>
                </c:pt>
                <c:pt idx="250">
                  <c:v>41701.0</c:v>
                </c:pt>
                <c:pt idx="251">
                  <c:v>41702.0</c:v>
                </c:pt>
                <c:pt idx="252">
                  <c:v>41703.0</c:v>
                </c:pt>
                <c:pt idx="253">
                  <c:v>41704.0</c:v>
                </c:pt>
                <c:pt idx="254">
                  <c:v>41705.0</c:v>
                </c:pt>
                <c:pt idx="255">
                  <c:v>41708.0</c:v>
                </c:pt>
                <c:pt idx="256">
                  <c:v>41709.0</c:v>
                </c:pt>
                <c:pt idx="257">
                  <c:v>41710.0</c:v>
                </c:pt>
                <c:pt idx="258">
                  <c:v>41711.0</c:v>
                </c:pt>
                <c:pt idx="259">
                  <c:v>41712.0</c:v>
                </c:pt>
                <c:pt idx="260">
                  <c:v>41715.0</c:v>
                </c:pt>
                <c:pt idx="261">
                  <c:v>41716.0</c:v>
                </c:pt>
                <c:pt idx="262">
                  <c:v>41717.0</c:v>
                </c:pt>
                <c:pt idx="263">
                  <c:v>41718.0</c:v>
                </c:pt>
                <c:pt idx="264">
                  <c:v>41719.0</c:v>
                </c:pt>
                <c:pt idx="265">
                  <c:v>41722.0</c:v>
                </c:pt>
                <c:pt idx="266">
                  <c:v>41723.0</c:v>
                </c:pt>
                <c:pt idx="267">
                  <c:v>41724.0</c:v>
                </c:pt>
                <c:pt idx="268">
                  <c:v>41725.0</c:v>
                </c:pt>
                <c:pt idx="269">
                  <c:v>41726.0</c:v>
                </c:pt>
                <c:pt idx="270">
                  <c:v>41729.0</c:v>
                </c:pt>
                <c:pt idx="271">
                  <c:v>41730.0</c:v>
                </c:pt>
                <c:pt idx="272">
                  <c:v>41731.0</c:v>
                </c:pt>
                <c:pt idx="273">
                  <c:v>41732.0</c:v>
                </c:pt>
                <c:pt idx="274">
                  <c:v>41733.0</c:v>
                </c:pt>
                <c:pt idx="275">
                  <c:v>41736.0</c:v>
                </c:pt>
                <c:pt idx="276">
                  <c:v>41737.0</c:v>
                </c:pt>
                <c:pt idx="277">
                  <c:v>41738.0</c:v>
                </c:pt>
                <c:pt idx="278">
                  <c:v>41739.0</c:v>
                </c:pt>
                <c:pt idx="279">
                  <c:v>41740.0</c:v>
                </c:pt>
                <c:pt idx="280">
                  <c:v>41743.0</c:v>
                </c:pt>
                <c:pt idx="281">
                  <c:v>41744.0</c:v>
                </c:pt>
                <c:pt idx="282">
                  <c:v>41745.0</c:v>
                </c:pt>
                <c:pt idx="283">
                  <c:v>41746.0</c:v>
                </c:pt>
                <c:pt idx="284">
                  <c:v>41747.0</c:v>
                </c:pt>
                <c:pt idx="285">
                  <c:v>41750.0</c:v>
                </c:pt>
                <c:pt idx="286">
                  <c:v>41751.0</c:v>
                </c:pt>
                <c:pt idx="287">
                  <c:v>41752.0</c:v>
                </c:pt>
                <c:pt idx="288">
                  <c:v>41753.0</c:v>
                </c:pt>
                <c:pt idx="289">
                  <c:v>41754.0</c:v>
                </c:pt>
                <c:pt idx="290">
                  <c:v>41757.0</c:v>
                </c:pt>
                <c:pt idx="291">
                  <c:v>41758.0</c:v>
                </c:pt>
                <c:pt idx="292">
                  <c:v>41759.0</c:v>
                </c:pt>
                <c:pt idx="293">
                  <c:v>41760.0</c:v>
                </c:pt>
                <c:pt idx="294">
                  <c:v>41761.0</c:v>
                </c:pt>
                <c:pt idx="295">
                  <c:v>41764.0</c:v>
                </c:pt>
                <c:pt idx="296">
                  <c:v>41765.0</c:v>
                </c:pt>
                <c:pt idx="297">
                  <c:v>41766.0</c:v>
                </c:pt>
                <c:pt idx="298">
                  <c:v>41767.0</c:v>
                </c:pt>
                <c:pt idx="299">
                  <c:v>41768.0</c:v>
                </c:pt>
                <c:pt idx="300">
                  <c:v>41771.0</c:v>
                </c:pt>
                <c:pt idx="301">
                  <c:v>41772.0</c:v>
                </c:pt>
                <c:pt idx="302">
                  <c:v>41773.0</c:v>
                </c:pt>
                <c:pt idx="303">
                  <c:v>41774.0</c:v>
                </c:pt>
                <c:pt idx="304">
                  <c:v>41775.0</c:v>
                </c:pt>
                <c:pt idx="305">
                  <c:v>41778.0</c:v>
                </c:pt>
                <c:pt idx="306">
                  <c:v>41779.0</c:v>
                </c:pt>
                <c:pt idx="307">
                  <c:v>41780.0</c:v>
                </c:pt>
                <c:pt idx="308">
                  <c:v>41781.0</c:v>
                </c:pt>
                <c:pt idx="309">
                  <c:v>41782.0</c:v>
                </c:pt>
                <c:pt idx="310">
                  <c:v>41786.0</c:v>
                </c:pt>
                <c:pt idx="311">
                  <c:v>41787.0</c:v>
                </c:pt>
                <c:pt idx="312">
                  <c:v>41788.0</c:v>
                </c:pt>
                <c:pt idx="313">
                  <c:v>41789.0</c:v>
                </c:pt>
                <c:pt idx="314">
                  <c:v>41792.0</c:v>
                </c:pt>
                <c:pt idx="315">
                  <c:v>41793.0</c:v>
                </c:pt>
                <c:pt idx="316">
                  <c:v>41794.0</c:v>
                </c:pt>
                <c:pt idx="317">
                  <c:v>41795.0</c:v>
                </c:pt>
                <c:pt idx="318">
                  <c:v>41796.0</c:v>
                </c:pt>
                <c:pt idx="319">
                  <c:v>41799.0</c:v>
                </c:pt>
                <c:pt idx="320">
                  <c:v>41800.0</c:v>
                </c:pt>
                <c:pt idx="321">
                  <c:v>41801.0</c:v>
                </c:pt>
                <c:pt idx="322">
                  <c:v>41802.0</c:v>
                </c:pt>
                <c:pt idx="323">
                  <c:v>41803.0</c:v>
                </c:pt>
                <c:pt idx="324">
                  <c:v>41806.0</c:v>
                </c:pt>
                <c:pt idx="325">
                  <c:v>41807.0</c:v>
                </c:pt>
                <c:pt idx="326">
                  <c:v>41808.0</c:v>
                </c:pt>
                <c:pt idx="327">
                  <c:v>41809.0</c:v>
                </c:pt>
                <c:pt idx="328">
                  <c:v>41810.0</c:v>
                </c:pt>
                <c:pt idx="329">
                  <c:v>41813.0</c:v>
                </c:pt>
                <c:pt idx="330">
                  <c:v>41814.0</c:v>
                </c:pt>
                <c:pt idx="331">
                  <c:v>41815.0</c:v>
                </c:pt>
                <c:pt idx="332">
                  <c:v>41816.0</c:v>
                </c:pt>
                <c:pt idx="333">
                  <c:v>41817.0</c:v>
                </c:pt>
                <c:pt idx="334">
                  <c:v>41820.0</c:v>
                </c:pt>
                <c:pt idx="335">
                  <c:v>41821.0</c:v>
                </c:pt>
                <c:pt idx="336">
                  <c:v>41822.0</c:v>
                </c:pt>
                <c:pt idx="337">
                  <c:v>41823.0</c:v>
                </c:pt>
                <c:pt idx="338">
                  <c:v>41827.0</c:v>
                </c:pt>
                <c:pt idx="339">
                  <c:v>41828.0</c:v>
                </c:pt>
                <c:pt idx="340">
                  <c:v>41829.0</c:v>
                </c:pt>
                <c:pt idx="341">
                  <c:v>41830.0</c:v>
                </c:pt>
                <c:pt idx="342">
                  <c:v>41831.0</c:v>
                </c:pt>
                <c:pt idx="343">
                  <c:v>41834.0</c:v>
                </c:pt>
                <c:pt idx="344">
                  <c:v>41835.0</c:v>
                </c:pt>
                <c:pt idx="345">
                  <c:v>41836.0</c:v>
                </c:pt>
                <c:pt idx="346">
                  <c:v>41837.0</c:v>
                </c:pt>
                <c:pt idx="347">
                  <c:v>41838.0</c:v>
                </c:pt>
                <c:pt idx="348">
                  <c:v>41841.0</c:v>
                </c:pt>
                <c:pt idx="349">
                  <c:v>41842.0</c:v>
                </c:pt>
                <c:pt idx="350">
                  <c:v>41843.0</c:v>
                </c:pt>
                <c:pt idx="351">
                  <c:v>41844.0</c:v>
                </c:pt>
                <c:pt idx="352">
                  <c:v>41845.0</c:v>
                </c:pt>
                <c:pt idx="353">
                  <c:v>41848.0</c:v>
                </c:pt>
                <c:pt idx="354">
                  <c:v>41849.0</c:v>
                </c:pt>
                <c:pt idx="355">
                  <c:v>41850.0</c:v>
                </c:pt>
                <c:pt idx="356">
                  <c:v>41851.0</c:v>
                </c:pt>
                <c:pt idx="357">
                  <c:v>41852.0</c:v>
                </c:pt>
                <c:pt idx="358">
                  <c:v>41855.0</c:v>
                </c:pt>
                <c:pt idx="359">
                  <c:v>41856.0</c:v>
                </c:pt>
                <c:pt idx="360">
                  <c:v>41857.0</c:v>
                </c:pt>
                <c:pt idx="361">
                  <c:v>41858.0</c:v>
                </c:pt>
                <c:pt idx="362">
                  <c:v>41859.0</c:v>
                </c:pt>
                <c:pt idx="363">
                  <c:v>41862.0</c:v>
                </c:pt>
                <c:pt idx="364">
                  <c:v>41863.0</c:v>
                </c:pt>
                <c:pt idx="365">
                  <c:v>41864.0</c:v>
                </c:pt>
                <c:pt idx="366">
                  <c:v>41865.0</c:v>
                </c:pt>
                <c:pt idx="367">
                  <c:v>41866.0</c:v>
                </c:pt>
                <c:pt idx="368">
                  <c:v>41869.0</c:v>
                </c:pt>
                <c:pt idx="369">
                  <c:v>41870.0</c:v>
                </c:pt>
                <c:pt idx="370">
                  <c:v>41871.0</c:v>
                </c:pt>
                <c:pt idx="371">
                  <c:v>41872.0</c:v>
                </c:pt>
                <c:pt idx="372">
                  <c:v>41873.0</c:v>
                </c:pt>
                <c:pt idx="373">
                  <c:v>41876.0</c:v>
                </c:pt>
                <c:pt idx="374">
                  <c:v>41877.0</c:v>
                </c:pt>
                <c:pt idx="375">
                  <c:v>41878.0</c:v>
                </c:pt>
                <c:pt idx="376">
                  <c:v>41879.0</c:v>
                </c:pt>
                <c:pt idx="377">
                  <c:v>41880.0</c:v>
                </c:pt>
                <c:pt idx="378">
                  <c:v>41884.0</c:v>
                </c:pt>
                <c:pt idx="379">
                  <c:v>41885.0</c:v>
                </c:pt>
                <c:pt idx="380">
                  <c:v>41886.0</c:v>
                </c:pt>
                <c:pt idx="381">
                  <c:v>41887.0</c:v>
                </c:pt>
                <c:pt idx="382">
                  <c:v>41890.0</c:v>
                </c:pt>
                <c:pt idx="383">
                  <c:v>41891.0</c:v>
                </c:pt>
                <c:pt idx="384">
                  <c:v>41892.0</c:v>
                </c:pt>
                <c:pt idx="385">
                  <c:v>41893.0</c:v>
                </c:pt>
                <c:pt idx="386">
                  <c:v>41894.0</c:v>
                </c:pt>
                <c:pt idx="387">
                  <c:v>41897.0</c:v>
                </c:pt>
                <c:pt idx="388">
                  <c:v>41898.0</c:v>
                </c:pt>
                <c:pt idx="389">
                  <c:v>41899.0</c:v>
                </c:pt>
                <c:pt idx="390">
                  <c:v>41900.0</c:v>
                </c:pt>
                <c:pt idx="391">
                  <c:v>41901.0</c:v>
                </c:pt>
                <c:pt idx="392">
                  <c:v>41904.0</c:v>
                </c:pt>
                <c:pt idx="393">
                  <c:v>41905.0</c:v>
                </c:pt>
                <c:pt idx="394">
                  <c:v>41906.0</c:v>
                </c:pt>
                <c:pt idx="395">
                  <c:v>41907.0</c:v>
                </c:pt>
                <c:pt idx="396">
                  <c:v>41908.0</c:v>
                </c:pt>
                <c:pt idx="397">
                  <c:v>41911.0</c:v>
                </c:pt>
                <c:pt idx="398">
                  <c:v>41912.0</c:v>
                </c:pt>
                <c:pt idx="399">
                  <c:v>41913.0</c:v>
                </c:pt>
                <c:pt idx="400">
                  <c:v>41914.0</c:v>
                </c:pt>
                <c:pt idx="401">
                  <c:v>41915.0</c:v>
                </c:pt>
                <c:pt idx="402">
                  <c:v>41918.0</c:v>
                </c:pt>
                <c:pt idx="403">
                  <c:v>41919.0</c:v>
                </c:pt>
                <c:pt idx="404">
                  <c:v>41920.0</c:v>
                </c:pt>
                <c:pt idx="405">
                  <c:v>41921.0</c:v>
                </c:pt>
                <c:pt idx="406">
                  <c:v>41922.0</c:v>
                </c:pt>
                <c:pt idx="407">
                  <c:v>41926.0</c:v>
                </c:pt>
                <c:pt idx="408">
                  <c:v>41927.0</c:v>
                </c:pt>
                <c:pt idx="409">
                  <c:v>41928.0</c:v>
                </c:pt>
                <c:pt idx="410">
                  <c:v>41929.0</c:v>
                </c:pt>
                <c:pt idx="411">
                  <c:v>41932.0</c:v>
                </c:pt>
                <c:pt idx="412">
                  <c:v>41933.0</c:v>
                </c:pt>
                <c:pt idx="413">
                  <c:v>41934.0</c:v>
                </c:pt>
                <c:pt idx="414">
                  <c:v>41935.0</c:v>
                </c:pt>
                <c:pt idx="415">
                  <c:v>41936.0</c:v>
                </c:pt>
                <c:pt idx="416">
                  <c:v>41939.0</c:v>
                </c:pt>
                <c:pt idx="417">
                  <c:v>41940.0</c:v>
                </c:pt>
                <c:pt idx="418">
                  <c:v>41941.0</c:v>
                </c:pt>
                <c:pt idx="419">
                  <c:v>41942.0</c:v>
                </c:pt>
                <c:pt idx="420">
                  <c:v>41943.0</c:v>
                </c:pt>
                <c:pt idx="421">
                  <c:v>41946.0</c:v>
                </c:pt>
                <c:pt idx="422">
                  <c:v>41947.0</c:v>
                </c:pt>
                <c:pt idx="423">
                  <c:v>41948.0</c:v>
                </c:pt>
                <c:pt idx="424">
                  <c:v>41949.0</c:v>
                </c:pt>
                <c:pt idx="425">
                  <c:v>41950.0</c:v>
                </c:pt>
                <c:pt idx="426">
                  <c:v>41953.0</c:v>
                </c:pt>
                <c:pt idx="427">
                  <c:v>41955.0</c:v>
                </c:pt>
                <c:pt idx="428">
                  <c:v>41956.0</c:v>
                </c:pt>
                <c:pt idx="429">
                  <c:v>41957.0</c:v>
                </c:pt>
                <c:pt idx="430">
                  <c:v>41960.0</c:v>
                </c:pt>
                <c:pt idx="431">
                  <c:v>41961.0</c:v>
                </c:pt>
                <c:pt idx="432">
                  <c:v>41962.0</c:v>
                </c:pt>
                <c:pt idx="433">
                  <c:v>41963.0</c:v>
                </c:pt>
                <c:pt idx="434">
                  <c:v>41964.0</c:v>
                </c:pt>
                <c:pt idx="435">
                  <c:v>41967.0</c:v>
                </c:pt>
                <c:pt idx="436">
                  <c:v>41968.0</c:v>
                </c:pt>
                <c:pt idx="437">
                  <c:v>41969.0</c:v>
                </c:pt>
                <c:pt idx="438">
                  <c:v>41971.0</c:v>
                </c:pt>
                <c:pt idx="439">
                  <c:v>41974.0</c:v>
                </c:pt>
                <c:pt idx="440">
                  <c:v>41975.0</c:v>
                </c:pt>
                <c:pt idx="441">
                  <c:v>41976.0</c:v>
                </c:pt>
                <c:pt idx="442">
                  <c:v>41977.0</c:v>
                </c:pt>
                <c:pt idx="443">
                  <c:v>41978.0</c:v>
                </c:pt>
                <c:pt idx="444">
                  <c:v>41981.0</c:v>
                </c:pt>
                <c:pt idx="445">
                  <c:v>41982.0</c:v>
                </c:pt>
                <c:pt idx="446">
                  <c:v>41983.0</c:v>
                </c:pt>
                <c:pt idx="447">
                  <c:v>41984.0</c:v>
                </c:pt>
                <c:pt idx="448">
                  <c:v>41985.0</c:v>
                </c:pt>
                <c:pt idx="449">
                  <c:v>41988.0</c:v>
                </c:pt>
                <c:pt idx="450">
                  <c:v>41989.0</c:v>
                </c:pt>
                <c:pt idx="451">
                  <c:v>41990.0</c:v>
                </c:pt>
                <c:pt idx="452">
                  <c:v>41991.0</c:v>
                </c:pt>
                <c:pt idx="453">
                  <c:v>41992.0</c:v>
                </c:pt>
                <c:pt idx="454">
                  <c:v>41995.0</c:v>
                </c:pt>
                <c:pt idx="455">
                  <c:v>41996.0</c:v>
                </c:pt>
                <c:pt idx="456">
                  <c:v>41997.0</c:v>
                </c:pt>
                <c:pt idx="457">
                  <c:v>41999.0</c:v>
                </c:pt>
                <c:pt idx="458">
                  <c:v>42002.0</c:v>
                </c:pt>
                <c:pt idx="459">
                  <c:v>42003.0</c:v>
                </c:pt>
                <c:pt idx="460">
                  <c:v>42004.0</c:v>
                </c:pt>
                <c:pt idx="461">
                  <c:v>42006.0</c:v>
                </c:pt>
                <c:pt idx="462">
                  <c:v>42009.0</c:v>
                </c:pt>
                <c:pt idx="463">
                  <c:v>42010.0</c:v>
                </c:pt>
                <c:pt idx="464">
                  <c:v>42011.0</c:v>
                </c:pt>
                <c:pt idx="465">
                  <c:v>42012.0</c:v>
                </c:pt>
                <c:pt idx="466">
                  <c:v>42013.0</c:v>
                </c:pt>
                <c:pt idx="467">
                  <c:v>42016.0</c:v>
                </c:pt>
                <c:pt idx="468">
                  <c:v>42017.0</c:v>
                </c:pt>
                <c:pt idx="469">
                  <c:v>42018.0</c:v>
                </c:pt>
                <c:pt idx="470">
                  <c:v>42019.0</c:v>
                </c:pt>
                <c:pt idx="471">
                  <c:v>42020.0</c:v>
                </c:pt>
                <c:pt idx="472">
                  <c:v>42024.0</c:v>
                </c:pt>
                <c:pt idx="473">
                  <c:v>42025.0</c:v>
                </c:pt>
                <c:pt idx="474">
                  <c:v>42026.0</c:v>
                </c:pt>
                <c:pt idx="475">
                  <c:v>42027.0</c:v>
                </c:pt>
                <c:pt idx="476">
                  <c:v>42030.0</c:v>
                </c:pt>
                <c:pt idx="477">
                  <c:v>42031.0</c:v>
                </c:pt>
                <c:pt idx="478">
                  <c:v>42032.0</c:v>
                </c:pt>
                <c:pt idx="479">
                  <c:v>42033.0</c:v>
                </c:pt>
                <c:pt idx="480">
                  <c:v>42034.0</c:v>
                </c:pt>
                <c:pt idx="481">
                  <c:v>42037.0</c:v>
                </c:pt>
                <c:pt idx="482">
                  <c:v>42038.0</c:v>
                </c:pt>
                <c:pt idx="483">
                  <c:v>42039.0</c:v>
                </c:pt>
                <c:pt idx="484">
                  <c:v>42040.0</c:v>
                </c:pt>
                <c:pt idx="485">
                  <c:v>42041.0</c:v>
                </c:pt>
                <c:pt idx="486">
                  <c:v>42044.0</c:v>
                </c:pt>
                <c:pt idx="487">
                  <c:v>42045.0</c:v>
                </c:pt>
                <c:pt idx="488">
                  <c:v>42046.0</c:v>
                </c:pt>
                <c:pt idx="489">
                  <c:v>42047.0</c:v>
                </c:pt>
                <c:pt idx="490">
                  <c:v>42048.0</c:v>
                </c:pt>
                <c:pt idx="491">
                  <c:v>42052.0</c:v>
                </c:pt>
                <c:pt idx="492">
                  <c:v>42053.0</c:v>
                </c:pt>
                <c:pt idx="493">
                  <c:v>42054.0</c:v>
                </c:pt>
                <c:pt idx="494">
                  <c:v>42055.0</c:v>
                </c:pt>
                <c:pt idx="495">
                  <c:v>42058.0</c:v>
                </c:pt>
                <c:pt idx="496">
                  <c:v>42059.0</c:v>
                </c:pt>
                <c:pt idx="497">
                  <c:v>42060.0</c:v>
                </c:pt>
                <c:pt idx="498">
                  <c:v>42061.0</c:v>
                </c:pt>
                <c:pt idx="499">
                  <c:v>42062.0</c:v>
                </c:pt>
                <c:pt idx="500">
                  <c:v>42065.0</c:v>
                </c:pt>
                <c:pt idx="501">
                  <c:v>42066.0</c:v>
                </c:pt>
                <c:pt idx="502">
                  <c:v>42067.0</c:v>
                </c:pt>
                <c:pt idx="503">
                  <c:v>42068.0</c:v>
                </c:pt>
                <c:pt idx="504">
                  <c:v>42069.0</c:v>
                </c:pt>
                <c:pt idx="505">
                  <c:v>42072.0</c:v>
                </c:pt>
                <c:pt idx="506">
                  <c:v>42073.0</c:v>
                </c:pt>
                <c:pt idx="507">
                  <c:v>42074.0</c:v>
                </c:pt>
                <c:pt idx="508">
                  <c:v>42075.0</c:v>
                </c:pt>
                <c:pt idx="509">
                  <c:v>42076.0</c:v>
                </c:pt>
                <c:pt idx="510">
                  <c:v>42079.0</c:v>
                </c:pt>
                <c:pt idx="511">
                  <c:v>42080.0</c:v>
                </c:pt>
                <c:pt idx="512">
                  <c:v>42081.0</c:v>
                </c:pt>
                <c:pt idx="513">
                  <c:v>42082.0</c:v>
                </c:pt>
                <c:pt idx="514">
                  <c:v>42083.0</c:v>
                </c:pt>
                <c:pt idx="515">
                  <c:v>42086.0</c:v>
                </c:pt>
                <c:pt idx="516">
                  <c:v>42087.0</c:v>
                </c:pt>
                <c:pt idx="517">
                  <c:v>42088.0</c:v>
                </c:pt>
                <c:pt idx="518">
                  <c:v>42089.0</c:v>
                </c:pt>
                <c:pt idx="519">
                  <c:v>42090.0</c:v>
                </c:pt>
                <c:pt idx="520">
                  <c:v>42093.0</c:v>
                </c:pt>
                <c:pt idx="521">
                  <c:v>42094.0</c:v>
                </c:pt>
                <c:pt idx="522">
                  <c:v>42095.0</c:v>
                </c:pt>
                <c:pt idx="523">
                  <c:v>42096.0</c:v>
                </c:pt>
                <c:pt idx="524">
                  <c:v>42097.0</c:v>
                </c:pt>
                <c:pt idx="525">
                  <c:v>42100.0</c:v>
                </c:pt>
                <c:pt idx="526">
                  <c:v>42101.0</c:v>
                </c:pt>
                <c:pt idx="527">
                  <c:v>42102.0</c:v>
                </c:pt>
                <c:pt idx="528">
                  <c:v>42103.0</c:v>
                </c:pt>
                <c:pt idx="529">
                  <c:v>42104.0</c:v>
                </c:pt>
                <c:pt idx="530">
                  <c:v>42107.0</c:v>
                </c:pt>
                <c:pt idx="531">
                  <c:v>42108.0</c:v>
                </c:pt>
                <c:pt idx="532">
                  <c:v>42109.0</c:v>
                </c:pt>
                <c:pt idx="533">
                  <c:v>42110.0</c:v>
                </c:pt>
                <c:pt idx="534">
                  <c:v>42111.0</c:v>
                </c:pt>
                <c:pt idx="535">
                  <c:v>42114.0</c:v>
                </c:pt>
                <c:pt idx="536">
                  <c:v>42115.0</c:v>
                </c:pt>
                <c:pt idx="537">
                  <c:v>42116.0</c:v>
                </c:pt>
                <c:pt idx="538">
                  <c:v>42117.0</c:v>
                </c:pt>
                <c:pt idx="539">
                  <c:v>42118.0</c:v>
                </c:pt>
                <c:pt idx="540">
                  <c:v>42121.0</c:v>
                </c:pt>
                <c:pt idx="541">
                  <c:v>42122.0</c:v>
                </c:pt>
                <c:pt idx="542">
                  <c:v>42123.0</c:v>
                </c:pt>
                <c:pt idx="543">
                  <c:v>42124.0</c:v>
                </c:pt>
                <c:pt idx="544">
                  <c:v>42125.0</c:v>
                </c:pt>
                <c:pt idx="545">
                  <c:v>42128.0</c:v>
                </c:pt>
                <c:pt idx="546">
                  <c:v>42129.0</c:v>
                </c:pt>
                <c:pt idx="547">
                  <c:v>42130.0</c:v>
                </c:pt>
                <c:pt idx="548">
                  <c:v>42131.0</c:v>
                </c:pt>
                <c:pt idx="549">
                  <c:v>42132.0</c:v>
                </c:pt>
                <c:pt idx="550">
                  <c:v>42135.0</c:v>
                </c:pt>
                <c:pt idx="551">
                  <c:v>42136.0</c:v>
                </c:pt>
                <c:pt idx="552">
                  <c:v>42137.0</c:v>
                </c:pt>
                <c:pt idx="553">
                  <c:v>42138.0</c:v>
                </c:pt>
                <c:pt idx="554">
                  <c:v>42139.0</c:v>
                </c:pt>
                <c:pt idx="555">
                  <c:v>42142.0</c:v>
                </c:pt>
                <c:pt idx="556">
                  <c:v>42143.0</c:v>
                </c:pt>
                <c:pt idx="557">
                  <c:v>42144.0</c:v>
                </c:pt>
                <c:pt idx="558">
                  <c:v>42145.0</c:v>
                </c:pt>
                <c:pt idx="559">
                  <c:v>42146.0</c:v>
                </c:pt>
                <c:pt idx="560">
                  <c:v>42150.0</c:v>
                </c:pt>
                <c:pt idx="561">
                  <c:v>42151.0</c:v>
                </c:pt>
                <c:pt idx="562">
                  <c:v>42152.0</c:v>
                </c:pt>
                <c:pt idx="563">
                  <c:v>42153.0</c:v>
                </c:pt>
                <c:pt idx="564">
                  <c:v>42156.0</c:v>
                </c:pt>
                <c:pt idx="565">
                  <c:v>42157.0</c:v>
                </c:pt>
                <c:pt idx="566">
                  <c:v>42158.0</c:v>
                </c:pt>
                <c:pt idx="567">
                  <c:v>42159.0</c:v>
                </c:pt>
                <c:pt idx="568">
                  <c:v>42160.0</c:v>
                </c:pt>
                <c:pt idx="569">
                  <c:v>42163.0</c:v>
                </c:pt>
                <c:pt idx="570">
                  <c:v>42164.0</c:v>
                </c:pt>
                <c:pt idx="571">
                  <c:v>42165.0</c:v>
                </c:pt>
                <c:pt idx="572">
                  <c:v>42166.0</c:v>
                </c:pt>
                <c:pt idx="573">
                  <c:v>42167.0</c:v>
                </c:pt>
                <c:pt idx="574">
                  <c:v>42170.0</c:v>
                </c:pt>
                <c:pt idx="575">
                  <c:v>42171.0</c:v>
                </c:pt>
                <c:pt idx="576">
                  <c:v>42172.0</c:v>
                </c:pt>
                <c:pt idx="577">
                  <c:v>42173.0</c:v>
                </c:pt>
                <c:pt idx="578">
                  <c:v>42174.0</c:v>
                </c:pt>
                <c:pt idx="579">
                  <c:v>42177.0</c:v>
                </c:pt>
                <c:pt idx="580">
                  <c:v>42178.0</c:v>
                </c:pt>
                <c:pt idx="581">
                  <c:v>42179.0</c:v>
                </c:pt>
                <c:pt idx="582">
                  <c:v>42180.0</c:v>
                </c:pt>
                <c:pt idx="583">
                  <c:v>42181.0</c:v>
                </c:pt>
                <c:pt idx="584">
                  <c:v>42184.0</c:v>
                </c:pt>
                <c:pt idx="585">
                  <c:v>42185.0</c:v>
                </c:pt>
                <c:pt idx="586">
                  <c:v>42186.0</c:v>
                </c:pt>
                <c:pt idx="587">
                  <c:v>42187.0</c:v>
                </c:pt>
                <c:pt idx="588">
                  <c:v>42188.0</c:v>
                </c:pt>
                <c:pt idx="589">
                  <c:v>42191.0</c:v>
                </c:pt>
                <c:pt idx="590">
                  <c:v>42192.0</c:v>
                </c:pt>
                <c:pt idx="591">
                  <c:v>42193.0</c:v>
                </c:pt>
                <c:pt idx="592">
                  <c:v>42194.0</c:v>
                </c:pt>
                <c:pt idx="593">
                  <c:v>42195.0</c:v>
                </c:pt>
                <c:pt idx="594">
                  <c:v>42198.0</c:v>
                </c:pt>
                <c:pt idx="595">
                  <c:v>42199.0</c:v>
                </c:pt>
                <c:pt idx="596">
                  <c:v>42200.0</c:v>
                </c:pt>
                <c:pt idx="597">
                  <c:v>42201.0</c:v>
                </c:pt>
                <c:pt idx="598">
                  <c:v>42202.0</c:v>
                </c:pt>
                <c:pt idx="599">
                  <c:v>42205.0</c:v>
                </c:pt>
                <c:pt idx="600">
                  <c:v>42206.0</c:v>
                </c:pt>
                <c:pt idx="601">
                  <c:v>42207.0</c:v>
                </c:pt>
                <c:pt idx="602">
                  <c:v>42208.0</c:v>
                </c:pt>
                <c:pt idx="603">
                  <c:v>42209.0</c:v>
                </c:pt>
                <c:pt idx="604">
                  <c:v>42212.0</c:v>
                </c:pt>
                <c:pt idx="605">
                  <c:v>42213.0</c:v>
                </c:pt>
                <c:pt idx="606">
                  <c:v>42214.0</c:v>
                </c:pt>
                <c:pt idx="607">
                  <c:v>42215.0</c:v>
                </c:pt>
                <c:pt idx="608">
                  <c:v>42216.0</c:v>
                </c:pt>
                <c:pt idx="609">
                  <c:v>42219.0</c:v>
                </c:pt>
                <c:pt idx="610">
                  <c:v>42220.0</c:v>
                </c:pt>
                <c:pt idx="611">
                  <c:v>42221.0</c:v>
                </c:pt>
                <c:pt idx="612">
                  <c:v>42222.0</c:v>
                </c:pt>
                <c:pt idx="613">
                  <c:v>42223.0</c:v>
                </c:pt>
                <c:pt idx="614">
                  <c:v>42226.0</c:v>
                </c:pt>
                <c:pt idx="615">
                  <c:v>42227.0</c:v>
                </c:pt>
                <c:pt idx="616">
                  <c:v>42228.0</c:v>
                </c:pt>
                <c:pt idx="617">
                  <c:v>42229.0</c:v>
                </c:pt>
                <c:pt idx="618">
                  <c:v>42230.0</c:v>
                </c:pt>
                <c:pt idx="619">
                  <c:v>42233.0</c:v>
                </c:pt>
                <c:pt idx="620">
                  <c:v>42234.0</c:v>
                </c:pt>
                <c:pt idx="621">
                  <c:v>42235.0</c:v>
                </c:pt>
                <c:pt idx="622">
                  <c:v>42236.0</c:v>
                </c:pt>
                <c:pt idx="623">
                  <c:v>42237.0</c:v>
                </c:pt>
                <c:pt idx="624">
                  <c:v>42240.0</c:v>
                </c:pt>
                <c:pt idx="625">
                  <c:v>42241.0</c:v>
                </c:pt>
                <c:pt idx="626">
                  <c:v>42242.0</c:v>
                </c:pt>
                <c:pt idx="627">
                  <c:v>42243.0</c:v>
                </c:pt>
                <c:pt idx="628">
                  <c:v>42244.0</c:v>
                </c:pt>
                <c:pt idx="629">
                  <c:v>42247.0</c:v>
                </c:pt>
                <c:pt idx="630">
                  <c:v>42248.0</c:v>
                </c:pt>
                <c:pt idx="631">
                  <c:v>42249.0</c:v>
                </c:pt>
                <c:pt idx="632">
                  <c:v>42250.0</c:v>
                </c:pt>
                <c:pt idx="633">
                  <c:v>42251.0</c:v>
                </c:pt>
                <c:pt idx="634">
                  <c:v>42255.0</c:v>
                </c:pt>
                <c:pt idx="635">
                  <c:v>42256.0</c:v>
                </c:pt>
                <c:pt idx="636">
                  <c:v>42257.0</c:v>
                </c:pt>
                <c:pt idx="637">
                  <c:v>42258.0</c:v>
                </c:pt>
                <c:pt idx="638">
                  <c:v>42261.0</c:v>
                </c:pt>
                <c:pt idx="639">
                  <c:v>42262.0</c:v>
                </c:pt>
                <c:pt idx="640">
                  <c:v>42263.0</c:v>
                </c:pt>
                <c:pt idx="641">
                  <c:v>42264.0</c:v>
                </c:pt>
                <c:pt idx="642">
                  <c:v>42265.0</c:v>
                </c:pt>
                <c:pt idx="643">
                  <c:v>42268.0</c:v>
                </c:pt>
                <c:pt idx="644">
                  <c:v>42269.0</c:v>
                </c:pt>
                <c:pt idx="645">
                  <c:v>42270.0</c:v>
                </c:pt>
                <c:pt idx="646">
                  <c:v>42271.0</c:v>
                </c:pt>
                <c:pt idx="647">
                  <c:v>42272.0</c:v>
                </c:pt>
                <c:pt idx="648">
                  <c:v>42275.0</c:v>
                </c:pt>
                <c:pt idx="649">
                  <c:v>42276.0</c:v>
                </c:pt>
                <c:pt idx="650">
                  <c:v>42277.0</c:v>
                </c:pt>
                <c:pt idx="651">
                  <c:v>42278.0</c:v>
                </c:pt>
                <c:pt idx="652">
                  <c:v>42279.0</c:v>
                </c:pt>
                <c:pt idx="653">
                  <c:v>42282.0</c:v>
                </c:pt>
                <c:pt idx="654">
                  <c:v>42283.0</c:v>
                </c:pt>
                <c:pt idx="655">
                  <c:v>42284.0</c:v>
                </c:pt>
                <c:pt idx="656">
                  <c:v>42285.0</c:v>
                </c:pt>
                <c:pt idx="657">
                  <c:v>42286.0</c:v>
                </c:pt>
                <c:pt idx="658">
                  <c:v>42290.0</c:v>
                </c:pt>
                <c:pt idx="659">
                  <c:v>42291.0</c:v>
                </c:pt>
                <c:pt idx="660">
                  <c:v>42292.0</c:v>
                </c:pt>
                <c:pt idx="661">
                  <c:v>42293.0</c:v>
                </c:pt>
                <c:pt idx="662">
                  <c:v>42296.0</c:v>
                </c:pt>
                <c:pt idx="663">
                  <c:v>42297.0</c:v>
                </c:pt>
                <c:pt idx="664">
                  <c:v>42298.0</c:v>
                </c:pt>
                <c:pt idx="665">
                  <c:v>42299.0</c:v>
                </c:pt>
                <c:pt idx="666">
                  <c:v>42300.0</c:v>
                </c:pt>
                <c:pt idx="667">
                  <c:v>42303.0</c:v>
                </c:pt>
                <c:pt idx="668">
                  <c:v>42304.0</c:v>
                </c:pt>
                <c:pt idx="669">
                  <c:v>42305.0</c:v>
                </c:pt>
                <c:pt idx="670">
                  <c:v>42306.0</c:v>
                </c:pt>
                <c:pt idx="671">
                  <c:v>42307.0</c:v>
                </c:pt>
                <c:pt idx="672">
                  <c:v>42310.0</c:v>
                </c:pt>
                <c:pt idx="673">
                  <c:v>42311.0</c:v>
                </c:pt>
                <c:pt idx="674">
                  <c:v>42312.0</c:v>
                </c:pt>
                <c:pt idx="675">
                  <c:v>42313.0</c:v>
                </c:pt>
                <c:pt idx="676">
                  <c:v>42314.0</c:v>
                </c:pt>
                <c:pt idx="677">
                  <c:v>42317.0</c:v>
                </c:pt>
                <c:pt idx="678">
                  <c:v>42318.0</c:v>
                </c:pt>
                <c:pt idx="679">
                  <c:v>42320.0</c:v>
                </c:pt>
                <c:pt idx="680">
                  <c:v>42321.0</c:v>
                </c:pt>
                <c:pt idx="681">
                  <c:v>42324.0</c:v>
                </c:pt>
                <c:pt idx="682">
                  <c:v>42325.0</c:v>
                </c:pt>
                <c:pt idx="683">
                  <c:v>42326.0</c:v>
                </c:pt>
                <c:pt idx="684">
                  <c:v>42327.0</c:v>
                </c:pt>
                <c:pt idx="685">
                  <c:v>42328.0</c:v>
                </c:pt>
                <c:pt idx="686">
                  <c:v>42331.0</c:v>
                </c:pt>
                <c:pt idx="687">
                  <c:v>42332.0</c:v>
                </c:pt>
                <c:pt idx="688">
                  <c:v>42333.0</c:v>
                </c:pt>
                <c:pt idx="689">
                  <c:v>42335.0</c:v>
                </c:pt>
                <c:pt idx="690">
                  <c:v>42338.0</c:v>
                </c:pt>
                <c:pt idx="691">
                  <c:v>42339.0</c:v>
                </c:pt>
                <c:pt idx="692">
                  <c:v>42340.0</c:v>
                </c:pt>
                <c:pt idx="693">
                  <c:v>42341.0</c:v>
                </c:pt>
                <c:pt idx="694">
                  <c:v>42342.0</c:v>
                </c:pt>
                <c:pt idx="695">
                  <c:v>42345.0</c:v>
                </c:pt>
                <c:pt idx="696">
                  <c:v>42346.0</c:v>
                </c:pt>
                <c:pt idx="697">
                  <c:v>42347.0</c:v>
                </c:pt>
                <c:pt idx="698">
                  <c:v>42348.0</c:v>
                </c:pt>
                <c:pt idx="699">
                  <c:v>42349.0</c:v>
                </c:pt>
                <c:pt idx="700">
                  <c:v>42352.0</c:v>
                </c:pt>
                <c:pt idx="701">
                  <c:v>42353.0</c:v>
                </c:pt>
                <c:pt idx="702">
                  <c:v>42354.0</c:v>
                </c:pt>
                <c:pt idx="703">
                  <c:v>42355.0</c:v>
                </c:pt>
                <c:pt idx="704">
                  <c:v>42356.0</c:v>
                </c:pt>
                <c:pt idx="705">
                  <c:v>42359.0</c:v>
                </c:pt>
                <c:pt idx="706">
                  <c:v>42360.0</c:v>
                </c:pt>
                <c:pt idx="707">
                  <c:v>42361.0</c:v>
                </c:pt>
                <c:pt idx="708">
                  <c:v>42362.0</c:v>
                </c:pt>
                <c:pt idx="709">
                  <c:v>42366.0</c:v>
                </c:pt>
                <c:pt idx="710">
                  <c:v>42367.0</c:v>
                </c:pt>
                <c:pt idx="711">
                  <c:v>42368.0</c:v>
                </c:pt>
                <c:pt idx="712">
                  <c:v>42369.0</c:v>
                </c:pt>
                <c:pt idx="713">
                  <c:v>42373.0</c:v>
                </c:pt>
                <c:pt idx="714">
                  <c:v>42374.0</c:v>
                </c:pt>
                <c:pt idx="715">
                  <c:v>42375.0</c:v>
                </c:pt>
                <c:pt idx="716">
                  <c:v>42376.0</c:v>
                </c:pt>
                <c:pt idx="717">
                  <c:v>42377.0</c:v>
                </c:pt>
                <c:pt idx="718">
                  <c:v>42380.0</c:v>
                </c:pt>
                <c:pt idx="719">
                  <c:v>42381.0</c:v>
                </c:pt>
                <c:pt idx="720">
                  <c:v>42382.0</c:v>
                </c:pt>
                <c:pt idx="721">
                  <c:v>42383.0</c:v>
                </c:pt>
                <c:pt idx="722">
                  <c:v>42384.0</c:v>
                </c:pt>
                <c:pt idx="723">
                  <c:v>42388.0</c:v>
                </c:pt>
                <c:pt idx="724">
                  <c:v>42389.0</c:v>
                </c:pt>
                <c:pt idx="725">
                  <c:v>42390.0</c:v>
                </c:pt>
                <c:pt idx="726">
                  <c:v>42391.0</c:v>
                </c:pt>
                <c:pt idx="727">
                  <c:v>42394.0</c:v>
                </c:pt>
                <c:pt idx="728">
                  <c:v>42395.0</c:v>
                </c:pt>
                <c:pt idx="729">
                  <c:v>42396.0</c:v>
                </c:pt>
                <c:pt idx="730">
                  <c:v>42397.0</c:v>
                </c:pt>
                <c:pt idx="731">
                  <c:v>42398.0</c:v>
                </c:pt>
                <c:pt idx="732">
                  <c:v>42401.0</c:v>
                </c:pt>
                <c:pt idx="733">
                  <c:v>42402.0</c:v>
                </c:pt>
                <c:pt idx="734">
                  <c:v>42403.0</c:v>
                </c:pt>
                <c:pt idx="735">
                  <c:v>42404.0</c:v>
                </c:pt>
                <c:pt idx="736">
                  <c:v>42405.0</c:v>
                </c:pt>
                <c:pt idx="737">
                  <c:v>42408.0</c:v>
                </c:pt>
                <c:pt idx="738">
                  <c:v>42409.0</c:v>
                </c:pt>
                <c:pt idx="739">
                  <c:v>42410.0</c:v>
                </c:pt>
                <c:pt idx="740">
                  <c:v>42411.0</c:v>
                </c:pt>
                <c:pt idx="741">
                  <c:v>42412.0</c:v>
                </c:pt>
                <c:pt idx="742">
                  <c:v>42416.0</c:v>
                </c:pt>
                <c:pt idx="743">
                  <c:v>42417.0</c:v>
                </c:pt>
                <c:pt idx="744">
                  <c:v>42418.0</c:v>
                </c:pt>
                <c:pt idx="745">
                  <c:v>42419.0</c:v>
                </c:pt>
                <c:pt idx="746">
                  <c:v>42422.0</c:v>
                </c:pt>
                <c:pt idx="747">
                  <c:v>42423.0</c:v>
                </c:pt>
                <c:pt idx="748">
                  <c:v>42424.0</c:v>
                </c:pt>
                <c:pt idx="749">
                  <c:v>42425.0</c:v>
                </c:pt>
                <c:pt idx="750">
                  <c:v>42426.0</c:v>
                </c:pt>
                <c:pt idx="751">
                  <c:v>42429.0</c:v>
                </c:pt>
                <c:pt idx="752">
                  <c:v>42430.0</c:v>
                </c:pt>
                <c:pt idx="753">
                  <c:v>42431.0</c:v>
                </c:pt>
                <c:pt idx="754">
                  <c:v>42432.0</c:v>
                </c:pt>
                <c:pt idx="755">
                  <c:v>42433.0</c:v>
                </c:pt>
                <c:pt idx="756">
                  <c:v>42436.0</c:v>
                </c:pt>
                <c:pt idx="757">
                  <c:v>42437.0</c:v>
                </c:pt>
                <c:pt idx="758">
                  <c:v>42438.0</c:v>
                </c:pt>
                <c:pt idx="759">
                  <c:v>42439.0</c:v>
                </c:pt>
                <c:pt idx="760">
                  <c:v>42440.0</c:v>
                </c:pt>
                <c:pt idx="761">
                  <c:v>42443.0</c:v>
                </c:pt>
                <c:pt idx="762">
                  <c:v>42444.0</c:v>
                </c:pt>
                <c:pt idx="763">
                  <c:v>42445.0</c:v>
                </c:pt>
                <c:pt idx="764">
                  <c:v>42446.0</c:v>
                </c:pt>
                <c:pt idx="765">
                  <c:v>42447.0</c:v>
                </c:pt>
                <c:pt idx="766">
                  <c:v>42450.0</c:v>
                </c:pt>
                <c:pt idx="767">
                  <c:v>42451.0</c:v>
                </c:pt>
                <c:pt idx="768">
                  <c:v>42452.0</c:v>
                </c:pt>
                <c:pt idx="769">
                  <c:v>42453.0</c:v>
                </c:pt>
                <c:pt idx="770">
                  <c:v>42454.0</c:v>
                </c:pt>
                <c:pt idx="771">
                  <c:v>42457.0</c:v>
                </c:pt>
                <c:pt idx="772">
                  <c:v>42458.0</c:v>
                </c:pt>
                <c:pt idx="773">
                  <c:v>42459.0</c:v>
                </c:pt>
                <c:pt idx="774">
                  <c:v>42460.0</c:v>
                </c:pt>
                <c:pt idx="775">
                  <c:v>42461.0</c:v>
                </c:pt>
                <c:pt idx="776">
                  <c:v>42464.0</c:v>
                </c:pt>
                <c:pt idx="777">
                  <c:v>42465.0</c:v>
                </c:pt>
                <c:pt idx="778">
                  <c:v>42466.0</c:v>
                </c:pt>
                <c:pt idx="779">
                  <c:v>42467.0</c:v>
                </c:pt>
                <c:pt idx="780">
                  <c:v>42468.0</c:v>
                </c:pt>
                <c:pt idx="781">
                  <c:v>42471.0</c:v>
                </c:pt>
                <c:pt idx="782">
                  <c:v>42472.0</c:v>
                </c:pt>
                <c:pt idx="783">
                  <c:v>42473.0</c:v>
                </c:pt>
                <c:pt idx="784">
                  <c:v>42474.0</c:v>
                </c:pt>
                <c:pt idx="785">
                  <c:v>42475.0</c:v>
                </c:pt>
                <c:pt idx="786">
                  <c:v>42478.0</c:v>
                </c:pt>
                <c:pt idx="787">
                  <c:v>42479.0</c:v>
                </c:pt>
                <c:pt idx="788">
                  <c:v>42480.0</c:v>
                </c:pt>
                <c:pt idx="789">
                  <c:v>42481.0</c:v>
                </c:pt>
                <c:pt idx="790">
                  <c:v>42482.0</c:v>
                </c:pt>
                <c:pt idx="791">
                  <c:v>42485.0</c:v>
                </c:pt>
                <c:pt idx="792">
                  <c:v>42486.0</c:v>
                </c:pt>
                <c:pt idx="793">
                  <c:v>42487.0</c:v>
                </c:pt>
                <c:pt idx="794">
                  <c:v>42488.0</c:v>
                </c:pt>
                <c:pt idx="795">
                  <c:v>42489.0</c:v>
                </c:pt>
                <c:pt idx="796">
                  <c:v>42492.0</c:v>
                </c:pt>
                <c:pt idx="797">
                  <c:v>42493.0</c:v>
                </c:pt>
                <c:pt idx="798">
                  <c:v>42494.0</c:v>
                </c:pt>
                <c:pt idx="799">
                  <c:v>42495.0</c:v>
                </c:pt>
                <c:pt idx="800">
                  <c:v>42496.0</c:v>
                </c:pt>
                <c:pt idx="801">
                  <c:v>42499.0</c:v>
                </c:pt>
                <c:pt idx="802">
                  <c:v>42500.0</c:v>
                </c:pt>
                <c:pt idx="803">
                  <c:v>42501.0</c:v>
                </c:pt>
                <c:pt idx="804">
                  <c:v>42502.0</c:v>
                </c:pt>
                <c:pt idx="805">
                  <c:v>42503.0</c:v>
                </c:pt>
                <c:pt idx="806">
                  <c:v>42506.0</c:v>
                </c:pt>
                <c:pt idx="807">
                  <c:v>42507.0</c:v>
                </c:pt>
                <c:pt idx="808">
                  <c:v>42508.0</c:v>
                </c:pt>
                <c:pt idx="809">
                  <c:v>42509.0</c:v>
                </c:pt>
                <c:pt idx="810">
                  <c:v>42510.0</c:v>
                </c:pt>
                <c:pt idx="811">
                  <c:v>42513.0</c:v>
                </c:pt>
                <c:pt idx="812">
                  <c:v>42514.0</c:v>
                </c:pt>
                <c:pt idx="813">
                  <c:v>42515.0</c:v>
                </c:pt>
                <c:pt idx="814">
                  <c:v>42516.0</c:v>
                </c:pt>
                <c:pt idx="815">
                  <c:v>42517.0</c:v>
                </c:pt>
                <c:pt idx="816">
                  <c:v>42521.0</c:v>
                </c:pt>
                <c:pt idx="817">
                  <c:v>42522.0</c:v>
                </c:pt>
                <c:pt idx="818">
                  <c:v>42523.0</c:v>
                </c:pt>
                <c:pt idx="819">
                  <c:v>42524.0</c:v>
                </c:pt>
                <c:pt idx="820">
                  <c:v>42527.0</c:v>
                </c:pt>
                <c:pt idx="821">
                  <c:v>42528.0</c:v>
                </c:pt>
                <c:pt idx="822">
                  <c:v>42529.0</c:v>
                </c:pt>
                <c:pt idx="823">
                  <c:v>42530.0</c:v>
                </c:pt>
                <c:pt idx="824">
                  <c:v>42531.0</c:v>
                </c:pt>
                <c:pt idx="825">
                  <c:v>42534.0</c:v>
                </c:pt>
                <c:pt idx="826">
                  <c:v>42535.0</c:v>
                </c:pt>
                <c:pt idx="827">
                  <c:v>42536.0</c:v>
                </c:pt>
                <c:pt idx="828">
                  <c:v>42537.0</c:v>
                </c:pt>
                <c:pt idx="829">
                  <c:v>42538.0</c:v>
                </c:pt>
                <c:pt idx="830">
                  <c:v>42541.0</c:v>
                </c:pt>
                <c:pt idx="831">
                  <c:v>42542.0</c:v>
                </c:pt>
                <c:pt idx="832">
                  <c:v>42543.0</c:v>
                </c:pt>
                <c:pt idx="833">
                  <c:v>42544.0</c:v>
                </c:pt>
                <c:pt idx="834">
                  <c:v>42545.0</c:v>
                </c:pt>
                <c:pt idx="835">
                  <c:v>42548.0</c:v>
                </c:pt>
                <c:pt idx="836">
                  <c:v>42549.0</c:v>
                </c:pt>
                <c:pt idx="837">
                  <c:v>42550.0</c:v>
                </c:pt>
                <c:pt idx="838">
                  <c:v>42551.0</c:v>
                </c:pt>
                <c:pt idx="839">
                  <c:v>42552.0</c:v>
                </c:pt>
                <c:pt idx="840">
                  <c:v>42556.0</c:v>
                </c:pt>
                <c:pt idx="841">
                  <c:v>42557.0</c:v>
                </c:pt>
                <c:pt idx="842">
                  <c:v>42558.0</c:v>
                </c:pt>
                <c:pt idx="843">
                  <c:v>42559.0</c:v>
                </c:pt>
                <c:pt idx="844">
                  <c:v>42562.0</c:v>
                </c:pt>
                <c:pt idx="845">
                  <c:v>42563.0</c:v>
                </c:pt>
                <c:pt idx="846">
                  <c:v>42564.0</c:v>
                </c:pt>
                <c:pt idx="847">
                  <c:v>42565.0</c:v>
                </c:pt>
                <c:pt idx="848">
                  <c:v>42566.0</c:v>
                </c:pt>
                <c:pt idx="849">
                  <c:v>42569.0</c:v>
                </c:pt>
                <c:pt idx="850">
                  <c:v>42570.0</c:v>
                </c:pt>
                <c:pt idx="851">
                  <c:v>42571.0</c:v>
                </c:pt>
                <c:pt idx="852">
                  <c:v>42572.0</c:v>
                </c:pt>
                <c:pt idx="853">
                  <c:v>42573.0</c:v>
                </c:pt>
                <c:pt idx="854">
                  <c:v>42576.0</c:v>
                </c:pt>
                <c:pt idx="855">
                  <c:v>42577.0</c:v>
                </c:pt>
                <c:pt idx="856">
                  <c:v>42578.0</c:v>
                </c:pt>
                <c:pt idx="857">
                  <c:v>42579.0</c:v>
                </c:pt>
                <c:pt idx="858">
                  <c:v>42580.0</c:v>
                </c:pt>
                <c:pt idx="859">
                  <c:v>42583.0</c:v>
                </c:pt>
                <c:pt idx="860">
                  <c:v>42584.0</c:v>
                </c:pt>
                <c:pt idx="861">
                  <c:v>42585.0</c:v>
                </c:pt>
                <c:pt idx="862">
                  <c:v>42586.0</c:v>
                </c:pt>
                <c:pt idx="863">
                  <c:v>42587.0</c:v>
                </c:pt>
                <c:pt idx="864">
                  <c:v>42590.0</c:v>
                </c:pt>
                <c:pt idx="865">
                  <c:v>42591.0</c:v>
                </c:pt>
                <c:pt idx="866">
                  <c:v>42592.0</c:v>
                </c:pt>
                <c:pt idx="867">
                  <c:v>42593.0</c:v>
                </c:pt>
                <c:pt idx="868">
                  <c:v>42594.0</c:v>
                </c:pt>
                <c:pt idx="869">
                  <c:v>42597.0</c:v>
                </c:pt>
                <c:pt idx="870">
                  <c:v>42598.0</c:v>
                </c:pt>
                <c:pt idx="871">
                  <c:v>42599.0</c:v>
                </c:pt>
                <c:pt idx="872">
                  <c:v>42600.0</c:v>
                </c:pt>
                <c:pt idx="873">
                  <c:v>42601.0</c:v>
                </c:pt>
                <c:pt idx="874">
                  <c:v>42604.0</c:v>
                </c:pt>
                <c:pt idx="875">
                  <c:v>42605.0</c:v>
                </c:pt>
                <c:pt idx="876">
                  <c:v>42606.0</c:v>
                </c:pt>
                <c:pt idx="877">
                  <c:v>42607.0</c:v>
                </c:pt>
                <c:pt idx="878">
                  <c:v>42608.0</c:v>
                </c:pt>
                <c:pt idx="879">
                  <c:v>42611.0</c:v>
                </c:pt>
                <c:pt idx="880">
                  <c:v>42612.0</c:v>
                </c:pt>
                <c:pt idx="881">
                  <c:v>42613.0</c:v>
                </c:pt>
                <c:pt idx="882">
                  <c:v>42614.0</c:v>
                </c:pt>
                <c:pt idx="883">
                  <c:v>42615.0</c:v>
                </c:pt>
                <c:pt idx="884">
                  <c:v>42619.0</c:v>
                </c:pt>
                <c:pt idx="885">
                  <c:v>42620.0</c:v>
                </c:pt>
                <c:pt idx="886">
                  <c:v>42621.0</c:v>
                </c:pt>
                <c:pt idx="887">
                  <c:v>42622.0</c:v>
                </c:pt>
                <c:pt idx="888">
                  <c:v>42625.0</c:v>
                </c:pt>
                <c:pt idx="889">
                  <c:v>42626.0</c:v>
                </c:pt>
                <c:pt idx="890">
                  <c:v>42627.0</c:v>
                </c:pt>
                <c:pt idx="891">
                  <c:v>42628.0</c:v>
                </c:pt>
                <c:pt idx="892">
                  <c:v>42629.0</c:v>
                </c:pt>
                <c:pt idx="893">
                  <c:v>42632.0</c:v>
                </c:pt>
                <c:pt idx="894">
                  <c:v>42633.0</c:v>
                </c:pt>
                <c:pt idx="895">
                  <c:v>42634.0</c:v>
                </c:pt>
                <c:pt idx="896">
                  <c:v>42635.0</c:v>
                </c:pt>
                <c:pt idx="897">
                  <c:v>42636.0</c:v>
                </c:pt>
                <c:pt idx="898">
                  <c:v>42639.0</c:v>
                </c:pt>
                <c:pt idx="899">
                  <c:v>42640.0</c:v>
                </c:pt>
                <c:pt idx="900">
                  <c:v>42641.0</c:v>
                </c:pt>
                <c:pt idx="901">
                  <c:v>42642.0</c:v>
                </c:pt>
                <c:pt idx="902">
                  <c:v>42643.0</c:v>
                </c:pt>
                <c:pt idx="903">
                  <c:v>42646.0</c:v>
                </c:pt>
                <c:pt idx="904">
                  <c:v>42647.0</c:v>
                </c:pt>
                <c:pt idx="905">
                  <c:v>42648.0</c:v>
                </c:pt>
                <c:pt idx="906">
                  <c:v>42649.0</c:v>
                </c:pt>
                <c:pt idx="907">
                  <c:v>42650.0</c:v>
                </c:pt>
                <c:pt idx="908">
                  <c:v>42654.0</c:v>
                </c:pt>
                <c:pt idx="909">
                  <c:v>42655.0</c:v>
                </c:pt>
                <c:pt idx="910">
                  <c:v>42656.0</c:v>
                </c:pt>
                <c:pt idx="911">
                  <c:v>42657.0</c:v>
                </c:pt>
                <c:pt idx="912">
                  <c:v>42660.0</c:v>
                </c:pt>
                <c:pt idx="913">
                  <c:v>42661.0</c:v>
                </c:pt>
                <c:pt idx="914">
                  <c:v>42662.0</c:v>
                </c:pt>
                <c:pt idx="915">
                  <c:v>42663.0</c:v>
                </c:pt>
                <c:pt idx="916">
                  <c:v>42664.0</c:v>
                </c:pt>
                <c:pt idx="917">
                  <c:v>42667.0</c:v>
                </c:pt>
                <c:pt idx="918">
                  <c:v>42668.0</c:v>
                </c:pt>
                <c:pt idx="919">
                  <c:v>42669.0</c:v>
                </c:pt>
                <c:pt idx="920">
                  <c:v>42670.0</c:v>
                </c:pt>
                <c:pt idx="921">
                  <c:v>42671.0</c:v>
                </c:pt>
                <c:pt idx="922">
                  <c:v>42674.0</c:v>
                </c:pt>
                <c:pt idx="923">
                  <c:v>42675.0</c:v>
                </c:pt>
                <c:pt idx="924">
                  <c:v>42676.0</c:v>
                </c:pt>
                <c:pt idx="925">
                  <c:v>42677.0</c:v>
                </c:pt>
                <c:pt idx="926">
                  <c:v>42678.0</c:v>
                </c:pt>
                <c:pt idx="927">
                  <c:v>42681.0</c:v>
                </c:pt>
                <c:pt idx="928">
                  <c:v>42682.0</c:v>
                </c:pt>
                <c:pt idx="929">
                  <c:v>42683.0</c:v>
                </c:pt>
                <c:pt idx="930">
                  <c:v>42684.0</c:v>
                </c:pt>
                <c:pt idx="931">
                  <c:v>42688.0</c:v>
                </c:pt>
                <c:pt idx="932">
                  <c:v>42689.0</c:v>
                </c:pt>
                <c:pt idx="933">
                  <c:v>42690.0</c:v>
                </c:pt>
                <c:pt idx="934">
                  <c:v>42691.0</c:v>
                </c:pt>
                <c:pt idx="935">
                  <c:v>42692.0</c:v>
                </c:pt>
                <c:pt idx="936">
                  <c:v>42695.0</c:v>
                </c:pt>
                <c:pt idx="937">
                  <c:v>42696.0</c:v>
                </c:pt>
                <c:pt idx="938">
                  <c:v>42697.0</c:v>
                </c:pt>
                <c:pt idx="939">
                  <c:v>42699.0</c:v>
                </c:pt>
                <c:pt idx="940">
                  <c:v>42702.0</c:v>
                </c:pt>
                <c:pt idx="941">
                  <c:v>42703.0</c:v>
                </c:pt>
                <c:pt idx="942">
                  <c:v>42704.0</c:v>
                </c:pt>
                <c:pt idx="943">
                  <c:v>42705.0</c:v>
                </c:pt>
                <c:pt idx="944">
                  <c:v>42706.0</c:v>
                </c:pt>
                <c:pt idx="945">
                  <c:v>42709.0</c:v>
                </c:pt>
                <c:pt idx="946">
                  <c:v>42710.0</c:v>
                </c:pt>
                <c:pt idx="947">
                  <c:v>42711.0</c:v>
                </c:pt>
                <c:pt idx="948">
                  <c:v>42712.0</c:v>
                </c:pt>
                <c:pt idx="949">
                  <c:v>42713.0</c:v>
                </c:pt>
                <c:pt idx="950">
                  <c:v>42716.0</c:v>
                </c:pt>
                <c:pt idx="951">
                  <c:v>42717.0</c:v>
                </c:pt>
                <c:pt idx="952">
                  <c:v>42718.0</c:v>
                </c:pt>
                <c:pt idx="953">
                  <c:v>42719.0</c:v>
                </c:pt>
                <c:pt idx="954">
                  <c:v>42720.0</c:v>
                </c:pt>
                <c:pt idx="955">
                  <c:v>42723.0</c:v>
                </c:pt>
                <c:pt idx="956">
                  <c:v>42724.0</c:v>
                </c:pt>
                <c:pt idx="957">
                  <c:v>42725.0</c:v>
                </c:pt>
                <c:pt idx="958">
                  <c:v>42726.0</c:v>
                </c:pt>
                <c:pt idx="959">
                  <c:v>42727.0</c:v>
                </c:pt>
                <c:pt idx="960">
                  <c:v>42731.0</c:v>
                </c:pt>
                <c:pt idx="961">
                  <c:v>42732.0</c:v>
                </c:pt>
                <c:pt idx="962">
                  <c:v>42733.0</c:v>
                </c:pt>
                <c:pt idx="963">
                  <c:v>42734.0</c:v>
                </c:pt>
                <c:pt idx="964">
                  <c:v>42738.0</c:v>
                </c:pt>
                <c:pt idx="965">
                  <c:v>42739.0</c:v>
                </c:pt>
                <c:pt idx="966">
                  <c:v>42740.0</c:v>
                </c:pt>
                <c:pt idx="967">
                  <c:v>42741.0</c:v>
                </c:pt>
                <c:pt idx="968">
                  <c:v>42744.0</c:v>
                </c:pt>
                <c:pt idx="969">
                  <c:v>42745.0</c:v>
                </c:pt>
                <c:pt idx="970">
                  <c:v>42746.0</c:v>
                </c:pt>
                <c:pt idx="971">
                  <c:v>42747.0</c:v>
                </c:pt>
                <c:pt idx="972">
                  <c:v>42748.0</c:v>
                </c:pt>
                <c:pt idx="973">
                  <c:v>42752.0</c:v>
                </c:pt>
                <c:pt idx="974">
                  <c:v>42753.0</c:v>
                </c:pt>
                <c:pt idx="975">
                  <c:v>42754.0</c:v>
                </c:pt>
                <c:pt idx="976">
                  <c:v>42755.0</c:v>
                </c:pt>
                <c:pt idx="977">
                  <c:v>42758.0</c:v>
                </c:pt>
                <c:pt idx="978">
                  <c:v>42759.0</c:v>
                </c:pt>
                <c:pt idx="979">
                  <c:v>42760.0</c:v>
                </c:pt>
                <c:pt idx="980">
                  <c:v>42761.0</c:v>
                </c:pt>
                <c:pt idx="981">
                  <c:v>42762.0</c:v>
                </c:pt>
                <c:pt idx="982">
                  <c:v>42765.0</c:v>
                </c:pt>
                <c:pt idx="983">
                  <c:v>42766.0</c:v>
                </c:pt>
                <c:pt idx="984">
                  <c:v>42767.0</c:v>
                </c:pt>
                <c:pt idx="985">
                  <c:v>42768.0</c:v>
                </c:pt>
                <c:pt idx="986">
                  <c:v>42769.0</c:v>
                </c:pt>
                <c:pt idx="987">
                  <c:v>42772.0</c:v>
                </c:pt>
                <c:pt idx="988">
                  <c:v>42773.0</c:v>
                </c:pt>
                <c:pt idx="989">
                  <c:v>42774.0</c:v>
                </c:pt>
                <c:pt idx="990">
                  <c:v>42775.0</c:v>
                </c:pt>
                <c:pt idx="991">
                  <c:v>42776.0</c:v>
                </c:pt>
                <c:pt idx="992">
                  <c:v>42779.0</c:v>
                </c:pt>
                <c:pt idx="993">
                  <c:v>42780.0</c:v>
                </c:pt>
                <c:pt idx="994">
                  <c:v>42781.0</c:v>
                </c:pt>
                <c:pt idx="995">
                  <c:v>42782.0</c:v>
                </c:pt>
                <c:pt idx="996">
                  <c:v>42783.0</c:v>
                </c:pt>
                <c:pt idx="997">
                  <c:v>42787.0</c:v>
                </c:pt>
                <c:pt idx="998">
                  <c:v>42788.0</c:v>
                </c:pt>
                <c:pt idx="999">
                  <c:v>42789.0</c:v>
                </c:pt>
                <c:pt idx="1000">
                  <c:v>42790.0</c:v>
                </c:pt>
                <c:pt idx="1001">
                  <c:v>42793.0</c:v>
                </c:pt>
                <c:pt idx="1002">
                  <c:v>42794.0</c:v>
                </c:pt>
                <c:pt idx="1003">
                  <c:v>42795.0</c:v>
                </c:pt>
                <c:pt idx="1004">
                  <c:v>42796.0</c:v>
                </c:pt>
                <c:pt idx="1005">
                  <c:v>42797.0</c:v>
                </c:pt>
                <c:pt idx="1006">
                  <c:v>42800.0</c:v>
                </c:pt>
                <c:pt idx="1007">
                  <c:v>42801.0</c:v>
                </c:pt>
                <c:pt idx="1008">
                  <c:v>42802.0</c:v>
                </c:pt>
                <c:pt idx="1009">
                  <c:v>42803.0</c:v>
                </c:pt>
                <c:pt idx="1010">
                  <c:v>42804.0</c:v>
                </c:pt>
                <c:pt idx="1011">
                  <c:v>42807.0</c:v>
                </c:pt>
                <c:pt idx="1012">
                  <c:v>42808.0</c:v>
                </c:pt>
                <c:pt idx="1013">
                  <c:v>42809.0</c:v>
                </c:pt>
                <c:pt idx="1014">
                  <c:v>42810.0</c:v>
                </c:pt>
                <c:pt idx="1015">
                  <c:v>42811.0</c:v>
                </c:pt>
                <c:pt idx="1016">
                  <c:v>42814.0</c:v>
                </c:pt>
                <c:pt idx="1017">
                  <c:v>42815.0</c:v>
                </c:pt>
                <c:pt idx="1018">
                  <c:v>42816.0</c:v>
                </c:pt>
                <c:pt idx="1019">
                  <c:v>42817.0</c:v>
                </c:pt>
                <c:pt idx="1020">
                  <c:v>42818.0</c:v>
                </c:pt>
                <c:pt idx="1021">
                  <c:v>42821.0</c:v>
                </c:pt>
                <c:pt idx="1022">
                  <c:v>42822.0</c:v>
                </c:pt>
                <c:pt idx="1023">
                  <c:v>42823.0</c:v>
                </c:pt>
                <c:pt idx="1024">
                  <c:v>42824.0</c:v>
                </c:pt>
                <c:pt idx="1025">
                  <c:v>42825.0</c:v>
                </c:pt>
                <c:pt idx="1026">
                  <c:v>42828.0</c:v>
                </c:pt>
                <c:pt idx="1027">
                  <c:v>42829.0</c:v>
                </c:pt>
                <c:pt idx="1028">
                  <c:v>42830.0</c:v>
                </c:pt>
                <c:pt idx="1029">
                  <c:v>42831.0</c:v>
                </c:pt>
                <c:pt idx="1030">
                  <c:v>42832.0</c:v>
                </c:pt>
                <c:pt idx="1031">
                  <c:v>42835.0</c:v>
                </c:pt>
                <c:pt idx="1032">
                  <c:v>42836.0</c:v>
                </c:pt>
                <c:pt idx="1033">
                  <c:v>42837.0</c:v>
                </c:pt>
                <c:pt idx="1034">
                  <c:v>42838.0</c:v>
                </c:pt>
                <c:pt idx="1035">
                  <c:v>42839.0</c:v>
                </c:pt>
                <c:pt idx="1036">
                  <c:v>42842.0</c:v>
                </c:pt>
                <c:pt idx="1037">
                  <c:v>42843.0</c:v>
                </c:pt>
                <c:pt idx="1038">
                  <c:v>42844.0</c:v>
                </c:pt>
                <c:pt idx="1039">
                  <c:v>42845.0</c:v>
                </c:pt>
                <c:pt idx="1040">
                  <c:v>42846.0</c:v>
                </c:pt>
                <c:pt idx="1041">
                  <c:v>42849.0</c:v>
                </c:pt>
                <c:pt idx="1042">
                  <c:v>42850.0</c:v>
                </c:pt>
                <c:pt idx="1043">
                  <c:v>42851.0</c:v>
                </c:pt>
                <c:pt idx="1044">
                  <c:v>42852.0</c:v>
                </c:pt>
                <c:pt idx="1045">
                  <c:v>42853.0</c:v>
                </c:pt>
                <c:pt idx="1046">
                  <c:v>42856.0</c:v>
                </c:pt>
                <c:pt idx="1047">
                  <c:v>42857.0</c:v>
                </c:pt>
                <c:pt idx="1048">
                  <c:v>42858.0</c:v>
                </c:pt>
                <c:pt idx="1049">
                  <c:v>42859.0</c:v>
                </c:pt>
                <c:pt idx="1050">
                  <c:v>42860.0</c:v>
                </c:pt>
                <c:pt idx="1051">
                  <c:v>42863.0</c:v>
                </c:pt>
                <c:pt idx="1052">
                  <c:v>42864.0</c:v>
                </c:pt>
                <c:pt idx="1053">
                  <c:v>42865.0</c:v>
                </c:pt>
                <c:pt idx="1054">
                  <c:v>42866.0</c:v>
                </c:pt>
                <c:pt idx="1055">
                  <c:v>42867.0</c:v>
                </c:pt>
                <c:pt idx="1056">
                  <c:v>42870.0</c:v>
                </c:pt>
                <c:pt idx="1057">
                  <c:v>42871.0</c:v>
                </c:pt>
                <c:pt idx="1058">
                  <c:v>42872.0</c:v>
                </c:pt>
                <c:pt idx="1059">
                  <c:v>42873.0</c:v>
                </c:pt>
                <c:pt idx="1060">
                  <c:v>42874.0</c:v>
                </c:pt>
                <c:pt idx="1061">
                  <c:v>42877.0</c:v>
                </c:pt>
                <c:pt idx="1062">
                  <c:v>42878.0</c:v>
                </c:pt>
                <c:pt idx="1063">
                  <c:v>42879.0</c:v>
                </c:pt>
                <c:pt idx="1064">
                  <c:v>42880.0</c:v>
                </c:pt>
                <c:pt idx="1065">
                  <c:v>42881.0</c:v>
                </c:pt>
                <c:pt idx="1066">
                  <c:v>42885.0</c:v>
                </c:pt>
                <c:pt idx="1067">
                  <c:v>42886.0</c:v>
                </c:pt>
                <c:pt idx="1068">
                  <c:v>42887.0</c:v>
                </c:pt>
                <c:pt idx="1069">
                  <c:v>42888.0</c:v>
                </c:pt>
                <c:pt idx="1070">
                  <c:v>42891.0</c:v>
                </c:pt>
                <c:pt idx="1071">
                  <c:v>42892.0</c:v>
                </c:pt>
                <c:pt idx="1072">
                  <c:v>42893.0</c:v>
                </c:pt>
                <c:pt idx="1073">
                  <c:v>42894.0</c:v>
                </c:pt>
                <c:pt idx="1074">
                  <c:v>42895.0</c:v>
                </c:pt>
                <c:pt idx="1075">
                  <c:v>42898.0</c:v>
                </c:pt>
                <c:pt idx="1076">
                  <c:v>42899.0</c:v>
                </c:pt>
                <c:pt idx="1077">
                  <c:v>42900.0</c:v>
                </c:pt>
                <c:pt idx="1078">
                  <c:v>42901.0</c:v>
                </c:pt>
                <c:pt idx="1079">
                  <c:v>42902.0</c:v>
                </c:pt>
                <c:pt idx="1080">
                  <c:v>42905.0</c:v>
                </c:pt>
                <c:pt idx="1081">
                  <c:v>42906.0</c:v>
                </c:pt>
                <c:pt idx="1082">
                  <c:v>42907.0</c:v>
                </c:pt>
                <c:pt idx="1083">
                  <c:v>42908.0</c:v>
                </c:pt>
                <c:pt idx="1084">
                  <c:v>42909.0</c:v>
                </c:pt>
                <c:pt idx="1085">
                  <c:v>42912.0</c:v>
                </c:pt>
                <c:pt idx="1086">
                  <c:v>42913.0</c:v>
                </c:pt>
                <c:pt idx="1087">
                  <c:v>42914.0</c:v>
                </c:pt>
                <c:pt idx="1088">
                  <c:v>42915.0</c:v>
                </c:pt>
                <c:pt idx="1089">
                  <c:v>42916.0</c:v>
                </c:pt>
                <c:pt idx="1090">
                  <c:v>42919.0</c:v>
                </c:pt>
                <c:pt idx="1091">
                  <c:v>42921.0</c:v>
                </c:pt>
                <c:pt idx="1092">
                  <c:v>42922.0</c:v>
                </c:pt>
                <c:pt idx="1093">
                  <c:v>42923.0</c:v>
                </c:pt>
                <c:pt idx="1094">
                  <c:v>42926.0</c:v>
                </c:pt>
                <c:pt idx="1095">
                  <c:v>42927.0</c:v>
                </c:pt>
                <c:pt idx="1096">
                  <c:v>42928.0</c:v>
                </c:pt>
                <c:pt idx="1097">
                  <c:v>42929.0</c:v>
                </c:pt>
                <c:pt idx="1098">
                  <c:v>42930.0</c:v>
                </c:pt>
                <c:pt idx="1099">
                  <c:v>42933.0</c:v>
                </c:pt>
                <c:pt idx="1100">
                  <c:v>42934.0</c:v>
                </c:pt>
                <c:pt idx="1101">
                  <c:v>42935.0</c:v>
                </c:pt>
                <c:pt idx="1102">
                  <c:v>42936.0</c:v>
                </c:pt>
                <c:pt idx="1103">
                  <c:v>42937.0</c:v>
                </c:pt>
                <c:pt idx="1104">
                  <c:v>42940.0</c:v>
                </c:pt>
                <c:pt idx="1105">
                  <c:v>42941.0</c:v>
                </c:pt>
                <c:pt idx="1106">
                  <c:v>42942.0</c:v>
                </c:pt>
                <c:pt idx="1107">
                  <c:v>42943.0</c:v>
                </c:pt>
                <c:pt idx="1108">
                  <c:v>42944.0</c:v>
                </c:pt>
                <c:pt idx="1109">
                  <c:v>42947.0</c:v>
                </c:pt>
                <c:pt idx="1110">
                  <c:v>42948.0</c:v>
                </c:pt>
                <c:pt idx="1111">
                  <c:v>42949.0</c:v>
                </c:pt>
                <c:pt idx="1112">
                  <c:v>42950.0</c:v>
                </c:pt>
                <c:pt idx="1113">
                  <c:v>42951.0</c:v>
                </c:pt>
                <c:pt idx="1114">
                  <c:v>42954.0</c:v>
                </c:pt>
                <c:pt idx="1115">
                  <c:v>42955.0</c:v>
                </c:pt>
                <c:pt idx="1116">
                  <c:v>42956.0</c:v>
                </c:pt>
                <c:pt idx="1117">
                  <c:v>42957.0</c:v>
                </c:pt>
                <c:pt idx="1118">
                  <c:v>42958.0</c:v>
                </c:pt>
                <c:pt idx="1119">
                  <c:v>42961.0</c:v>
                </c:pt>
                <c:pt idx="1120">
                  <c:v>42962.0</c:v>
                </c:pt>
                <c:pt idx="1121">
                  <c:v>42963.0</c:v>
                </c:pt>
                <c:pt idx="1122">
                  <c:v>42964.0</c:v>
                </c:pt>
                <c:pt idx="1123">
                  <c:v>42965.0</c:v>
                </c:pt>
                <c:pt idx="1124">
                  <c:v>42968.0</c:v>
                </c:pt>
                <c:pt idx="1125">
                  <c:v>42969.0</c:v>
                </c:pt>
                <c:pt idx="1126">
                  <c:v>42970.0</c:v>
                </c:pt>
                <c:pt idx="1127">
                  <c:v>42971.0</c:v>
                </c:pt>
                <c:pt idx="1128">
                  <c:v>42972.0</c:v>
                </c:pt>
                <c:pt idx="1129">
                  <c:v>42975.0</c:v>
                </c:pt>
                <c:pt idx="1130">
                  <c:v>42976.0</c:v>
                </c:pt>
                <c:pt idx="1131">
                  <c:v>42977.0</c:v>
                </c:pt>
                <c:pt idx="1132">
                  <c:v>42978.0</c:v>
                </c:pt>
                <c:pt idx="1133">
                  <c:v>42979.0</c:v>
                </c:pt>
                <c:pt idx="1134">
                  <c:v>42983.0</c:v>
                </c:pt>
                <c:pt idx="1135">
                  <c:v>42984.0</c:v>
                </c:pt>
                <c:pt idx="1136">
                  <c:v>42985.0</c:v>
                </c:pt>
                <c:pt idx="1137">
                  <c:v>42986.0</c:v>
                </c:pt>
                <c:pt idx="1138">
                  <c:v>42989.0</c:v>
                </c:pt>
                <c:pt idx="1139">
                  <c:v>42990.0</c:v>
                </c:pt>
                <c:pt idx="1140">
                  <c:v>42991.0</c:v>
                </c:pt>
                <c:pt idx="1141">
                  <c:v>42992.0</c:v>
                </c:pt>
                <c:pt idx="1142">
                  <c:v>42993.0</c:v>
                </c:pt>
                <c:pt idx="1143">
                  <c:v>42996.0</c:v>
                </c:pt>
                <c:pt idx="1144">
                  <c:v>42997.0</c:v>
                </c:pt>
                <c:pt idx="1145">
                  <c:v>42998.0</c:v>
                </c:pt>
                <c:pt idx="1146">
                  <c:v>42999.0</c:v>
                </c:pt>
                <c:pt idx="1147">
                  <c:v>43000.0</c:v>
                </c:pt>
                <c:pt idx="1148">
                  <c:v>43003.0</c:v>
                </c:pt>
                <c:pt idx="1149">
                  <c:v>43004.0</c:v>
                </c:pt>
                <c:pt idx="1150">
                  <c:v>43005.0</c:v>
                </c:pt>
                <c:pt idx="1151">
                  <c:v>43006.0</c:v>
                </c:pt>
                <c:pt idx="1152">
                  <c:v>43007.0</c:v>
                </c:pt>
                <c:pt idx="1153">
                  <c:v>43010.0</c:v>
                </c:pt>
                <c:pt idx="1154">
                  <c:v>43011.0</c:v>
                </c:pt>
                <c:pt idx="1155">
                  <c:v>43012.0</c:v>
                </c:pt>
                <c:pt idx="1156">
                  <c:v>43013.0</c:v>
                </c:pt>
                <c:pt idx="1157">
                  <c:v>43014.0</c:v>
                </c:pt>
                <c:pt idx="1158">
                  <c:v>43018.0</c:v>
                </c:pt>
                <c:pt idx="1159">
                  <c:v>43019.0</c:v>
                </c:pt>
                <c:pt idx="1160">
                  <c:v>43020.0</c:v>
                </c:pt>
                <c:pt idx="1161">
                  <c:v>43021.0</c:v>
                </c:pt>
                <c:pt idx="1162">
                  <c:v>43024.0</c:v>
                </c:pt>
                <c:pt idx="1163">
                  <c:v>43025.0</c:v>
                </c:pt>
                <c:pt idx="1164">
                  <c:v>43026.0</c:v>
                </c:pt>
                <c:pt idx="1165">
                  <c:v>43027.0</c:v>
                </c:pt>
                <c:pt idx="1166">
                  <c:v>43028.0</c:v>
                </c:pt>
                <c:pt idx="1167">
                  <c:v>43031.0</c:v>
                </c:pt>
                <c:pt idx="1168">
                  <c:v>43032.0</c:v>
                </c:pt>
                <c:pt idx="1169">
                  <c:v>43033.0</c:v>
                </c:pt>
                <c:pt idx="1170">
                  <c:v>43034.0</c:v>
                </c:pt>
                <c:pt idx="1171">
                  <c:v>43035.0</c:v>
                </c:pt>
                <c:pt idx="1172">
                  <c:v>43038.0</c:v>
                </c:pt>
                <c:pt idx="1173">
                  <c:v>43039.0</c:v>
                </c:pt>
                <c:pt idx="1174">
                  <c:v>43040.0</c:v>
                </c:pt>
                <c:pt idx="1175">
                  <c:v>43041.0</c:v>
                </c:pt>
                <c:pt idx="1176">
                  <c:v>43042.0</c:v>
                </c:pt>
                <c:pt idx="1177">
                  <c:v>43045.0</c:v>
                </c:pt>
                <c:pt idx="1178">
                  <c:v>43046.0</c:v>
                </c:pt>
                <c:pt idx="1179">
                  <c:v>43047.0</c:v>
                </c:pt>
                <c:pt idx="1180">
                  <c:v>43048.0</c:v>
                </c:pt>
                <c:pt idx="1181">
                  <c:v>43049.0</c:v>
                </c:pt>
                <c:pt idx="1182">
                  <c:v>43052.0</c:v>
                </c:pt>
                <c:pt idx="1183">
                  <c:v>43053.0</c:v>
                </c:pt>
                <c:pt idx="1184">
                  <c:v>43054.0</c:v>
                </c:pt>
                <c:pt idx="1185">
                  <c:v>43055.0</c:v>
                </c:pt>
                <c:pt idx="1186">
                  <c:v>43056.0</c:v>
                </c:pt>
                <c:pt idx="1187">
                  <c:v>43059.0</c:v>
                </c:pt>
                <c:pt idx="1188">
                  <c:v>43060.0</c:v>
                </c:pt>
                <c:pt idx="1189">
                  <c:v>43061.0</c:v>
                </c:pt>
                <c:pt idx="1190">
                  <c:v>43063.0</c:v>
                </c:pt>
                <c:pt idx="1191">
                  <c:v>43066.0</c:v>
                </c:pt>
                <c:pt idx="1192">
                  <c:v>43067.0</c:v>
                </c:pt>
                <c:pt idx="1193">
                  <c:v>43068.0</c:v>
                </c:pt>
                <c:pt idx="1194">
                  <c:v>43069.0</c:v>
                </c:pt>
                <c:pt idx="1195">
                  <c:v>43070.0</c:v>
                </c:pt>
                <c:pt idx="1196">
                  <c:v>43073.0</c:v>
                </c:pt>
                <c:pt idx="1197">
                  <c:v>43074.0</c:v>
                </c:pt>
                <c:pt idx="1198">
                  <c:v>43075.0</c:v>
                </c:pt>
                <c:pt idx="1199">
                  <c:v>43076.0</c:v>
                </c:pt>
                <c:pt idx="1200">
                  <c:v>43077.0</c:v>
                </c:pt>
                <c:pt idx="1201">
                  <c:v>43080.0</c:v>
                </c:pt>
                <c:pt idx="1202">
                  <c:v>43081.0</c:v>
                </c:pt>
                <c:pt idx="1203">
                  <c:v>43082.0</c:v>
                </c:pt>
                <c:pt idx="1204">
                  <c:v>43083.0</c:v>
                </c:pt>
                <c:pt idx="1205">
                  <c:v>43084.0</c:v>
                </c:pt>
                <c:pt idx="1206">
                  <c:v>43087.0</c:v>
                </c:pt>
                <c:pt idx="1207">
                  <c:v>43088.0</c:v>
                </c:pt>
                <c:pt idx="1208">
                  <c:v>43089.0</c:v>
                </c:pt>
                <c:pt idx="1209">
                  <c:v>43090.0</c:v>
                </c:pt>
                <c:pt idx="1210">
                  <c:v>43091.0</c:v>
                </c:pt>
                <c:pt idx="1211">
                  <c:v>43095.0</c:v>
                </c:pt>
                <c:pt idx="1212">
                  <c:v>43096.0</c:v>
                </c:pt>
                <c:pt idx="1213">
                  <c:v>43097.0</c:v>
                </c:pt>
                <c:pt idx="1214">
                  <c:v>43098.0</c:v>
                </c:pt>
                <c:pt idx="1215">
                  <c:v>43102.0</c:v>
                </c:pt>
                <c:pt idx="1216">
                  <c:v>43103.0</c:v>
                </c:pt>
                <c:pt idx="1217">
                  <c:v>43104.0</c:v>
                </c:pt>
                <c:pt idx="1218">
                  <c:v>43105.0</c:v>
                </c:pt>
                <c:pt idx="1219">
                  <c:v>43108.0</c:v>
                </c:pt>
                <c:pt idx="1220">
                  <c:v>43109.0</c:v>
                </c:pt>
                <c:pt idx="1221">
                  <c:v>43110.0</c:v>
                </c:pt>
                <c:pt idx="1222">
                  <c:v>43111.0</c:v>
                </c:pt>
                <c:pt idx="1223">
                  <c:v>43112.0</c:v>
                </c:pt>
                <c:pt idx="1224">
                  <c:v>43116.0</c:v>
                </c:pt>
                <c:pt idx="1225">
                  <c:v>43117.0</c:v>
                </c:pt>
                <c:pt idx="1226">
                  <c:v>43118.0</c:v>
                </c:pt>
                <c:pt idx="1227">
                  <c:v>43119.0</c:v>
                </c:pt>
                <c:pt idx="1228">
                  <c:v>43122.0</c:v>
                </c:pt>
                <c:pt idx="1229">
                  <c:v>43123.0</c:v>
                </c:pt>
                <c:pt idx="1230">
                  <c:v>43124.0</c:v>
                </c:pt>
                <c:pt idx="1231">
                  <c:v>43125.0</c:v>
                </c:pt>
                <c:pt idx="1232">
                  <c:v>43126.0</c:v>
                </c:pt>
                <c:pt idx="1233">
                  <c:v>43129.0</c:v>
                </c:pt>
                <c:pt idx="1234">
                  <c:v>43130.0</c:v>
                </c:pt>
                <c:pt idx="1235">
                  <c:v>43131.0</c:v>
                </c:pt>
                <c:pt idx="1236">
                  <c:v>43132.0</c:v>
                </c:pt>
                <c:pt idx="1237">
                  <c:v>43133.0</c:v>
                </c:pt>
                <c:pt idx="1238">
                  <c:v>43136.0</c:v>
                </c:pt>
                <c:pt idx="1239">
                  <c:v>43137.0</c:v>
                </c:pt>
                <c:pt idx="1240">
                  <c:v>43138.0</c:v>
                </c:pt>
                <c:pt idx="1241">
                  <c:v>43139.0</c:v>
                </c:pt>
                <c:pt idx="1242">
                  <c:v>43140.0</c:v>
                </c:pt>
                <c:pt idx="1243">
                  <c:v>43143.0</c:v>
                </c:pt>
                <c:pt idx="1244">
                  <c:v>43144.0</c:v>
                </c:pt>
                <c:pt idx="1245">
                  <c:v>43145.0</c:v>
                </c:pt>
                <c:pt idx="1246">
                  <c:v>43146.0</c:v>
                </c:pt>
                <c:pt idx="1247">
                  <c:v>43147.0</c:v>
                </c:pt>
                <c:pt idx="1248">
                  <c:v>43151.0</c:v>
                </c:pt>
                <c:pt idx="1249">
                  <c:v>43152.0</c:v>
                </c:pt>
                <c:pt idx="1250">
                  <c:v>43153.0</c:v>
                </c:pt>
                <c:pt idx="1251">
                  <c:v>43154.0</c:v>
                </c:pt>
                <c:pt idx="1252">
                  <c:v>43157.0</c:v>
                </c:pt>
                <c:pt idx="1253">
                  <c:v>43158.0</c:v>
                </c:pt>
                <c:pt idx="1254">
                  <c:v>43159.0</c:v>
                </c:pt>
                <c:pt idx="1255">
                  <c:v>43160.0</c:v>
                </c:pt>
              </c:numCache>
            </c:numRef>
          </c:cat>
          <c:val>
            <c:numRef>
              <c:f>Sheet1!$B$3:$B$1258</c:f>
              <c:numCache>
                <c:formatCode>#,##0.00</c:formatCode>
                <c:ptCount val="1256"/>
                <c:pt idx="0">
                  <c:v>1.6649703459968E13</c:v>
                </c:pt>
                <c:pt idx="1">
                  <c:v>1.6663709478521E13</c:v>
                </c:pt>
                <c:pt idx="2">
                  <c:v>1.66922387900192E13</c:v>
                </c:pt>
                <c:pt idx="3">
                  <c:v>1.67012506411096E13</c:v>
                </c:pt>
                <c:pt idx="4">
                  <c:v>1.67018469378797E13</c:v>
                </c:pt>
                <c:pt idx="5">
                  <c:v>1.67039431294161E13</c:v>
                </c:pt>
                <c:pt idx="6">
                  <c:v>1.67099762147944E13</c:v>
                </c:pt>
                <c:pt idx="7">
                  <c:v>1.67006348544705E13</c:v>
                </c:pt>
                <c:pt idx="8">
                  <c:v>1.67082254601751E13</c:v>
                </c:pt>
                <c:pt idx="9">
                  <c:v>1.67316930418581E13</c:v>
                </c:pt>
                <c:pt idx="10">
                  <c:v>1.67361880260478E13</c:v>
                </c:pt>
                <c:pt idx="11">
                  <c:v>1.67492695874075E13</c:v>
                </c:pt>
                <c:pt idx="12">
                  <c:v>1.67399398558653E13</c:v>
                </c:pt>
                <c:pt idx="13">
                  <c:v>1.6750130322121E13</c:v>
                </c:pt>
                <c:pt idx="14">
                  <c:v>1.67499249380944E13</c:v>
                </c:pt>
                <c:pt idx="15">
                  <c:v>1.67534430648988E13</c:v>
                </c:pt>
                <c:pt idx="16">
                  <c:v>1.67590637445724E13</c:v>
                </c:pt>
                <c:pt idx="17">
                  <c:v>1.67494824549058E13</c:v>
                </c:pt>
                <c:pt idx="18">
                  <c:v>1.67669884327926E13</c:v>
                </c:pt>
                <c:pt idx="19">
                  <c:v>1.67713790067603E13</c:v>
                </c:pt>
                <c:pt idx="20">
                  <c:v>1.67921200096068E13</c:v>
                </c:pt>
                <c:pt idx="21">
                  <c:v>1.68048769551167E13</c:v>
                </c:pt>
                <c:pt idx="22">
                  <c:v>1.67869701424788E13</c:v>
                </c:pt>
                <c:pt idx="23">
                  <c:v>1.67980515899346E13</c:v>
                </c:pt>
                <c:pt idx="24">
                  <c:v>1.67978288990868E13</c:v>
                </c:pt>
                <c:pt idx="25">
                  <c:v>1.68025157519076E13</c:v>
                </c:pt>
                <c:pt idx="26">
                  <c:v>1.68082744142071E13</c:v>
                </c:pt>
                <c:pt idx="27">
                  <c:v>1.67989842347923E13</c:v>
                </c:pt>
                <c:pt idx="28">
                  <c:v>1.6808067104144E13</c:v>
                </c:pt>
                <c:pt idx="29">
                  <c:v>1.68082403862735E13</c:v>
                </c:pt>
                <c:pt idx="30">
                  <c:v>1.68013074872165E13</c:v>
                </c:pt>
                <c:pt idx="31">
                  <c:v>1.68120656093732E13</c:v>
                </c:pt>
                <c:pt idx="32">
                  <c:v>1.68072703649073E13</c:v>
                </c:pt>
                <c:pt idx="33">
                  <c:v>1.67794695742926E13</c:v>
                </c:pt>
                <c:pt idx="34">
                  <c:v>1.67819677024053E13</c:v>
                </c:pt>
                <c:pt idx="35">
                  <c:v>1.67874511181473E13</c:v>
                </c:pt>
                <c:pt idx="36">
                  <c:v>1.67989525999555E13</c:v>
                </c:pt>
                <c:pt idx="37">
                  <c:v>1.67943498278973E13</c:v>
                </c:pt>
                <c:pt idx="38">
                  <c:v>1.67581070822986E13</c:v>
                </c:pt>
                <c:pt idx="39">
                  <c:v>1.6756644393707E13</c:v>
                </c:pt>
                <c:pt idx="40">
                  <c:v>1.67581682293802E13</c:v>
                </c:pt>
                <c:pt idx="41">
                  <c:v>1.68288454971839E13</c:v>
                </c:pt>
                <c:pt idx="42">
                  <c:v>1.6805036884755E13</c:v>
                </c:pt>
                <c:pt idx="43">
                  <c:v>1.67949791732166E13</c:v>
                </c:pt>
                <c:pt idx="44">
                  <c:v>1.67809001941341E13</c:v>
                </c:pt>
                <c:pt idx="45">
                  <c:v>1.67884271845394E13</c:v>
                </c:pt>
                <c:pt idx="46">
                  <c:v>1.67955523901984E13</c:v>
                </c:pt>
                <c:pt idx="47">
                  <c:v>1.67841068818427E13</c:v>
                </c:pt>
                <c:pt idx="48">
                  <c:v>1.67547347818128E13</c:v>
                </c:pt>
                <c:pt idx="49">
                  <c:v>1.67539925757901E13</c:v>
                </c:pt>
                <c:pt idx="50">
                  <c:v>1.67557884370424E13</c:v>
                </c:pt>
                <c:pt idx="51">
                  <c:v>1.67609618519346E13</c:v>
                </c:pt>
                <c:pt idx="52">
                  <c:v>1.67650407251337E13</c:v>
                </c:pt>
                <c:pt idx="53">
                  <c:v>1.6734808644648E13</c:v>
                </c:pt>
                <c:pt idx="54">
                  <c:v>1.67373282381481E13</c:v>
                </c:pt>
                <c:pt idx="55">
                  <c:v>1.67372943047155E13</c:v>
                </c:pt>
                <c:pt idx="56">
                  <c:v>1.67372829920907E13</c:v>
                </c:pt>
                <c:pt idx="57">
                  <c:v>1.67340329742102E13</c:v>
                </c:pt>
                <c:pt idx="58">
                  <c:v>1.67365766185733E13</c:v>
                </c:pt>
                <c:pt idx="59">
                  <c:v>1.67354242712578E13</c:v>
                </c:pt>
                <c:pt idx="60">
                  <c:v>1.67372197264012E13</c:v>
                </c:pt>
                <c:pt idx="61">
                  <c:v>1.67372085364338E13</c:v>
                </c:pt>
                <c:pt idx="62">
                  <c:v>1.67372460999988E13</c:v>
                </c:pt>
                <c:pt idx="63">
                  <c:v>1.67388219439861E13</c:v>
                </c:pt>
                <c:pt idx="64">
                  <c:v>1.67387888321453E13</c:v>
                </c:pt>
                <c:pt idx="65">
                  <c:v>1.67387783366915E13</c:v>
                </c:pt>
                <c:pt idx="66">
                  <c:v>1.67387672565966E13</c:v>
                </c:pt>
                <c:pt idx="67">
                  <c:v>1.67387708261585E13</c:v>
                </c:pt>
                <c:pt idx="68">
                  <c:v>1.67387598289864E13</c:v>
                </c:pt>
                <c:pt idx="69">
                  <c:v>1.67387268347323E13</c:v>
                </c:pt>
                <c:pt idx="70">
                  <c:v>1.67387158356805E13</c:v>
                </c:pt>
                <c:pt idx="71">
                  <c:v>1.67387048361785E13</c:v>
                </c:pt>
                <c:pt idx="72">
                  <c:v>1.67387082939715E13</c:v>
                </c:pt>
                <c:pt idx="73">
                  <c:v>1.67386973700198E13</c:v>
                </c:pt>
                <c:pt idx="74">
                  <c:v>1.67386645953276E13</c:v>
                </c:pt>
                <c:pt idx="75">
                  <c:v>1.67386536397115E13</c:v>
                </c:pt>
                <c:pt idx="76">
                  <c:v>1.67386427550733E13</c:v>
                </c:pt>
                <c:pt idx="77">
                  <c:v>1.67386458114904E13</c:v>
                </c:pt>
                <c:pt idx="78">
                  <c:v>1.67386349952097E13</c:v>
                </c:pt>
                <c:pt idx="79">
                  <c:v>1.67386025435271E13</c:v>
                </c:pt>
                <c:pt idx="80">
                  <c:v>1.67385917252171E13</c:v>
                </c:pt>
                <c:pt idx="81">
                  <c:v>1.67385809058363E13</c:v>
                </c:pt>
                <c:pt idx="82">
                  <c:v>1.6738629048819E13</c:v>
                </c:pt>
                <c:pt idx="83">
                  <c:v>1.67383200544892E13</c:v>
                </c:pt>
                <c:pt idx="84">
                  <c:v>1.67383093056482E13</c:v>
                </c:pt>
                <c:pt idx="85">
                  <c:v>1.67382985563332E13</c:v>
                </c:pt>
                <c:pt idx="86">
                  <c:v>1.67382878065442E13</c:v>
                </c:pt>
                <c:pt idx="87">
                  <c:v>1.67382810740587E13</c:v>
                </c:pt>
                <c:pt idx="88">
                  <c:v>1.67382490947988E13</c:v>
                </c:pt>
                <c:pt idx="89">
                  <c:v>1.67382384341089E13</c:v>
                </c:pt>
                <c:pt idx="90">
                  <c:v>1.6738227772946E13</c:v>
                </c:pt>
                <c:pt idx="91">
                  <c:v>1.67382306840088E13</c:v>
                </c:pt>
                <c:pt idx="92">
                  <c:v>1.67382200861045E13</c:v>
                </c:pt>
                <c:pt idx="93">
                  <c:v>1.673818836563E13</c:v>
                </c:pt>
                <c:pt idx="94">
                  <c:v>1.67381777659334E13</c:v>
                </c:pt>
                <c:pt idx="95">
                  <c:v>1.67381671657615E13</c:v>
                </c:pt>
                <c:pt idx="96">
                  <c:v>1.67381689903857E13</c:v>
                </c:pt>
                <c:pt idx="97">
                  <c:v>1.67381584603686E13</c:v>
                </c:pt>
                <c:pt idx="98">
                  <c:v>1.67381268678885E13</c:v>
                </c:pt>
                <c:pt idx="99">
                  <c:v>1.67381163361111E13</c:v>
                </c:pt>
                <c:pt idx="100">
                  <c:v>1.67381058038582E13</c:v>
                </c:pt>
                <c:pt idx="101">
                  <c:v>1.67381364053846E13</c:v>
                </c:pt>
                <c:pt idx="102">
                  <c:v>1.6738125957131E13</c:v>
                </c:pt>
                <c:pt idx="103">
                  <c:v>1.6738094608381E13</c:v>
                </c:pt>
                <c:pt idx="104">
                  <c:v>1.67380841582335E13</c:v>
                </c:pt>
                <c:pt idx="105">
                  <c:v>1.67385991942948E13</c:v>
                </c:pt>
                <c:pt idx="106">
                  <c:v>1.6738600261139E13</c:v>
                </c:pt>
                <c:pt idx="107">
                  <c:v>1.67385898185059E13</c:v>
                </c:pt>
                <c:pt idx="108">
                  <c:v>1.67385584877485E13</c:v>
                </c:pt>
                <c:pt idx="109">
                  <c:v>1.67385480432096E13</c:v>
                </c:pt>
                <c:pt idx="110">
                  <c:v>1.67385375981942E13</c:v>
                </c:pt>
                <c:pt idx="111">
                  <c:v>1.67385412402811E13</c:v>
                </c:pt>
                <c:pt idx="112">
                  <c:v>1.67385307947174E13</c:v>
                </c:pt>
                <c:pt idx="113">
                  <c:v>1.67384994551649E13</c:v>
                </c:pt>
                <c:pt idx="114">
                  <c:v>1.67384890076934E13</c:v>
                </c:pt>
                <c:pt idx="115">
                  <c:v>1.67384785597381E13</c:v>
                </c:pt>
                <c:pt idx="116">
                  <c:v>1.67384846425168E13</c:v>
                </c:pt>
                <c:pt idx="117">
                  <c:v>1.67384742216549E13</c:v>
                </c:pt>
                <c:pt idx="118">
                  <c:v>1.67384429563091E13</c:v>
                </c:pt>
                <c:pt idx="119">
                  <c:v>1.6738432533607E13</c:v>
                </c:pt>
                <c:pt idx="120">
                  <c:v>1.67384221104349E13</c:v>
                </c:pt>
                <c:pt idx="121">
                  <c:v>1.6738460765994E13</c:v>
                </c:pt>
                <c:pt idx="122">
                  <c:v>1.67384503953711E13</c:v>
                </c:pt>
                <c:pt idx="123">
                  <c:v>1.67384192807395E13</c:v>
                </c:pt>
                <c:pt idx="124">
                  <c:v>1.67384089082401E13</c:v>
                </c:pt>
                <c:pt idx="125">
                  <c:v>1.67383985353159E13</c:v>
                </c:pt>
                <c:pt idx="126">
                  <c:v>1.67384013351521E13</c:v>
                </c:pt>
                <c:pt idx="127">
                  <c:v>1.67386498413927E13</c:v>
                </c:pt>
                <c:pt idx="128">
                  <c:v>1.67386187878753E13</c:v>
                </c:pt>
                <c:pt idx="129">
                  <c:v>1.67386084357512E13</c:v>
                </c:pt>
                <c:pt idx="130">
                  <c:v>1.67386083629518E13</c:v>
                </c:pt>
                <c:pt idx="131">
                  <c:v>1.6738598129329E13</c:v>
                </c:pt>
                <c:pt idx="132">
                  <c:v>1.67385674257824E13</c:v>
                </c:pt>
                <c:pt idx="133">
                  <c:v>1.67385571903453E13</c:v>
                </c:pt>
                <c:pt idx="134">
                  <c:v>1.67385469544466E13</c:v>
                </c:pt>
                <c:pt idx="135">
                  <c:v>1.67385431252083E13</c:v>
                </c:pt>
                <c:pt idx="136">
                  <c:v>1.67385330251356E13</c:v>
                </c:pt>
                <c:pt idx="137">
                  <c:v>1.67385027221459E13</c:v>
                </c:pt>
                <c:pt idx="138">
                  <c:v>1.6738492645235E13</c:v>
                </c:pt>
                <c:pt idx="139">
                  <c:v>1.6738482606783E13</c:v>
                </c:pt>
                <c:pt idx="140">
                  <c:v>1.67385038123377E13</c:v>
                </c:pt>
                <c:pt idx="141">
                  <c:v>1.673849398366E13</c:v>
                </c:pt>
                <c:pt idx="142">
                  <c:v>1.67384644948468E13</c:v>
                </c:pt>
                <c:pt idx="143">
                  <c:v>1.67384546643193E13</c:v>
                </c:pt>
                <c:pt idx="144">
                  <c:v>1.67384448332055E13</c:v>
                </c:pt>
                <c:pt idx="145">
                  <c:v>1.67384431754739E13</c:v>
                </c:pt>
                <c:pt idx="146">
                  <c:v>1.67384334706356E13</c:v>
                </c:pt>
                <c:pt idx="147">
                  <c:v>1.67381835266973E13</c:v>
                </c:pt>
                <c:pt idx="148">
                  <c:v>1.67474786753351E13</c:v>
                </c:pt>
                <c:pt idx="149">
                  <c:v>1.67474689405097E13</c:v>
                </c:pt>
                <c:pt idx="150">
                  <c:v>1.67474682757992E13</c:v>
                </c:pt>
                <c:pt idx="151">
                  <c:v>1.6747458528953E13</c:v>
                </c:pt>
                <c:pt idx="152">
                  <c:v>1.67474292856351E13</c:v>
                </c:pt>
                <c:pt idx="153">
                  <c:v>1.67474195369354E13</c:v>
                </c:pt>
                <c:pt idx="154">
                  <c:v>1.67474097877723E13</c:v>
                </c:pt>
                <c:pt idx="155">
                  <c:v>1.67474218585032E13</c:v>
                </c:pt>
                <c:pt idx="156">
                  <c:v>1.67474115840915E13</c:v>
                </c:pt>
                <c:pt idx="157">
                  <c:v>1.67473705340906E13</c:v>
                </c:pt>
                <c:pt idx="158">
                  <c:v>1.67473605490572E13</c:v>
                </c:pt>
                <c:pt idx="159">
                  <c:v>1.70755901079635E13</c:v>
                </c:pt>
                <c:pt idx="160">
                  <c:v>1.70742603901449E13</c:v>
                </c:pt>
                <c:pt idx="161">
                  <c:v>1.70752305977883E13</c:v>
                </c:pt>
                <c:pt idx="162">
                  <c:v>1.70787696879266E13</c:v>
                </c:pt>
                <c:pt idx="163">
                  <c:v>1.70678811252838E13</c:v>
                </c:pt>
                <c:pt idx="164">
                  <c:v>1.70777293092815E13</c:v>
                </c:pt>
                <c:pt idx="165">
                  <c:v>1.70765077412694E13</c:v>
                </c:pt>
                <c:pt idx="166">
                  <c:v>1.70815092192885E13</c:v>
                </c:pt>
                <c:pt idx="167">
                  <c:v>1.70907535274024E13</c:v>
                </c:pt>
                <c:pt idx="168">
                  <c:v>1.7088263258631E13</c:v>
                </c:pt>
                <c:pt idx="169">
                  <c:v>1.71561171022044E13</c:v>
                </c:pt>
                <c:pt idx="170">
                  <c:v>1.71085989553438E13</c:v>
                </c:pt>
                <c:pt idx="171">
                  <c:v>1.7116705114728E13</c:v>
                </c:pt>
                <c:pt idx="172">
                  <c:v>1.71217614849794E13</c:v>
                </c:pt>
                <c:pt idx="173">
                  <c:v>1.71215709959316E13</c:v>
                </c:pt>
                <c:pt idx="174">
                  <c:v>1.71491540233358E13</c:v>
                </c:pt>
                <c:pt idx="175">
                  <c:v>1.71516274679595E13</c:v>
                </c:pt>
                <c:pt idx="176">
                  <c:v>1.7154624205951E13</c:v>
                </c:pt>
                <c:pt idx="177">
                  <c:v>1.71491934297521E13</c:v>
                </c:pt>
                <c:pt idx="178">
                  <c:v>1.71833169432255E13</c:v>
                </c:pt>
                <c:pt idx="179">
                  <c:v>1.71895474047904E13</c:v>
                </c:pt>
                <c:pt idx="180">
                  <c:v>1.71928788392683E13</c:v>
                </c:pt>
                <c:pt idx="181">
                  <c:v>1.72007253705975E13</c:v>
                </c:pt>
                <c:pt idx="182">
                  <c:v>1.71902256991709E13</c:v>
                </c:pt>
                <c:pt idx="183">
                  <c:v>1.72089638042037E13</c:v>
                </c:pt>
                <c:pt idx="184">
                  <c:v>1.72095113229419E13</c:v>
                </c:pt>
                <c:pt idx="185">
                  <c:v>1.7211829040346E13</c:v>
                </c:pt>
                <c:pt idx="186">
                  <c:v>1.72191102041362E13</c:v>
                </c:pt>
                <c:pt idx="187">
                  <c:v>1.72033368363451E13</c:v>
                </c:pt>
                <c:pt idx="188">
                  <c:v>1.72171516451058E13</c:v>
                </c:pt>
                <c:pt idx="189">
                  <c:v>1.72350323799058E13</c:v>
                </c:pt>
                <c:pt idx="190">
                  <c:v>1.72232548628153E13</c:v>
                </c:pt>
                <c:pt idx="191">
                  <c:v>1.72220924991536E13</c:v>
                </c:pt>
                <c:pt idx="192">
                  <c:v>1.72286998891816E13</c:v>
                </c:pt>
                <c:pt idx="193">
                  <c:v>1.7227010669352E13</c:v>
                </c:pt>
                <c:pt idx="194">
                  <c:v>1.72303455831115E13</c:v>
                </c:pt>
                <c:pt idx="195">
                  <c:v>1.72340059986039E13</c:v>
                </c:pt>
                <c:pt idx="196">
                  <c:v>1.72224548112037E13</c:v>
                </c:pt>
                <c:pt idx="197">
                  <c:v>1.72260158519144E13</c:v>
                </c:pt>
                <c:pt idx="198">
                  <c:v>1.72241292001808E13</c:v>
                </c:pt>
                <c:pt idx="199">
                  <c:v>1.72590290554591E13</c:v>
                </c:pt>
                <c:pt idx="200">
                  <c:v>1.72685876510562E13</c:v>
                </c:pt>
                <c:pt idx="201">
                  <c:v>1.7258809832599E13</c:v>
                </c:pt>
                <c:pt idx="202">
                  <c:v>1.72515284759941E13</c:v>
                </c:pt>
                <c:pt idx="203">
                  <c:v>1.72504346069773E13</c:v>
                </c:pt>
                <c:pt idx="204">
                  <c:v>1.72506564263802E13</c:v>
                </c:pt>
                <c:pt idx="205">
                  <c:v>1.72480884819898E13</c:v>
                </c:pt>
                <c:pt idx="206">
                  <c:v>1.72260979076462E13</c:v>
                </c:pt>
                <c:pt idx="207">
                  <c:v>1.72262672735443E13</c:v>
                </c:pt>
                <c:pt idx="208">
                  <c:v>1.72267680754031E13</c:v>
                </c:pt>
                <c:pt idx="209">
                  <c:v>1.73519707849501E13</c:v>
                </c:pt>
                <c:pt idx="210">
                  <c:v>1.73159709338996E13</c:v>
                </c:pt>
                <c:pt idx="211">
                  <c:v>1.73088495233429E13</c:v>
                </c:pt>
                <c:pt idx="212">
                  <c:v>1.73102163155689E13</c:v>
                </c:pt>
                <c:pt idx="213">
                  <c:v>1.73152276138587E13</c:v>
                </c:pt>
                <c:pt idx="214">
                  <c:v>1.73069779544001E13</c:v>
                </c:pt>
                <c:pt idx="215">
                  <c:v>1.72811647145734E13</c:v>
                </c:pt>
                <c:pt idx="216">
                  <c:v>1.72808420920161E13</c:v>
                </c:pt>
                <c:pt idx="217">
                  <c:v>1.7282527565175E13</c:v>
                </c:pt>
                <c:pt idx="218">
                  <c:v>1.72872516111516E13</c:v>
                </c:pt>
                <c:pt idx="219">
                  <c:v>1.72868743220959E13</c:v>
                </c:pt>
                <c:pt idx="220">
                  <c:v>1.72702403543648E13</c:v>
                </c:pt>
                <c:pt idx="221">
                  <c:v>1.7273683713523E13</c:v>
                </c:pt>
                <c:pt idx="222">
                  <c:v>1.72761269880706E13</c:v>
                </c:pt>
                <c:pt idx="223">
                  <c:v>1.72734886168751E13</c:v>
                </c:pt>
                <c:pt idx="224">
                  <c:v>1.7261485887733E13</c:v>
                </c:pt>
                <c:pt idx="225">
                  <c:v>1.72632798837396E13</c:v>
                </c:pt>
                <c:pt idx="226">
                  <c:v>1.7266723744017E13</c:v>
                </c:pt>
                <c:pt idx="227">
                  <c:v>1.72719318027332E13</c:v>
                </c:pt>
                <c:pt idx="228">
                  <c:v>1.72725069959137E13</c:v>
                </c:pt>
                <c:pt idx="229">
                  <c:v>1.7249265796405E13</c:v>
                </c:pt>
                <c:pt idx="230">
                  <c:v>1.72930196549836E13</c:v>
                </c:pt>
                <c:pt idx="231">
                  <c:v>1.72630404550362E13</c:v>
                </c:pt>
                <c:pt idx="232">
                  <c:v>1.72800205921789E13</c:v>
                </c:pt>
                <c:pt idx="233">
                  <c:v>1.72812226653786E13</c:v>
                </c:pt>
                <c:pt idx="234">
                  <c:v>1.72584824790043E13</c:v>
                </c:pt>
                <c:pt idx="235">
                  <c:v>1.72588246905375E13</c:v>
                </c:pt>
                <c:pt idx="236">
                  <c:v>1.72587939181032E13</c:v>
                </c:pt>
                <c:pt idx="237">
                  <c:v>1.72587926583366E13</c:v>
                </c:pt>
                <c:pt idx="238">
                  <c:v>1.72587822722651E13</c:v>
                </c:pt>
                <c:pt idx="239">
                  <c:v>1.72588055142909E13</c:v>
                </c:pt>
                <c:pt idx="240">
                  <c:v>1.7258795000703E13</c:v>
                </c:pt>
                <c:pt idx="241">
                  <c:v>1.73846495663293E13</c:v>
                </c:pt>
                <c:pt idx="242">
                  <c:v>1.7385409685452E13</c:v>
                </c:pt>
                <c:pt idx="243">
                  <c:v>1.74091116364544E13</c:v>
                </c:pt>
                <c:pt idx="244">
                  <c:v>1.74111780366562E13</c:v>
                </c:pt>
                <c:pt idx="245">
                  <c:v>1.74132204746479E13</c:v>
                </c:pt>
                <c:pt idx="246">
                  <c:v>1.74192201177666E13</c:v>
                </c:pt>
                <c:pt idx="247">
                  <c:v>1.74108307774473E13</c:v>
                </c:pt>
                <c:pt idx="248">
                  <c:v>1.74268914287024E13</c:v>
                </c:pt>
                <c:pt idx="249">
                  <c:v>1.74632285626529E13</c:v>
                </c:pt>
                <c:pt idx="250">
                  <c:v>1.74443852468905E13</c:v>
                </c:pt>
                <c:pt idx="251">
                  <c:v>1.74672282052674E13</c:v>
                </c:pt>
                <c:pt idx="252">
                  <c:v>1.746754135287E13</c:v>
                </c:pt>
                <c:pt idx="253">
                  <c:v>1.74918711587674E13</c:v>
                </c:pt>
                <c:pt idx="254">
                  <c:v>1.74910792194538E13</c:v>
                </c:pt>
                <c:pt idx="255">
                  <c:v>1.74956224442097E13</c:v>
                </c:pt>
                <c:pt idx="256">
                  <c:v>1.7501576037738E13</c:v>
                </c:pt>
                <c:pt idx="257">
                  <c:v>1.74913720915984E13</c:v>
                </c:pt>
                <c:pt idx="258">
                  <c:v>1.75114617052118E13</c:v>
                </c:pt>
                <c:pt idx="259">
                  <c:v>1.75116595953239E13</c:v>
                </c:pt>
                <c:pt idx="260">
                  <c:v>1.75468144820789E13</c:v>
                </c:pt>
                <c:pt idx="261">
                  <c:v>1.75590601600577E13</c:v>
                </c:pt>
                <c:pt idx="262">
                  <c:v>1.75494973139236E13</c:v>
                </c:pt>
                <c:pt idx="263">
                  <c:v>1.7546932628558E13</c:v>
                </c:pt>
                <c:pt idx="264">
                  <c:v>1.7548206894037E13</c:v>
                </c:pt>
                <c:pt idx="265">
                  <c:v>1.75501281504674E13</c:v>
                </c:pt>
                <c:pt idx="266">
                  <c:v>1.7555984029917E13</c:v>
                </c:pt>
                <c:pt idx="267">
                  <c:v>1.75440800429325E13</c:v>
                </c:pt>
                <c:pt idx="268">
                  <c:v>1.75335798160741E13</c:v>
                </c:pt>
                <c:pt idx="269">
                  <c:v>1.75542757080647E13</c:v>
                </c:pt>
                <c:pt idx="270">
                  <c:v>1.76012272912138E13</c:v>
                </c:pt>
                <c:pt idx="271">
                  <c:v>1.75781419200356E13</c:v>
                </c:pt>
                <c:pt idx="272">
                  <c:v>1.75856258291978E13</c:v>
                </c:pt>
                <c:pt idx="273">
                  <c:v>1.75547786702893E13</c:v>
                </c:pt>
                <c:pt idx="274">
                  <c:v>1.75554377139402E13</c:v>
                </c:pt>
                <c:pt idx="275">
                  <c:v>1.75596038678964E13</c:v>
                </c:pt>
                <c:pt idx="276">
                  <c:v>1.7567074702635E13</c:v>
                </c:pt>
                <c:pt idx="277">
                  <c:v>1.75565870585717E13</c:v>
                </c:pt>
                <c:pt idx="278">
                  <c:v>1.75390234664949E13</c:v>
                </c:pt>
                <c:pt idx="279">
                  <c:v>1.75386023879728E13</c:v>
                </c:pt>
                <c:pt idx="280">
                  <c:v>1.75418969894337E13</c:v>
                </c:pt>
                <c:pt idx="281">
                  <c:v>1.75768422898148E13</c:v>
                </c:pt>
                <c:pt idx="282">
                  <c:v>1.7571837454553E13</c:v>
                </c:pt>
                <c:pt idx="283">
                  <c:v>1.75124211338961E13</c:v>
                </c:pt>
                <c:pt idx="284">
                  <c:v>1.75165816435671E13</c:v>
                </c:pt>
                <c:pt idx="285">
                  <c:v>1.75214178300747E13</c:v>
                </c:pt>
                <c:pt idx="286">
                  <c:v>1.75289809787309E13</c:v>
                </c:pt>
                <c:pt idx="287">
                  <c:v>1.75259485677655E13</c:v>
                </c:pt>
                <c:pt idx="288">
                  <c:v>1.74378742604121E13</c:v>
                </c:pt>
                <c:pt idx="289">
                  <c:v>1.74364442261302E13</c:v>
                </c:pt>
                <c:pt idx="290">
                  <c:v>1.74407646128758E13</c:v>
                </c:pt>
                <c:pt idx="291">
                  <c:v>1.74473215275511E13</c:v>
                </c:pt>
                <c:pt idx="292">
                  <c:v>1.75084371276616E13</c:v>
                </c:pt>
                <c:pt idx="293">
                  <c:v>1.74743140854132E13</c:v>
                </c:pt>
                <c:pt idx="294">
                  <c:v>1.74680939400763E13</c:v>
                </c:pt>
                <c:pt idx="295">
                  <c:v>1.74731685725741E13</c:v>
                </c:pt>
                <c:pt idx="296">
                  <c:v>1.7484285711524E13</c:v>
                </c:pt>
                <c:pt idx="297">
                  <c:v>1.74841001518562E13</c:v>
                </c:pt>
                <c:pt idx="298">
                  <c:v>1.74720516969261E13</c:v>
                </c:pt>
                <c:pt idx="299">
                  <c:v>1.74722784859832E13</c:v>
                </c:pt>
                <c:pt idx="300">
                  <c:v>1.74721316829254E13</c:v>
                </c:pt>
                <c:pt idx="301">
                  <c:v>1.74779546859902E13</c:v>
                </c:pt>
                <c:pt idx="302">
                  <c:v>1.74663590221921E13</c:v>
                </c:pt>
                <c:pt idx="303">
                  <c:v>1.74715725752807E13</c:v>
                </c:pt>
                <c:pt idx="304">
                  <c:v>1.74731331626521E13</c:v>
                </c:pt>
                <c:pt idx="305">
                  <c:v>1.74791993054807E13</c:v>
                </c:pt>
                <c:pt idx="306">
                  <c:v>1.74850622094974E13</c:v>
                </c:pt>
                <c:pt idx="307">
                  <c:v>1.74753221473424E13</c:v>
                </c:pt>
                <c:pt idx="308">
                  <c:v>1.74883951744017E13</c:v>
                </c:pt>
                <c:pt idx="309">
                  <c:v>1.74904531199089E13</c:v>
                </c:pt>
                <c:pt idx="310">
                  <c:v>1.74949575649454E13</c:v>
                </c:pt>
                <c:pt idx="311">
                  <c:v>1.74900476225776E13</c:v>
                </c:pt>
                <c:pt idx="312">
                  <c:v>1.7502870380162E13</c:v>
                </c:pt>
                <c:pt idx="313">
                  <c:v>1.75169584951077E13</c:v>
                </c:pt>
                <c:pt idx="314">
                  <c:v>1.75248725417251E13</c:v>
                </c:pt>
                <c:pt idx="315">
                  <c:v>1.75175970222448E13</c:v>
                </c:pt>
                <c:pt idx="316">
                  <c:v>1.75180745363263E13</c:v>
                </c:pt>
                <c:pt idx="317">
                  <c:v>1.75445817892098E13</c:v>
                </c:pt>
                <c:pt idx="318">
                  <c:v>1.75439768541117E13</c:v>
                </c:pt>
                <c:pt idx="319">
                  <c:v>1.75488995623272E13</c:v>
                </c:pt>
                <c:pt idx="320">
                  <c:v>1.75551658052122E13</c:v>
                </c:pt>
                <c:pt idx="321">
                  <c:v>1.7544440933913E13</c:v>
                </c:pt>
                <c:pt idx="322">
                  <c:v>1.75366142382391E13</c:v>
                </c:pt>
                <c:pt idx="323">
                  <c:v>1.75361234268531E13</c:v>
                </c:pt>
                <c:pt idx="324">
                  <c:v>1.7569041604921E13</c:v>
                </c:pt>
                <c:pt idx="325">
                  <c:v>1.75811142375831E13</c:v>
                </c:pt>
                <c:pt idx="326">
                  <c:v>1.757199177528E13</c:v>
                </c:pt>
                <c:pt idx="327">
                  <c:v>1.75324880162684E13</c:v>
                </c:pt>
                <c:pt idx="328">
                  <c:v>1.75299454730406E13</c:v>
                </c:pt>
                <c:pt idx="329">
                  <c:v>1.75357319140615E13</c:v>
                </c:pt>
                <c:pt idx="330">
                  <c:v>1.75458610552286E13</c:v>
                </c:pt>
                <c:pt idx="331">
                  <c:v>1.75331499476931E13</c:v>
                </c:pt>
                <c:pt idx="332">
                  <c:v>1.75125927301019E13</c:v>
                </c:pt>
                <c:pt idx="333">
                  <c:v>1.75244603632503E13</c:v>
                </c:pt>
                <c:pt idx="334">
                  <c:v>1.76326062343659E13</c:v>
                </c:pt>
                <c:pt idx="335">
                  <c:v>1.76026722733726E13</c:v>
                </c:pt>
                <c:pt idx="336">
                  <c:v>1.76097218411956E13</c:v>
                </c:pt>
                <c:pt idx="337">
                  <c:v>1.75865954275772E13</c:v>
                </c:pt>
                <c:pt idx="338">
                  <c:v>1.75887575555961E13</c:v>
                </c:pt>
                <c:pt idx="339">
                  <c:v>1.75964270398545E13</c:v>
                </c:pt>
                <c:pt idx="340">
                  <c:v>1.75867598968639E13</c:v>
                </c:pt>
                <c:pt idx="341">
                  <c:v>1.75910984824283E13</c:v>
                </c:pt>
                <c:pt idx="342">
                  <c:v>1.75894346216379E13</c:v>
                </c:pt>
                <c:pt idx="343">
                  <c:v>1.75919804372017E13</c:v>
                </c:pt>
                <c:pt idx="344">
                  <c:v>1.76037317824337E13</c:v>
                </c:pt>
                <c:pt idx="345">
                  <c:v>1.75942910304257E13</c:v>
                </c:pt>
                <c:pt idx="346">
                  <c:v>1.76005036373033E13</c:v>
                </c:pt>
                <c:pt idx="347">
                  <c:v>1.75995566064418E13</c:v>
                </c:pt>
                <c:pt idx="348">
                  <c:v>1.76028460090565E13</c:v>
                </c:pt>
                <c:pt idx="349">
                  <c:v>1.76102530002196E13</c:v>
                </c:pt>
                <c:pt idx="350">
                  <c:v>1.75992311619905E13</c:v>
                </c:pt>
                <c:pt idx="351">
                  <c:v>1.7613901518929E13</c:v>
                </c:pt>
                <c:pt idx="352">
                  <c:v>1.76114548076787E13</c:v>
                </c:pt>
                <c:pt idx="353">
                  <c:v>1.76130352030181E13</c:v>
                </c:pt>
                <c:pt idx="354">
                  <c:v>1.76217511999437E13</c:v>
                </c:pt>
                <c:pt idx="355">
                  <c:v>1.76185996531601E13</c:v>
                </c:pt>
                <c:pt idx="356">
                  <c:v>1.76871367234105E13</c:v>
                </c:pt>
                <c:pt idx="357">
                  <c:v>1.76312092928462E13</c:v>
                </c:pt>
                <c:pt idx="358">
                  <c:v>1.76407511574601E13</c:v>
                </c:pt>
                <c:pt idx="359">
                  <c:v>1.76496508814869E13</c:v>
                </c:pt>
                <c:pt idx="360">
                  <c:v>1.76518459331324E13</c:v>
                </c:pt>
                <c:pt idx="361">
                  <c:v>1.76704861420579E13</c:v>
                </c:pt>
                <c:pt idx="362">
                  <c:v>1.76727344895951E13</c:v>
                </c:pt>
                <c:pt idx="363">
                  <c:v>1.76750946706756E13</c:v>
                </c:pt>
                <c:pt idx="364">
                  <c:v>1.76803542435864E13</c:v>
                </c:pt>
                <c:pt idx="365">
                  <c:v>1.76675023881655E13</c:v>
                </c:pt>
                <c:pt idx="366">
                  <c:v>1.76716879009798E13</c:v>
                </c:pt>
                <c:pt idx="367">
                  <c:v>1.76789825032802E13</c:v>
                </c:pt>
                <c:pt idx="368">
                  <c:v>1.76825323322446E13</c:v>
                </c:pt>
                <c:pt idx="369">
                  <c:v>1.76922767254278E13</c:v>
                </c:pt>
                <c:pt idx="370">
                  <c:v>1.76900335961055E13</c:v>
                </c:pt>
                <c:pt idx="371">
                  <c:v>1.7709322691303E13</c:v>
                </c:pt>
                <c:pt idx="372">
                  <c:v>1.77102605737828E13</c:v>
                </c:pt>
                <c:pt idx="373">
                  <c:v>1.77128258683655E13</c:v>
                </c:pt>
                <c:pt idx="374">
                  <c:v>1.77195151958544E13</c:v>
                </c:pt>
                <c:pt idx="375">
                  <c:v>1.77083426680411E13</c:v>
                </c:pt>
                <c:pt idx="376">
                  <c:v>1.77216133067061E13</c:v>
                </c:pt>
                <c:pt idx="377">
                  <c:v>1.77491723925281E13</c:v>
                </c:pt>
                <c:pt idx="378">
                  <c:v>1.77416391478581E13</c:v>
                </c:pt>
                <c:pt idx="379">
                  <c:v>1.77346634089509E13</c:v>
                </c:pt>
                <c:pt idx="380">
                  <c:v>1.77544675692297E13</c:v>
                </c:pt>
                <c:pt idx="381">
                  <c:v>1.77568560458194E13</c:v>
                </c:pt>
                <c:pt idx="382">
                  <c:v>1.7757884048448E13</c:v>
                </c:pt>
                <c:pt idx="383">
                  <c:v>1.7764720406589E13</c:v>
                </c:pt>
                <c:pt idx="384">
                  <c:v>1.77535394495288E13</c:v>
                </c:pt>
                <c:pt idx="385">
                  <c:v>1.77421089700733E13</c:v>
                </c:pt>
                <c:pt idx="386">
                  <c:v>1.77411706438448E13</c:v>
                </c:pt>
                <c:pt idx="387">
                  <c:v>1.77607397887626E13</c:v>
                </c:pt>
                <c:pt idx="388">
                  <c:v>1.77708782243538E13</c:v>
                </c:pt>
                <c:pt idx="389">
                  <c:v>1.77647427137887E13</c:v>
                </c:pt>
                <c:pt idx="390">
                  <c:v>1.77498207137478E13</c:v>
                </c:pt>
                <c:pt idx="391">
                  <c:v>1.77490043548878E13</c:v>
                </c:pt>
                <c:pt idx="392">
                  <c:v>1.7752082587972E13</c:v>
                </c:pt>
                <c:pt idx="393">
                  <c:v>1.77597862741631E13</c:v>
                </c:pt>
                <c:pt idx="394">
                  <c:v>1.77527906831088E13</c:v>
                </c:pt>
                <c:pt idx="395">
                  <c:v>1.77415685588627E13</c:v>
                </c:pt>
                <c:pt idx="396">
                  <c:v>1.77875350959141E13</c:v>
                </c:pt>
                <c:pt idx="397">
                  <c:v>1.77814879013001E13</c:v>
                </c:pt>
                <c:pt idx="398">
                  <c:v>1.78240713807338E13</c:v>
                </c:pt>
                <c:pt idx="399">
                  <c:v>1.7875258091207E13</c:v>
                </c:pt>
                <c:pt idx="400">
                  <c:v>1.78729476931766E13</c:v>
                </c:pt>
                <c:pt idx="401">
                  <c:v>1.78585107137193E13</c:v>
                </c:pt>
                <c:pt idx="402">
                  <c:v>1.7863004998073E13</c:v>
                </c:pt>
                <c:pt idx="403">
                  <c:v>1.78676990341656E13</c:v>
                </c:pt>
                <c:pt idx="404">
                  <c:v>1.78598020425246E13</c:v>
                </c:pt>
                <c:pt idx="405">
                  <c:v>1.78595836739975E13</c:v>
                </c:pt>
                <c:pt idx="406">
                  <c:v>1.78584800294902E13</c:v>
                </c:pt>
                <c:pt idx="407">
                  <c:v>1.78612163785898E13</c:v>
                </c:pt>
                <c:pt idx="408">
                  <c:v>1.78869648534668E13</c:v>
                </c:pt>
                <c:pt idx="409">
                  <c:v>1.78993160845533E13</c:v>
                </c:pt>
                <c:pt idx="410">
                  <c:v>1.79033702948988E13</c:v>
                </c:pt>
                <c:pt idx="411">
                  <c:v>1.79049695808816E13</c:v>
                </c:pt>
                <c:pt idx="412">
                  <c:v>1.79096738640346E13</c:v>
                </c:pt>
                <c:pt idx="413">
                  <c:v>1.78984034058099E13</c:v>
                </c:pt>
                <c:pt idx="414">
                  <c:v>1.78990011651579E13</c:v>
                </c:pt>
                <c:pt idx="415">
                  <c:v>1.78986910213551E13</c:v>
                </c:pt>
                <c:pt idx="416">
                  <c:v>1.78997030549923E13</c:v>
                </c:pt>
                <c:pt idx="417">
                  <c:v>1.79061061130248E13</c:v>
                </c:pt>
                <c:pt idx="418">
                  <c:v>1.79049997100621E13</c:v>
                </c:pt>
                <c:pt idx="419">
                  <c:v>1.7914425526718E13</c:v>
                </c:pt>
                <c:pt idx="420">
                  <c:v>1.79371603948726E13</c:v>
                </c:pt>
                <c:pt idx="421">
                  <c:v>1.79084615399508E13</c:v>
                </c:pt>
                <c:pt idx="422">
                  <c:v>1.792232825069E13</c:v>
                </c:pt>
                <c:pt idx="423">
                  <c:v>1.7923491376354E13</c:v>
                </c:pt>
                <c:pt idx="424">
                  <c:v>1.7938161633953E13</c:v>
                </c:pt>
                <c:pt idx="425">
                  <c:v>1.7937617036693E13</c:v>
                </c:pt>
                <c:pt idx="426">
                  <c:v>1.79424789736745E13</c:v>
                </c:pt>
                <c:pt idx="427">
                  <c:v>1.79366397053754E13</c:v>
                </c:pt>
                <c:pt idx="428">
                  <c:v>1.79414065751433E13</c:v>
                </c:pt>
                <c:pt idx="429">
                  <c:v>1.79462284274167E13</c:v>
                </c:pt>
                <c:pt idx="430">
                  <c:v>1.79551873581157E13</c:v>
                </c:pt>
                <c:pt idx="431">
                  <c:v>1.79658534829636E13</c:v>
                </c:pt>
                <c:pt idx="432">
                  <c:v>1.79558617597901E13</c:v>
                </c:pt>
                <c:pt idx="433">
                  <c:v>1.79663900529055E13</c:v>
                </c:pt>
                <c:pt idx="434">
                  <c:v>1.79664308664452E13</c:v>
                </c:pt>
                <c:pt idx="435">
                  <c:v>1.79693412028626E13</c:v>
                </c:pt>
                <c:pt idx="436">
                  <c:v>1.79732683748677E13</c:v>
                </c:pt>
                <c:pt idx="437">
                  <c:v>1.79637536179572E13</c:v>
                </c:pt>
                <c:pt idx="438">
                  <c:v>1.80055493285614E13</c:v>
                </c:pt>
                <c:pt idx="439">
                  <c:v>1.79881397019762E13</c:v>
                </c:pt>
                <c:pt idx="440">
                  <c:v>1.79947391781534E13</c:v>
                </c:pt>
                <c:pt idx="441">
                  <c:v>1.797689637408E13</c:v>
                </c:pt>
                <c:pt idx="442">
                  <c:v>1.79937261814E13</c:v>
                </c:pt>
                <c:pt idx="443">
                  <c:v>1.79910684981073E13</c:v>
                </c:pt>
                <c:pt idx="444">
                  <c:v>1.79932130586193E13</c:v>
                </c:pt>
                <c:pt idx="445">
                  <c:v>1.79979125027157E13</c:v>
                </c:pt>
                <c:pt idx="446">
                  <c:v>1.79854095151987E13</c:v>
                </c:pt>
                <c:pt idx="447">
                  <c:v>1.79991965187917E13</c:v>
                </c:pt>
                <c:pt idx="448">
                  <c:v>1.79984809873141E13</c:v>
                </c:pt>
                <c:pt idx="449">
                  <c:v>1.80264879921425E13</c:v>
                </c:pt>
                <c:pt idx="450">
                  <c:v>1.80332853527312E13</c:v>
                </c:pt>
                <c:pt idx="451">
                  <c:v>1.80279750663409E13</c:v>
                </c:pt>
                <c:pt idx="452">
                  <c:v>1.80290147452089E13</c:v>
                </c:pt>
                <c:pt idx="453">
                  <c:v>1.80279566213532E13</c:v>
                </c:pt>
                <c:pt idx="454">
                  <c:v>1.80310215413475E13</c:v>
                </c:pt>
                <c:pt idx="455">
                  <c:v>1.80444950478118E13</c:v>
                </c:pt>
                <c:pt idx="456">
                  <c:v>1.80322677536485E13</c:v>
                </c:pt>
                <c:pt idx="457">
                  <c:v>1.8030113356076E13</c:v>
                </c:pt>
                <c:pt idx="458">
                  <c:v>1.80394560807829E13</c:v>
                </c:pt>
                <c:pt idx="459">
                  <c:v>1.8043862247389E13</c:v>
                </c:pt>
                <c:pt idx="460">
                  <c:v>1.81414441355633E13</c:v>
                </c:pt>
                <c:pt idx="461">
                  <c:v>1.80806126552442E13</c:v>
                </c:pt>
                <c:pt idx="462">
                  <c:v>1.80913163816026E13</c:v>
                </c:pt>
                <c:pt idx="463">
                  <c:v>1.80978149591101E13</c:v>
                </c:pt>
                <c:pt idx="464">
                  <c:v>1.80982605607602E13</c:v>
                </c:pt>
                <c:pt idx="465">
                  <c:v>1.80848179208255E13</c:v>
                </c:pt>
                <c:pt idx="466">
                  <c:v>1.80858260742415E13</c:v>
                </c:pt>
                <c:pt idx="467">
                  <c:v>1.80869467630857E13</c:v>
                </c:pt>
                <c:pt idx="468">
                  <c:v>1.80921707900873E13</c:v>
                </c:pt>
                <c:pt idx="469">
                  <c:v>1.80814786137459E13</c:v>
                </c:pt>
                <c:pt idx="470">
                  <c:v>1.80796083955196E13</c:v>
                </c:pt>
                <c:pt idx="471">
                  <c:v>1.80807944822254E13</c:v>
                </c:pt>
                <c:pt idx="472">
                  <c:v>1.80860480444993E13</c:v>
                </c:pt>
                <c:pt idx="473">
                  <c:v>1.80834641068542E13</c:v>
                </c:pt>
                <c:pt idx="474">
                  <c:v>1.80874254451785E13</c:v>
                </c:pt>
                <c:pt idx="475">
                  <c:v>1.80863356020551E13</c:v>
                </c:pt>
                <c:pt idx="476">
                  <c:v>1.80877273527037E13</c:v>
                </c:pt>
                <c:pt idx="477">
                  <c:v>1.80951200888709E13</c:v>
                </c:pt>
                <c:pt idx="478">
                  <c:v>1.80825910780602E13</c:v>
                </c:pt>
                <c:pt idx="479">
                  <c:v>1.80850638377818E13</c:v>
                </c:pt>
                <c:pt idx="480">
                  <c:v>1.80822941575102E13</c:v>
                </c:pt>
                <c:pt idx="481">
                  <c:v>1.80990422372538E13</c:v>
                </c:pt>
                <c:pt idx="482">
                  <c:v>1.80985022298997E13</c:v>
                </c:pt>
                <c:pt idx="483">
                  <c:v>1.80999802774243E13</c:v>
                </c:pt>
                <c:pt idx="484">
                  <c:v>1.81258766974309E13</c:v>
                </c:pt>
                <c:pt idx="485">
                  <c:v>1.81249629727299E13</c:v>
                </c:pt>
                <c:pt idx="486">
                  <c:v>1.81285113426811E13</c:v>
                </c:pt>
                <c:pt idx="487">
                  <c:v>1.81323688699389E13</c:v>
                </c:pt>
                <c:pt idx="488">
                  <c:v>1.81208510780355E13</c:v>
                </c:pt>
                <c:pt idx="489">
                  <c:v>1.81369062680795E13</c:v>
                </c:pt>
                <c:pt idx="490">
                  <c:v>1.81368477474218E13</c:v>
                </c:pt>
                <c:pt idx="491">
                  <c:v>1.81224430886342E13</c:v>
                </c:pt>
                <c:pt idx="492">
                  <c:v>1.81228815555709E13</c:v>
                </c:pt>
                <c:pt idx="493">
                  <c:v>1.81384592419075E13</c:v>
                </c:pt>
                <c:pt idx="494">
                  <c:v>1.81405252033036E13</c:v>
                </c:pt>
                <c:pt idx="495">
                  <c:v>1.81414090832123E13</c:v>
                </c:pt>
                <c:pt idx="496">
                  <c:v>1.8148105006223E13</c:v>
                </c:pt>
                <c:pt idx="497">
                  <c:v>1.81333563581444E13</c:v>
                </c:pt>
                <c:pt idx="498">
                  <c:v>1.81497528169596E13</c:v>
                </c:pt>
                <c:pt idx="499">
                  <c:v>1.81558538407836E13</c:v>
                </c:pt>
                <c:pt idx="500">
                  <c:v>1.81535378173647E13</c:v>
                </c:pt>
                <c:pt idx="501">
                  <c:v>1.8149954531765E13</c:v>
                </c:pt>
                <c:pt idx="502">
                  <c:v>1.81496619591946E13</c:v>
                </c:pt>
                <c:pt idx="503">
                  <c:v>1.81472564838546E13</c:v>
                </c:pt>
                <c:pt idx="504">
                  <c:v>1.81469977692892E13</c:v>
                </c:pt>
                <c:pt idx="505">
                  <c:v>1.81500778087503E13</c:v>
                </c:pt>
                <c:pt idx="506">
                  <c:v>1.81557268010564E13</c:v>
                </c:pt>
                <c:pt idx="507">
                  <c:v>1.81489689344121E13</c:v>
                </c:pt>
                <c:pt idx="508">
                  <c:v>1.81538163045762E13</c:v>
                </c:pt>
                <c:pt idx="509">
                  <c:v>1.81524573391079E13</c:v>
                </c:pt>
                <c:pt idx="510">
                  <c:v>1.81524281206685E13</c:v>
                </c:pt>
                <c:pt idx="511">
                  <c:v>1.81524183783314E13</c:v>
                </c:pt>
                <c:pt idx="512">
                  <c:v>1.81524086350555E13</c:v>
                </c:pt>
                <c:pt idx="513">
                  <c:v>1.81524220640454E13</c:v>
                </c:pt>
                <c:pt idx="514">
                  <c:v>1.81524121923149E13</c:v>
                </c:pt>
                <c:pt idx="515">
                  <c:v>1.81523825695853E13</c:v>
                </c:pt>
                <c:pt idx="516">
                  <c:v>1.8152372692901E13</c:v>
                </c:pt>
                <c:pt idx="517">
                  <c:v>1.81523628149774E13</c:v>
                </c:pt>
                <c:pt idx="518">
                  <c:v>1.81523675113576E13</c:v>
                </c:pt>
                <c:pt idx="519">
                  <c:v>1.81523576042893E13</c:v>
                </c:pt>
                <c:pt idx="520">
                  <c:v>1.81523278753849E13</c:v>
                </c:pt>
                <c:pt idx="521">
                  <c:v>1.81520561974892E13</c:v>
                </c:pt>
                <c:pt idx="522">
                  <c:v>1.81520462843807E13</c:v>
                </c:pt>
                <c:pt idx="523">
                  <c:v>1.81521221404322E13</c:v>
                </c:pt>
                <c:pt idx="524">
                  <c:v>1.81521120196951E13</c:v>
                </c:pt>
                <c:pt idx="525">
                  <c:v>1.81520816490502E13</c:v>
                </c:pt>
                <c:pt idx="526">
                  <c:v>1.81520715233748E13</c:v>
                </c:pt>
                <c:pt idx="527">
                  <c:v>1.81520613964569E13</c:v>
                </c:pt>
                <c:pt idx="528">
                  <c:v>1.81520643582075E13</c:v>
                </c:pt>
                <c:pt idx="529">
                  <c:v>1.81520542029545E13</c:v>
                </c:pt>
                <c:pt idx="530">
                  <c:v>1.81520237296665E13</c:v>
                </c:pt>
                <c:pt idx="531">
                  <c:v>1.81520135694395E13</c:v>
                </c:pt>
                <c:pt idx="532">
                  <c:v>1.81520034662814E13</c:v>
                </c:pt>
                <c:pt idx="533">
                  <c:v>1.8152007830734E13</c:v>
                </c:pt>
                <c:pt idx="534">
                  <c:v>1.8151997679396E13</c:v>
                </c:pt>
                <c:pt idx="535">
                  <c:v>1.81519672178878E13</c:v>
                </c:pt>
                <c:pt idx="536">
                  <c:v>1.81519570615855E13</c:v>
                </c:pt>
                <c:pt idx="537">
                  <c:v>1.81519469040416E13</c:v>
                </c:pt>
                <c:pt idx="538">
                  <c:v>1.81519495318377E13</c:v>
                </c:pt>
                <c:pt idx="539">
                  <c:v>1.81519393631571E13</c:v>
                </c:pt>
                <c:pt idx="540">
                  <c:v>1.81519088496871E13</c:v>
                </c:pt>
                <c:pt idx="541">
                  <c:v>1.81518986760692E13</c:v>
                </c:pt>
                <c:pt idx="542">
                  <c:v>1.81518885012078E13</c:v>
                </c:pt>
                <c:pt idx="543">
                  <c:v>1.81525601267877E13</c:v>
                </c:pt>
                <c:pt idx="544">
                  <c:v>1.81525498902709E13</c:v>
                </c:pt>
                <c:pt idx="545">
                  <c:v>1.81525191730985E13</c:v>
                </c:pt>
                <c:pt idx="546">
                  <c:v>1.81525089316054E13</c:v>
                </c:pt>
                <c:pt idx="547">
                  <c:v>1.81524986888674E13</c:v>
                </c:pt>
                <c:pt idx="548">
                  <c:v>1.81524978485477E13</c:v>
                </c:pt>
                <c:pt idx="549">
                  <c:v>1.81524876199069E13</c:v>
                </c:pt>
                <c:pt idx="550">
                  <c:v>1.81524569266561E13</c:v>
                </c:pt>
                <c:pt idx="551">
                  <c:v>1.81524466931022E13</c:v>
                </c:pt>
                <c:pt idx="552">
                  <c:v>1.81524364583016E13</c:v>
                </c:pt>
                <c:pt idx="553">
                  <c:v>1.81524380601072E13</c:v>
                </c:pt>
                <c:pt idx="554">
                  <c:v>1.81524279301022E13</c:v>
                </c:pt>
                <c:pt idx="555">
                  <c:v>1.81523975326962E13</c:v>
                </c:pt>
                <c:pt idx="556">
                  <c:v>1.8152387397784E13</c:v>
                </c:pt>
                <c:pt idx="557">
                  <c:v>1.81523772616446E13</c:v>
                </c:pt>
                <c:pt idx="558">
                  <c:v>1.81523781802092E13</c:v>
                </c:pt>
                <c:pt idx="559">
                  <c:v>1.81523680372902E13</c:v>
                </c:pt>
                <c:pt idx="560">
                  <c:v>1.81523274532688E13</c:v>
                </c:pt>
                <c:pt idx="561">
                  <c:v>1.81523173042081E13</c:v>
                </c:pt>
                <c:pt idx="562">
                  <c:v>1.81523832447252E13</c:v>
                </c:pt>
                <c:pt idx="563">
                  <c:v>1.81528516781502E13</c:v>
                </c:pt>
                <c:pt idx="564">
                  <c:v>1.81528414012592E13</c:v>
                </c:pt>
                <c:pt idx="565">
                  <c:v>1.81528311234205E13</c:v>
                </c:pt>
                <c:pt idx="566">
                  <c:v>1.81528213444529E13</c:v>
                </c:pt>
                <c:pt idx="567">
                  <c:v>1.81528202590055E13</c:v>
                </c:pt>
                <c:pt idx="568">
                  <c:v>1.81528099425891E13</c:v>
                </c:pt>
                <c:pt idx="569">
                  <c:v>1.81527789859594E13</c:v>
                </c:pt>
                <c:pt idx="570">
                  <c:v>1.81527686646195E13</c:v>
                </c:pt>
                <c:pt idx="571">
                  <c:v>1.81527583420472E13</c:v>
                </c:pt>
                <c:pt idx="572">
                  <c:v>1.81527587711446E13</c:v>
                </c:pt>
                <c:pt idx="573">
                  <c:v>1.81527484648291E13</c:v>
                </c:pt>
                <c:pt idx="574">
                  <c:v>1.81527175373021E13</c:v>
                </c:pt>
                <c:pt idx="575">
                  <c:v>1.81527071898598E13</c:v>
                </c:pt>
                <c:pt idx="576">
                  <c:v>1.81526969190604E13</c:v>
                </c:pt>
                <c:pt idx="577">
                  <c:v>1.81526993874587E13</c:v>
                </c:pt>
                <c:pt idx="578">
                  <c:v>1.81526891679056E13</c:v>
                </c:pt>
                <c:pt idx="579">
                  <c:v>1.81526585018373E13</c:v>
                </c:pt>
                <c:pt idx="580">
                  <c:v>1.8152648277344E13</c:v>
                </c:pt>
                <c:pt idx="581">
                  <c:v>1.81526380516153E13</c:v>
                </c:pt>
                <c:pt idx="582">
                  <c:v>1.81527114432915E13</c:v>
                </c:pt>
                <c:pt idx="583">
                  <c:v>1.81527011592267E13</c:v>
                </c:pt>
                <c:pt idx="584">
                  <c:v>1.8152670293644E13</c:v>
                </c:pt>
                <c:pt idx="585">
                  <c:v>1.81519975108724E13</c:v>
                </c:pt>
                <c:pt idx="586">
                  <c:v>1.81519872206404E13</c:v>
                </c:pt>
                <c:pt idx="587">
                  <c:v>1.81519915360191E13</c:v>
                </c:pt>
                <c:pt idx="588">
                  <c:v>1.81519812623374E13</c:v>
                </c:pt>
                <c:pt idx="589">
                  <c:v>1.81519504338607E13</c:v>
                </c:pt>
                <c:pt idx="590">
                  <c:v>1.8151940155226E13</c:v>
                </c:pt>
                <c:pt idx="591">
                  <c:v>1.81519298753523E13</c:v>
                </c:pt>
                <c:pt idx="592">
                  <c:v>1.81519312844953E13</c:v>
                </c:pt>
                <c:pt idx="593">
                  <c:v>1.81519210103375E13</c:v>
                </c:pt>
                <c:pt idx="594">
                  <c:v>1.81518901803916E13</c:v>
                </c:pt>
                <c:pt idx="595">
                  <c:v>1.81518799012742E13</c:v>
                </c:pt>
                <c:pt idx="596">
                  <c:v>1.81518696747505E13</c:v>
                </c:pt>
                <c:pt idx="597">
                  <c:v>1.81518730741429E13</c:v>
                </c:pt>
                <c:pt idx="598">
                  <c:v>1.8151862792175E13</c:v>
                </c:pt>
                <c:pt idx="599">
                  <c:v>1.8151831938889E13</c:v>
                </c:pt>
                <c:pt idx="600">
                  <c:v>1.81518216520047E13</c:v>
                </c:pt>
                <c:pt idx="601">
                  <c:v>1.81518113638907E13</c:v>
                </c:pt>
                <c:pt idx="602">
                  <c:v>1.81519037803403E13</c:v>
                </c:pt>
                <c:pt idx="603">
                  <c:v>1.81518932547651E13</c:v>
                </c:pt>
                <c:pt idx="604">
                  <c:v>1.8151861669505E13</c:v>
                </c:pt>
                <c:pt idx="605">
                  <c:v>1.81518511390125E13</c:v>
                </c:pt>
                <c:pt idx="606">
                  <c:v>1.81518406072887E13</c:v>
                </c:pt>
                <c:pt idx="607">
                  <c:v>1.81518522566373E13</c:v>
                </c:pt>
                <c:pt idx="608">
                  <c:v>1.81513225491569E13</c:v>
                </c:pt>
                <c:pt idx="609">
                  <c:v>1.81512906099562E13</c:v>
                </c:pt>
                <c:pt idx="610">
                  <c:v>1.81512799611197E13</c:v>
                </c:pt>
                <c:pt idx="611">
                  <c:v>1.81512693110504E13</c:v>
                </c:pt>
                <c:pt idx="612">
                  <c:v>1.81512847849845E13</c:v>
                </c:pt>
                <c:pt idx="613">
                  <c:v>1.81512739905148E13</c:v>
                </c:pt>
                <c:pt idx="614">
                  <c:v>1.81512415995027E13</c:v>
                </c:pt>
                <c:pt idx="615">
                  <c:v>1.81512308000987E13</c:v>
                </c:pt>
                <c:pt idx="616">
                  <c:v>1.81512209889614E13</c:v>
                </c:pt>
                <c:pt idx="617">
                  <c:v>1.81512489996728E13</c:v>
                </c:pt>
                <c:pt idx="618">
                  <c:v>1.81512379420008E13</c:v>
                </c:pt>
                <c:pt idx="619">
                  <c:v>1.81512048581285E13</c:v>
                </c:pt>
                <c:pt idx="620">
                  <c:v>1.81511938277315E13</c:v>
                </c:pt>
                <c:pt idx="621">
                  <c:v>1.81511827961076E13</c:v>
                </c:pt>
                <c:pt idx="622">
                  <c:v>1.81513002175067E13</c:v>
                </c:pt>
                <c:pt idx="623">
                  <c:v>1.81512888072681E13</c:v>
                </c:pt>
                <c:pt idx="624">
                  <c:v>1.81512546190167E13</c:v>
                </c:pt>
                <c:pt idx="625">
                  <c:v>1.81512432204854E13</c:v>
                </c:pt>
                <c:pt idx="626">
                  <c:v>1.81512318207257E13</c:v>
                </c:pt>
                <c:pt idx="627">
                  <c:v>1.81512491527387E13</c:v>
                </c:pt>
                <c:pt idx="628">
                  <c:v>1.81512376463183E13</c:v>
                </c:pt>
                <c:pt idx="629">
                  <c:v>1.8151150179588E13</c:v>
                </c:pt>
                <c:pt idx="630">
                  <c:v>1.8151139449629E13</c:v>
                </c:pt>
                <c:pt idx="631">
                  <c:v>1.8151127937093E13</c:v>
                </c:pt>
                <c:pt idx="632">
                  <c:v>1.81511549552978E13</c:v>
                </c:pt>
                <c:pt idx="633">
                  <c:v>1.81511433132995E13</c:v>
                </c:pt>
                <c:pt idx="634">
                  <c:v>1.81510967317631E13</c:v>
                </c:pt>
                <c:pt idx="635">
                  <c:v>1.8151085083623E13</c:v>
                </c:pt>
                <c:pt idx="636">
                  <c:v>1.81511085227842E13</c:v>
                </c:pt>
                <c:pt idx="637">
                  <c:v>1.81510967778949E13</c:v>
                </c:pt>
                <c:pt idx="638">
                  <c:v>1.81510615357545E13</c:v>
                </c:pt>
                <c:pt idx="639">
                  <c:v>1.8151049785935E13</c:v>
                </c:pt>
                <c:pt idx="640">
                  <c:v>1.81510380869721E13</c:v>
                </c:pt>
                <c:pt idx="641">
                  <c:v>1.81511443496853E13</c:v>
                </c:pt>
                <c:pt idx="642">
                  <c:v>1.81511324679675E13</c:v>
                </c:pt>
                <c:pt idx="643">
                  <c:v>1.8151096814879E13</c:v>
                </c:pt>
                <c:pt idx="644">
                  <c:v>1.81510849282275E13</c:v>
                </c:pt>
                <c:pt idx="645">
                  <c:v>1.81510730403413E13</c:v>
                </c:pt>
                <c:pt idx="646">
                  <c:v>1.81510730313315E13</c:v>
                </c:pt>
                <c:pt idx="647">
                  <c:v>1.81510612009132E13</c:v>
                </c:pt>
                <c:pt idx="648">
                  <c:v>1.81510257024189E13</c:v>
                </c:pt>
                <c:pt idx="649">
                  <c:v>1.81510138671163E13</c:v>
                </c:pt>
                <c:pt idx="650">
                  <c:v>1.81506176664843E13</c:v>
                </c:pt>
                <c:pt idx="651">
                  <c:v>1.81506160663425E13</c:v>
                </c:pt>
                <c:pt idx="652">
                  <c:v>1.81506042777506E13</c:v>
                </c:pt>
                <c:pt idx="653">
                  <c:v>1.8150568904537E13</c:v>
                </c:pt>
                <c:pt idx="654">
                  <c:v>1.8150557110995E13</c:v>
                </c:pt>
                <c:pt idx="655">
                  <c:v>1.8150545316215E13</c:v>
                </c:pt>
                <c:pt idx="656">
                  <c:v>1.81505404211275E13</c:v>
                </c:pt>
                <c:pt idx="657">
                  <c:v>1.81505286634529E13</c:v>
                </c:pt>
                <c:pt idx="658">
                  <c:v>1.81504816203633E13</c:v>
                </c:pt>
                <c:pt idx="659">
                  <c:v>1.81504698564924E13</c:v>
                </c:pt>
                <c:pt idx="660">
                  <c:v>1.8152716828322E13</c:v>
                </c:pt>
                <c:pt idx="661">
                  <c:v>1.81527051100343E13</c:v>
                </c:pt>
                <c:pt idx="662">
                  <c:v>1.81526699474346E13</c:v>
                </c:pt>
                <c:pt idx="663">
                  <c:v>1.81526582241846E13</c:v>
                </c:pt>
                <c:pt idx="664">
                  <c:v>1.81526464996932E13</c:v>
                </c:pt>
                <c:pt idx="665">
                  <c:v>1.81526506882291E13</c:v>
                </c:pt>
                <c:pt idx="666">
                  <c:v>1.81526389342943E13</c:v>
                </c:pt>
                <c:pt idx="667">
                  <c:v>1.81526036648914E13</c:v>
                </c:pt>
                <c:pt idx="668">
                  <c:v>1.81525919059898E13</c:v>
                </c:pt>
                <c:pt idx="669">
                  <c:v>1.81525801458452E13</c:v>
                </c:pt>
                <c:pt idx="670">
                  <c:v>1.81525901123856E13</c:v>
                </c:pt>
                <c:pt idx="671">
                  <c:v>1.81529816857475E13</c:v>
                </c:pt>
                <c:pt idx="672">
                  <c:v>1.84920911208339E13</c:v>
                </c:pt>
                <c:pt idx="673">
                  <c:v>1.85323380917114E13</c:v>
                </c:pt>
                <c:pt idx="674">
                  <c:v>1.85328543828217E13</c:v>
                </c:pt>
                <c:pt idx="675">
                  <c:v>1.86098000703287E13</c:v>
                </c:pt>
                <c:pt idx="676">
                  <c:v>1.86098543854352E13</c:v>
                </c:pt>
                <c:pt idx="677">
                  <c:v>1.86147692167128E13</c:v>
                </c:pt>
                <c:pt idx="678">
                  <c:v>1.86053924289421E13</c:v>
                </c:pt>
                <c:pt idx="679">
                  <c:v>1.86490247958387E13</c:v>
                </c:pt>
                <c:pt idx="680">
                  <c:v>1.86535073605734E13</c:v>
                </c:pt>
                <c:pt idx="681">
                  <c:v>1.86604901532782E13</c:v>
                </c:pt>
                <c:pt idx="682">
                  <c:v>1.86700140215137E13</c:v>
                </c:pt>
                <c:pt idx="683">
                  <c:v>1.86583322701813E13</c:v>
                </c:pt>
                <c:pt idx="684">
                  <c:v>1.87182085938407E13</c:v>
                </c:pt>
                <c:pt idx="685">
                  <c:v>1.87208000914713E13</c:v>
                </c:pt>
                <c:pt idx="686">
                  <c:v>1.8722746583118E13</c:v>
                </c:pt>
                <c:pt idx="687">
                  <c:v>1.87302452272142E13</c:v>
                </c:pt>
                <c:pt idx="688">
                  <c:v>1.87196132748935E13</c:v>
                </c:pt>
                <c:pt idx="689">
                  <c:v>1.8782451267806E13</c:v>
                </c:pt>
                <c:pt idx="690">
                  <c:v>1.88273229669088E13</c:v>
                </c:pt>
                <c:pt idx="691">
                  <c:v>1.87978395233422E13</c:v>
                </c:pt>
                <c:pt idx="692">
                  <c:v>1.88027391564309E13</c:v>
                </c:pt>
                <c:pt idx="693">
                  <c:v>1.87879924469468E13</c:v>
                </c:pt>
                <c:pt idx="694">
                  <c:v>1.87868305456826E13</c:v>
                </c:pt>
                <c:pt idx="695">
                  <c:v>1.87891995965669E13</c:v>
                </c:pt>
                <c:pt idx="696">
                  <c:v>1.87890643668041E13</c:v>
                </c:pt>
                <c:pt idx="697">
                  <c:v>1.87750849814398E13</c:v>
                </c:pt>
                <c:pt idx="698">
                  <c:v>1.87620690585788E13</c:v>
                </c:pt>
                <c:pt idx="699">
                  <c:v>1.87649219848814E13</c:v>
                </c:pt>
                <c:pt idx="700">
                  <c:v>1.87676361904099E13</c:v>
                </c:pt>
                <c:pt idx="701">
                  <c:v>1.87982116806281E13</c:v>
                </c:pt>
                <c:pt idx="702">
                  <c:v>1.87881382213464E13</c:v>
                </c:pt>
                <c:pt idx="703">
                  <c:v>1.87962796782902E13</c:v>
                </c:pt>
                <c:pt idx="704">
                  <c:v>1.87950339282755E13</c:v>
                </c:pt>
                <c:pt idx="705">
                  <c:v>1.8798201511452E13</c:v>
                </c:pt>
                <c:pt idx="706">
                  <c:v>1.88073621924586E13</c:v>
                </c:pt>
                <c:pt idx="707">
                  <c:v>1.87952654462865E13</c:v>
                </c:pt>
                <c:pt idx="708">
                  <c:v>1.8802880491536E13</c:v>
                </c:pt>
                <c:pt idx="709">
                  <c:v>1.88186912661081E13</c:v>
                </c:pt>
                <c:pt idx="710">
                  <c:v>1.88241068339618E13</c:v>
                </c:pt>
                <c:pt idx="711">
                  <c:v>1.88250616645359E13</c:v>
                </c:pt>
                <c:pt idx="712">
                  <c:v>1.89221790094208E13</c:v>
                </c:pt>
                <c:pt idx="713">
                  <c:v>1.8900932690017E13</c:v>
                </c:pt>
                <c:pt idx="714">
                  <c:v>1.89184456505847E13</c:v>
                </c:pt>
                <c:pt idx="715">
                  <c:v>1.89183802175731E13</c:v>
                </c:pt>
                <c:pt idx="716">
                  <c:v>1.88878767611051E13</c:v>
                </c:pt>
                <c:pt idx="717">
                  <c:v>1.88886400004296E13</c:v>
                </c:pt>
                <c:pt idx="718">
                  <c:v>1.88918696021251E13</c:v>
                </c:pt>
                <c:pt idx="719">
                  <c:v>1.88976822255878E13</c:v>
                </c:pt>
                <c:pt idx="720">
                  <c:v>1.89557786150411E13</c:v>
                </c:pt>
                <c:pt idx="721">
                  <c:v>1.89235584928629E13</c:v>
                </c:pt>
                <c:pt idx="722">
                  <c:v>1.89345897672349E13</c:v>
                </c:pt>
                <c:pt idx="723">
                  <c:v>1.89406401772365E13</c:v>
                </c:pt>
                <c:pt idx="724">
                  <c:v>1.89414068992521E13</c:v>
                </c:pt>
                <c:pt idx="725">
                  <c:v>1.89588373182336E13</c:v>
                </c:pt>
                <c:pt idx="726">
                  <c:v>1.89616379730664E13</c:v>
                </c:pt>
                <c:pt idx="727">
                  <c:v>1.89619680915111E13</c:v>
                </c:pt>
                <c:pt idx="728">
                  <c:v>1.8968344511857E13</c:v>
                </c:pt>
                <c:pt idx="729">
                  <c:v>1.89625897750454E13</c:v>
                </c:pt>
                <c:pt idx="730">
                  <c:v>1.89898030146637E13</c:v>
                </c:pt>
                <c:pt idx="731">
                  <c:v>1.90128276984179E13</c:v>
                </c:pt>
                <c:pt idx="732">
                  <c:v>1.89757198271312E13</c:v>
                </c:pt>
                <c:pt idx="733">
                  <c:v>1.89922990077169E13</c:v>
                </c:pt>
                <c:pt idx="734">
                  <c:v>1.89751939255225E13</c:v>
                </c:pt>
                <c:pt idx="735">
                  <c:v>1.899668687318E13</c:v>
                </c:pt>
                <c:pt idx="736">
                  <c:v>1.89963715215711E13</c:v>
                </c:pt>
                <c:pt idx="737">
                  <c:v>1.90002359125856E13</c:v>
                </c:pt>
                <c:pt idx="738">
                  <c:v>1.90053592407446E13</c:v>
                </c:pt>
                <c:pt idx="739">
                  <c:v>1.89913256772684E13</c:v>
                </c:pt>
                <c:pt idx="740">
                  <c:v>1.90162619349628E13</c:v>
                </c:pt>
                <c:pt idx="741">
                  <c:v>1.90165249500185E13</c:v>
                </c:pt>
                <c:pt idx="742">
                  <c:v>1.90300244730908E13</c:v>
                </c:pt>
                <c:pt idx="743">
                  <c:v>1.90289971943184E13</c:v>
                </c:pt>
                <c:pt idx="744">
                  <c:v>1.90471266057789E13</c:v>
                </c:pt>
                <c:pt idx="745">
                  <c:v>1.90524038682828E13</c:v>
                </c:pt>
                <c:pt idx="746">
                  <c:v>1.90533811435342E13</c:v>
                </c:pt>
                <c:pt idx="747">
                  <c:v>1.90648790996825E13</c:v>
                </c:pt>
                <c:pt idx="748">
                  <c:v>1.90541645287629E13</c:v>
                </c:pt>
                <c:pt idx="749">
                  <c:v>1.90706572931145E13</c:v>
                </c:pt>
                <c:pt idx="750">
                  <c:v>1.90801238230207E13</c:v>
                </c:pt>
                <c:pt idx="751">
                  <c:v>1.91254550574258E13</c:v>
                </c:pt>
                <c:pt idx="752">
                  <c:v>1.90908807990216E13</c:v>
                </c:pt>
                <c:pt idx="753">
                  <c:v>1.90975216711488E13</c:v>
                </c:pt>
                <c:pt idx="754">
                  <c:v>1.9093150844906E13</c:v>
                </c:pt>
                <c:pt idx="755">
                  <c:v>1.90934960237544E13</c:v>
                </c:pt>
                <c:pt idx="756">
                  <c:v>1.9097825627603E13</c:v>
                </c:pt>
                <c:pt idx="757">
                  <c:v>1.9112876896495E13</c:v>
                </c:pt>
                <c:pt idx="758">
                  <c:v>1.91001842179304E13</c:v>
                </c:pt>
                <c:pt idx="759">
                  <c:v>1.91253251759943E13</c:v>
                </c:pt>
                <c:pt idx="760">
                  <c:v>1.91242866889446E13</c:v>
                </c:pt>
                <c:pt idx="761">
                  <c:v>1.91287195683437E13</c:v>
                </c:pt>
                <c:pt idx="762">
                  <c:v>1.91618745286164E13</c:v>
                </c:pt>
                <c:pt idx="763">
                  <c:v>1.91513994125497E13</c:v>
                </c:pt>
                <c:pt idx="764">
                  <c:v>1.91882289628103E13</c:v>
                </c:pt>
                <c:pt idx="765">
                  <c:v>1.92029944100803E13</c:v>
                </c:pt>
                <c:pt idx="766">
                  <c:v>1.92055974138569E13</c:v>
                </c:pt>
                <c:pt idx="767">
                  <c:v>1.92113427277247E13</c:v>
                </c:pt>
                <c:pt idx="768">
                  <c:v>1.92005996659387E13</c:v>
                </c:pt>
                <c:pt idx="769">
                  <c:v>1.92116645933243E13</c:v>
                </c:pt>
                <c:pt idx="770">
                  <c:v>1.92149299698785E13</c:v>
                </c:pt>
                <c:pt idx="771">
                  <c:v>1.92300950735929E13</c:v>
                </c:pt>
                <c:pt idx="772">
                  <c:v>1.92356984670288E13</c:v>
                </c:pt>
                <c:pt idx="773">
                  <c:v>1.92329508417106E13</c:v>
                </c:pt>
                <c:pt idx="774">
                  <c:v>1.9264938619643E13</c:v>
                </c:pt>
                <c:pt idx="775">
                  <c:v>1.92185168383065E13</c:v>
                </c:pt>
                <c:pt idx="776">
                  <c:v>1.9228044093705E13</c:v>
                </c:pt>
                <c:pt idx="777">
                  <c:v>1.9237067126145E13</c:v>
                </c:pt>
                <c:pt idx="778">
                  <c:v>1.92389080318719E13</c:v>
                </c:pt>
                <c:pt idx="779">
                  <c:v>1.9221206331589E13</c:v>
                </c:pt>
                <c:pt idx="780">
                  <c:v>1.92231975013361E13</c:v>
                </c:pt>
                <c:pt idx="781">
                  <c:v>1.92262264892071E13</c:v>
                </c:pt>
                <c:pt idx="782">
                  <c:v>1.92340061957137E13</c:v>
                </c:pt>
                <c:pt idx="783">
                  <c:v>1.92212978404328E13</c:v>
                </c:pt>
                <c:pt idx="784">
                  <c:v>1.92031871865954E13</c:v>
                </c:pt>
                <c:pt idx="785">
                  <c:v>1.92036430994932E13</c:v>
                </c:pt>
                <c:pt idx="786">
                  <c:v>1.9208277938656E13</c:v>
                </c:pt>
                <c:pt idx="787">
                  <c:v>1.92218327178913E13</c:v>
                </c:pt>
                <c:pt idx="788">
                  <c:v>1.92156796075894E13</c:v>
                </c:pt>
                <c:pt idx="789">
                  <c:v>1.91967693130196E13</c:v>
                </c:pt>
                <c:pt idx="790">
                  <c:v>1.91981727745327E13</c:v>
                </c:pt>
                <c:pt idx="791">
                  <c:v>1.92103452652522E13</c:v>
                </c:pt>
                <c:pt idx="792">
                  <c:v>1.92186731863594E13</c:v>
                </c:pt>
                <c:pt idx="793">
                  <c:v>1.92094051613256E13</c:v>
                </c:pt>
                <c:pt idx="794">
                  <c:v>1.91862077445895E13</c:v>
                </c:pt>
                <c:pt idx="795">
                  <c:v>1.91873874839833E13</c:v>
                </c:pt>
                <c:pt idx="796">
                  <c:v>1.9170001895674E13</c:v>
                </c:pt>
                <c:pt idx="797">
                  <c:v>1.91718159286988E13</c:v>
                </c:pt>
                <c:pt idx="798">
                  <c:v>1.91866554417216E13</c:v>
                </c:pt>
                <c:pt idx="799">
                  <c:v>1.91881024132488E13</c:v>
                </c:pt>
                <c:pt idx="800">
                  <c:v>1.91900595537822E13</c:v>
                </c:pt>
                <c:pt idx="801">
                  <c:v>1.91974972431321E13</c:v>
                </c:pt>
                <c:pt idx="802">
                  <c:v>1.92045140072213E13</c:v>
                </c:pt>
                <c:pt idx="803">
                  <c:v>1.91934011059019E13</c:v>
                </c:pt>
                <c:pt idx="804">
                  <c:v>1.92001694338252E13</c:v>
                </c:pt>
                <c:pt idx="805">
                  <c:v>1.9199894125074E13</c:v>
                </c:pt>
                <c:pt idx="806">
                  <c:v>1.920698043191E13</c:v>
                </c:pt>
                <c:pt idx="807">
                  <c:v>1.92180449525942E13</c:v>
                </c:pt>
                <c:pt idx="808">
                  <c:v>1.92065170443035E13</c:v>
                </c:pt>
                <c:pt idx="809">
                  <c:v>1.92124516262426E13</c:v>
                </c:pt>
                <c:pt idx="810">
                  <c:v>1.92098161647266E13</c:v>
                </c:pt>
                <c:pt idx="811">
                  <c:v>1.92124927155432E13</c:v>
                </c:pt>
                <c:pt idx="812">
                  <c:v>1.92230475358973E13</c:v>
                </c:pt>
                <c:pt idx="813">
                  <c:v>1.92141288248499E13</c:v>
                </c:pt>
                <c:pt idx="814">
                  <c:v>1.92161378404361E13</c:v>
                </c:pt>
                <c:pt idx="815">
                  <c:v>1.92264177903385E13</c:v>
                </c:pt>
                <c:pt idx="816">
                  <c:v>1.92654515723307E13</c:v>
                </c:pt>
                <c:pt idx="817">
                  <c:v>1.92306342290695E13</c:v>
                </c:pt>
                <c:pt idx="818">
                  <c:v>1.92292795365217E13</c:v>
                </c:pt>
                <c:pt idx="819">
                  <c:v>1.92145140641812E13</c:v>
                </c:pt>
                <c:pt idx="820">
                  <c:v>1.92204845573646E13</c:v>
                </c:pt>
                <c:pt idx="821">
                  <c:v>1.92283981276369E13</c:v>
                </c:pt>
                <c:pt idx="822">
                  <c:v>1.92302700484049E13</c:v>
                </c:pt>
                <c:pt idx="823">
                  <c:v>1.92194658742754E13</c:v>
                </c:pt>
                <c:pt idx="824">
                  <c:v>1.92188502963872E13</c:v>
                </c:pt>
                <c:pt idx="825">
                  <c:v>1.92222757119025E13</c:v>
                </c:pt>
                <c:pt idx="826">
                  <c:v>1.92300636357934E13</c:v>
                </c:pt>
                <c:pt idx="827">
                  <c:v>1.92455744953917E13</c:v>
                </c:pt>
                <c:pt idx="828">
                  <c:v>1.9248244178321E13</c:v>
                </c:pt>
                <c:pt idx="829">
                  <c:v>1.92529845353176E13</c:v>
                </c:pt>
                <c:pt idx="830">
                  <c:v>1.92566561574685E13</c:v>
                </c:pt>
                <c:pt idx="831">
                  <c:v>1.92657447707786E13</c:v>
                </c:pt>
                <c:pt idx="832">
                  <c:v>1.925243129517E13</c:v>
                </c:pt>
                <c:pt idx="833">
                  <c:v>1.92598124220164E13</c:v>
                </c:pt>
                <c:pt idx="834">
                  <c:v>1.92779378234629E13</c:v>
                </c:pt>
                <c:pt idx="835">
                  <c:v>1.92793228710984E13</c:v>
                </c:pt>
                <c:pt idx="836">
                  <c:v>1.92843997923107E13</c:v>
                </c:pt>
                <c:pt idx="837">
                  <c:v>1.92833255983535E13</c:v>
                </c:pt>
                <c:pt idx="838">
                  <c:v>1.93815911407922E13</c:v>
                </c:pt>
                <c:pt idx="839">
                  <c:v>1.93169316932271E13</c:v>
                </c:pt>
                <c:pt idx="840">
                  <c:v>1.93277460216699E13</c:v>
                </c:pt>
                <c:pt idx="841">
                  <c:v>1.93435417688239E13</c:v>
                </c:pt>
                <c:pt idx="842">
                  <c:v>1.93601767416175E13</c:v>
                </c:pt>
                <c:pt idx="843">
                  <c:v>1.93620328468619E13</c:v>
                </c:pt>
                <c:pt idx="844">
                  <c:v>1.93669745543605E13</c:v>
                </c:pt>
                <c:pt idx="845">
                  <c:v>1.93729300804473E13</c:v>
                </c:pt>
                <c:pt idx="846">
                  <c:v>1.93612890881315E13</c:v>
                </c:pt>
                <c:pt idx="847">
                  <c:v>1.93805900482376E13</c:v>
                </c:pt>
                <c:pt idx="848">
                  <c:v>1.93860599791697E13</c:v>
                </c:pt>
                <c:pt idx="849">
                  <c:v>1.93910942470282E13</c:v>
                </c:pt>
                <c:pt idx="850">
                  <c:v>1.94023618909294E13</c:v>
                </c:pt>
                <c:pt idx="851">
                  <c:v>1.93917040276671E13</c:v>
                </c:pt>
                <c:pt idx="852">
                  <c:v>1.94005668676189E13</c:v>
                </c:pt>
                <c:pt idx="853">
                  <c:v>1.94003336510234E13</c:v>
                </c:pt>
                <c:pt idx="854">
                  <c:v>1.94071866785842E13</c:v>
                </c:pt>
                <c:pt idx="855">
                  <c:v>1.94151288071329E13</c:v>
                </c:pt>
                <c:pt idx="856">
                  <c:v>1.94029063865242E13</c:v>
                </c:pt>
                <c:pt idx="857">
                  <c:v>1.94122865823019E13</c:v>
                </c:pt>
                <c:pt idx="858">
                  <c:v>1.94276945797866E13</c:v>
                </c:pt>
                <c:pt idx="859">
                  <c:v>1.9358707115589E13</c:v>
                </c:pt>
                <c:pt idx="860">
                  <c:v>1.93742167931414E13</c:v>
                </c:pt>
                <c:pt idx="861">
                  <c:v>1.93593420058384E13</c:v>
                </c:pt>
                <c:pt idx="862">
                  <c:v>1.93795664410221E13</c:v>
                </c:pt>
                <c:pt idx="863">
                  <c:v>1.93801425160354E13</c:v>
                </c:pt>
                <c:pt idx="864">
                  <c:v>1.93855716969625E13</c:v>
                </c:pt>
                <c:pt idx="865">
                  <c:v>1.93907464231541E13</c:v>
                </c:pt>
                <c:pt idx="866">
                  <c:v>1.93776421197967E13</c:v>
                </c:pt>
                <c:pt idx="867">
                  <c:v>1.9404383126105E13</c:v>
                </c:pt>
                <c:pt idx="868">
                  <c:v>1.94030045799828E13</c:v>
                </c:pt>
                <c:pt idx="869">
                  <c:v>1.9420158030582E13</c:v>
                </c:pt>
                <c:pt idx="870">
                  <c:v>1.94280793841832E13</c:v>
                </c:pt>
                <c:pt idx="871">
                  <c:v>1.94217911847926E13</c:v>
                </c:pt>
                <c:pt idx="872">
                  <c:v>1.94451006335201E13</c:v>
                </c:pt>
                <c:pt idx="873">
                  <c:v>1.94432661644134E13</c:v>
                </c:pt>
                <c:pt idx="874">
                  <c:v>1.94460024930128E13</c:v>
                </c:pt>
                <c:pt idx="875">
                  <c:v>1.94549443683059E13</c:v>
                </c:pt>
                <c:pt idx="876">
                  <c:v>1.94429131624091E13</c:v>
                </c:pt>
                <c:pt idx="877">
                  <c:v>1.94722037611017E13</c:v>
                </c:pt>
                <c:pt idx="878">
                  <c:v>1.94837885943282E13</c:v>
                </c:pt>
                <c:pt idx="879">
                  <c:v>1.94862038624061E13</c:v>
                </c:pt>
                <c:pt idx="880">
                  <c:v>1.94920840097803E13</c:v>
                </c:pt>
                <c:pt idx="881">
                  <c:v>1.95102962427656E13</c:v>
                </c:pt>
                <c:pt idx="882">
                  <c:v>1.94815711412216E13</c:v>
                </c:pt>
                <c:pt idx="883">
                  <c:v>1.94703836038137E13</c:v>
                </c:pt>
                <c:pt idx="884">
                  <c:v>1.94739414460983E13</c:v>
                </c:pt>
                <c:pt idx="885">
                  <c:v>1.94794914846591E13</c:v>
                </c:pt>
                <c:pt idx="886">
                  <c:v>1.94820862713338E13</c:v>
                </c:pt>
                <c:pt idx="887">
                  <c:v>1.94826943890065E13</c:v>
                </c:pt>
                <c:pt idx="888">
                  <c:v>1.94846606267655E13</c:v>
                </c:pt>
                <c:pt idx="889">
                  <c:v>1.94932911138077E13</c:v>
                </c:pt>
                <c:pt idx="890">
                  <c:v>1.94805140044217E13</c:v>
                </c:pt>
                <c:pt idx="891">
                  <c:v>1.95082415720255E13</c:v>
                </c:pt>
                <c:pt idx="892">
                  <c:v>1.95109108256307E13</c:v>
                </c:pt>
                <c:pt idx="893">
                  <c:v>1.95181255750084E13</c:v>
                </c:pt>
                <c:pt idx="894">
                  <c:v>1.9524335895543E13</c:v>
                </c:pt>
                <c:pt idx="895">
                  <c:v>1.95174569542524E13</c:v>
                </c:pt>
                <c:pt idx="896">
                  <c:v>1.95194710765687E13</c:v>
                </c:pt>
                <c:pt idx="897">
                  <c:v>1.95247629777196E13</c:v>
                </c:pt>
                <c:pt idx="898">
                  <c:v>1.95295885027486E13</c:v>
                </c:pt>
                <c:pt idx="899">
                  <c:v>1.95368545162817E13</c:v>
                </c:pt>
                <c:pt idx="900">
                  <c:v>1.95199323678472E13</c:v>
                </c:pt>
                <c:pt idx="901">
                  <c:v>1.95328902338531E13</c:v>
                </c:pt>
                <c:pt idx="902">
                  <c:v>1.95734447139367E13</c:v>
                </c:pt>
                <c:pt idx="903">
                  <c:v>1.96429497425615E13</c:v>
                </c:pt>
                <c:pt idx="904">
                  <c:v>1.96594606471608E13</c:v>
                </c:pt>
                <c:pt idx="905">
                  <c:v>1.96634114977974E13</c:v>
                </c:pt>
                <c:pt idx="906">
                  <c:v>1.96887736061175E13</c:v>
                </c:pt>
                <c:pt idx="907">
                  <c:v>1.96874244809591E13</c:v>
                </c:pt>
                <c:pt idx="908">
                  <c:v>1.96943165972121E13</c:v>
                </c:pt>
                <c:pt idx="909">
                  <c:v>1.9688681856198E13</c:v>
                </c:pt>
                <c:pt idx="910">
                  <c:v>1.97208308223034E13</c:v>
                </c:pt>
                <c:pt idx="911">
                  <c:v>1.97216185578037E13</c:v>
                </c:pt>
                <c:pt idx="912">
                  <c:v>1.97555640171529E13</c:v>
                </c:pt>
                <c:pt idx="913">
                  <c:v>1.97665800282494E13</c:v>
                </c:pt>
                <c:pt idx="914">
                  <c:v>1.97542570618821E13</c:v>
                </c:pt>
                <c:pt idx="915">
                  <c:v>1.97855851898781E13</c:v>
                </c:pt>
                <c:pt idx="916">
                  <c:v>1.97864407553038E13</c:v>
                </c:pt>
                <c:pt idx="917">
                  <c:v>1.97880206885205E13</c:v>
                </c:pt>
                <c:pt idx="918">
                  <c:v>1.98085048522072E13</c:v>
                </c:pt>
                <c:pt idx="919">
                  <c:v>1.97954974612816E13</c:v>
                </c:pt>
                <c:pt idx="920">
                  <c:v>1.9824868242412E13</c:v>
                </c:pt>
                <c:pt idx="921">
                  <c:v>1.98205092385914E13</c:v>
                </c:pt>
                <c:pt idx="922">
                  <c:v>1.98057152146417E13</c:v>
                </c:pt>
                <c:pt idx="923">
                  <c:v>1.97600541270458E13</c:v>
                </c:pt>
                <c:pt idx="924">
                  <c:v>1.97696216785527E13</c:v>
                </c:pt>
                <c:pt idx="925">
                  <c:v>1.97901363300031E13</c:v>
                </c:pt>
                <c:pt idx="926">
                  <c:v>1.97907672323119E13</c:v>
                </c:pt>
                <c:pt idx="927">
                  <c:v>1.9796589500776E13</c:v>
                </c:pt>
                <c:pt idx="928">
                  <c:v>1.9806239858606E13</c:v>
                </c:pt>
                <c:pt idx="929">
                  <c:v>1.97936971623038E13</c:v>
                </c:pt>
                <c:pt idx="930">
                  <c:v>1.9840574291147E13</c:v>
                </c:pt>
                <c:pt idx="931">
                  <c:v>1.98421739498695E13</c:v>
                </c:pt>
                <c:pt idx="932">
                  <c:v>1.98671190320532E13</c:v>
                </c:pt>
                <c:pt idx="933">
                  <c:v>1.98578278606856E13</c:v>
                </c:pt>
                <c:pt idx="934">
                  <c:v>1.98971509708868E13</c:v>
                </c:pt>
                <c:pt idx="935">
                  <c:v>1.9895970356079E13</c:v>
                </c:pt>
                <c:pt idx="936">
                  <c:v>1.98990040814935E13</c:v>
                </c:pt>
                <c:pt idx="937">
                  <c:v>1.99075407395145E13</c:v>
                </c:pt>
                <c:pt idx="938">
                  <c:v>1.98979943477005E13</c:v>
                </c:pt>
                <c:pt idx="939">
                  <c:v>1.99281181931625E13</c:v>
                </c:pt>
                <c:pt idx="940">
                  <c:v>1.99291841613521E13</c:v>
                </c:pt>
                <c:pt idx="941">
                  <c:v>1.99306986499774E13</c:v>
                </c:pt>
                <c:pt idx="942">
                  <c:v>1.99480646972457E13</c:v>
                </c:pt>
                <c:pt idx="943">
                  <c:v>1.99015451511265E13</c:v>
                </c:pt>
                <c:pt idx="944">
                  <c:v>1.98812230231528E13</c:v>
                </c:pt>
                <c:pt idx="945">
                  <c:v>1.98855729358683E13</c:v>
                </c:pt>
                <c:pt idx="946">
                  <c:v>1.98923665280612E13</c:v>
                </c:pt>
                <c:pt idx="947">
                  <c:v>1.989117338483E13</c:v>
                </c:pt>
                <c:pt idx="948">
                  <c:v>1.98774183964816E13</c:v>
                </c:pt>
                <c:pt idx="949">
                  <c:v>1.98763733989593E13</c:v>
                </c:pt>
                <c:pt idx="950">
                  <c:v>1.98787271228296E13</c:v>
                </c:pt>
                <c:pt idx="951">
                  <c:v>1.98843232714032E13</c:v>
                </c:pt>
                <c:pt idx="952">
                  <c:v>1.98714579520877E13</c:v>
                </c:pt>
                <c:pt idx="953">
                  <c:v>1.98753204860245E13</c:v>
                </c:pt>
                <c:pt idx="954">
                  <c:v>1.98760363426245E13</c:v>
                </c:pt>
                <c:pt idx="955">
                  <c:v>1.98826637601366E13</c:v>
                </c:pt>
                <c:pt idx="956">
                  <c:v>1.98895928504947E13</c:v>
                </c:pt>
                <c:pt idx="957">
                  <c:v>1.98782808933317E13</c:v>
                </c:pt>
                <c:pt idx="958">
                  <c:v>1.98774496792594E13</c:v>
                </c:pt>
                <c:pt idx="959">
                  <c:v>1.98871880171771E13</c:v>
                </c:pt>
                <c:pt idx="960">
                  <c:v>1.98906996052865E13</c:v>
                </c:pt>
                <c:pt idx="961">
                  <c:v>1.98793892985289E13</c:v>
                </c:pt>
                <c:pt idx="962">
                  <c:v>1.98791517549335E13</c:v>
                </c:pt>
                <c:pt idx="963">
                  <c:v>1.99768269510478E13</c:v>
                </c:pt>
                <c:pt idx="964">
                  <c:v>1.99350255893928E13</c:v>
                </c:pt>
                <c:pt idx="965">
                  <c:v>1.99524142343407E13</c:v>
                </c:pt>
                <c:pt idx="966">
                  <c:v>1.99484729883351E13</c:v>
                </c:pt>
                <c:pt idx="967">
                  <c:v>1.99528086388505E13</c:v>
                </c:pt>
                <c:pt idx="968">
                  <c:v>1.99553438853777E13</c:v>
                </c:pt>
                <c:pt idx="969">
                  <c:v>1.99642688759576E13</c:v>
                </c:pt>
                <c:pt idx="970">
                  <c:v>1.99517562002809E13</c:v>
                </c:pt>
                <c:pt idx="971">
                  <c:v>1.9941807383847E13</c:v>
                </c:pt>
                <c:pt idx="972">
                  <c:v>1.99406143765044E13</c:v>
                </c:pt>
                <c:pt idx="973">
                  <c:v>1.99599548173516E13</c:v>
                </c:pt>
                <c:pt idx="974">
                  <c:v>1.99614671379736E13</c:v>
                </c:pt>
                <c:pt idx="975">
                  <c:v>1.99444292171067E13</c:v>
                </c:pt>
                <c:pt idx="976">
                  <c:v>1.99473045552124E13</c:v>
                </c:pt>
                <c:pt idx="977">
                  <c:v>1.9949678366998E13</c:v>
                </c:pt>
                <c:pt idx="978">
                  <c:v>1.99580895553598E13</c:v>
                </c:pt>
                <c:pt idx="979">
                  <c:v>1.99506032426675E13</c:v>
                </c:pt>
                <c:pt idx="980">
                  <c:v>1.99399087908704E13</c:v>
                </c:pt>
                <c:pt idx="981">
                  <c:v>1.99390198348288E13</c:v>
                </c:pt>
                <c:pt idx="982">
                  <c:v>1.99397602639834E13</c:v>
                </c:pt>
                <c:pt idx="983">
                  <c:v>1.99372613145032E13</c:v>
                </c:pt>
                <c:pt idx="984">
                  <c:v>1.99000374727872E13</c:v>
                </c:pt>
                <c:pt idx="985">
                  <c:v>1.99028274635691E13</c:v>
                </c:pt>
                <c:pt idx="986">
                  <c:v>1.98858751505444E13</c:v>
                </c:pt>
                <c:pt idx="987">
                  <c:v>1.98903302152165E13</c:v>
                </c:pt>
                <c:pt idx="988">
                  <c:v>1.989576366917E13</c:v>
                </c:pt>
                <c:pt idx="989">
                  <c:v>1.98846062214561E13</c:v>
                </c:pt>
                <c:pt idx="990">
                  <c:v>1.99223356303066E13</c:v>
                </c:pt>
                <c:pt idx="991">
                  <c:v>1.99210652890616E13</c:v>
                </c:pt>
                <c:pt idx="992">
                  <c:v>1.99242185170745E13</c:v>
                </c:pt>
                <c:pt idx="993">
                  <c:v>1.99326792337161E13</c:v>
                </c:pt>
                <c:pt idx="994">
                  <c:v>1.9937364595503E13</c:v>
                </c:pt>
                <c:pt idx="995">
                  <c:v>1.99265811668783E13</c:v>
                </c:pt>
                <c:pt idx="996">
                  <c:v>1.99325048741014E13</c:v>
                </c:pt>
                <c:pt idx="997">
                  <c:v>1.99353161868357E13</c:v>
                </c:pt>
                <c:pt idx="998">
                  <c:v>1.9935880851981E13</c:v>
                </c:pt>
                <c:pt idx="999">
                  <c:v>1.99139011201881E13</c:v>
                </c:pt>
                <c:pt idx="1000">
                  <c:v>1.99301478916867E13</c:v>
                </c:pt>
                <c:pt idx="1001">
                  <c:v>1.99312288210027E13</c:v>
                </c:pt>
                <c:pt idx="1002">
                  <c:v>1.99595936048415E13</c:v>
                </c:pt>
                <c:pt idx="1003">
                  <c:v>1.99204187712892E13</c:v>
                </c:pt>
                <c:pt idx="1004">
                  <c:v>1.98949585690329E13</c:v>
                </c:pt>
                <c:pt idx="1005">
                  <c:v>1.98784766769046E13</c:v>
                </c:pt>
                <c:pt idx="1006">
                  <c:v>1.98830129840698E13</c:v>
                </c:pt>
                <c:pt idx="1007">
                  <c:v>1.98898624511923E13</c:v>
                </c:pt>
                <c:pt idx="1008">
                  <c:v>1.98791490188775E13</c:v>
                </c:pt>
                <c:pt idx="1009">
                  <c:v>1.98556765402113E13</c:v>
                </c:pt>
                <c:pt idx="1010">
                  <c:v>1.9853618720466E13</c:v>
                </c:pt>
                <c:pt idx="1011">
                  <c:v>1.98580337995499E13</c:v>
                </c:pt>
                <c:pt idx="1012">
                  <c:v>1.99026044016379E13</c:v>
                </c:pt>
                <c:pt idx="1013">
                  <c:v>1.9845811298014E13</c:v>
                </c:pt>
                <c:pt idx="1014">
                  <c:v>1.98460455594118E13</c:v>
                </c:pt>
                <c:pt idx="1015">
                  <c:v>1.98460096162853E13</c:v>
                </c:pt>
                <c:pt idx="1016">
                  <c:v>1.9845901777612E13</c:v>
                </c:pt>
                <c:pt idx="1017">
                  <c:v>1.9845865829114E13</c:v>
                </c:pt>
                <c:pt idx="1018">
                  <c:v>1.98458298792619E13</c:v>
                </c:pt>
                <c:pt idx="1019">
                  <c:v>1.98460492052618E13</c:v>
                </c:pt>
                <c:pt idx="1020">
                  <c:v>1.9846011928285E13</c:v>
                </c:pt>
                <c:pt idx="1021">
                  <c:v>1.9845900078837E13</c:v>
                </c:pt>
                <c:pt idx="1022">
                  <c:v>1.98458627966651E13</c:v>
                </c:pt>
                <c:pt idx="1023">
                  <c:v>1.98458255131371E13</c:v>
                </c:pt>
                <c:pt idx="1024">
                  <c:v>1.98462552484066E13</c:v>
                </c:pt>
                <c:pt idx="1025">
                  <c:v>1.98464200626768E13</c:v>
                </c:pt>
                <c:pt idx="1026">
                  <c:v>1.98464237855515E13</c:v>
                </c:pt>
                <c:pt idx="1027">
                  <c:v>1.98461424071888E13</c:v>
                </c:pt>
                <c:pt idx="1028">
                  <c:v>1.98461033113077E13</c:v>
                </c:pt>
                <c:pt idx="1029">
                  <c:v>1.98463264291338E13</c:v>
                </c:pt>
                <c:pt idx="1030">
                  <c:v>1.98462857072141E13</c:v>
                </c:pt>
                <c:pt idx="1031">
                  <c:v>1.98461635292109E13</c:v>
                </c:pt>
                <c:pt idx="1032">
                  <c:v>1.98461228205604E13</c:v>
                </c:pt>
                <c:pt idx="1033">
                  <c:v>1.98460820915597E13</c:v>
                </c:pt>
                <c:pt idx="1034">
                  <c:v>1.98463136770944E13</c:v>
                </c:pt>
                <c:pt idx="1035">
                  <c:v>1.98462721727766E13</c:v>
                </c:pt>
                <c:pt idx="1036">
                  <c:v>1.98461476846111E13</c:v>
                </c:pt>
                <c:pt idx="1037">
                  <c:v>1.98461061861904E13</c:v>
                </c:pt>
                <c:pt idx="1038">
                  <c:v>1.98460646864229E13</c:v>
                </c:pt>
                <c:pt idx="1039">
                  <c:v>1.98462936774378E13</c:v>
                </c:pt>
                <c:pt idx="1040">
                  <c:v>1.98462521415892E13</c:v>
                </c:pt>
                <c:pt idx="1041">
                  <c:v>1.98461275201174E13</c:v>
                </c:pt>
                <c:pt idx="1042">
                  <c:v>1.98460859789956E13</c:v>
                </c:pt>
                <c:pt idx="1043">
                  <c:v>1.98460444364836E13</c:v>
                </c:pt>
                <c:pt idx="1044">
                  <c:v>1.98464917458459E13</c:v>
                </c:pt>
                <c:pt idx="1045">
                  <c:v>1.98461293086357E13</c:v>
                </c:pt>
                <c:pt idx="1046">
                  <c:v>1.98460873054982E13</c:v>
                </c:pt>
                <c:pt idx="1047">
                  <c:v>1.98460453091921E13</c:v>
                </c:pt>
                <c:pt idx="1048">
                  <c:v>1.98460033115357E13</c:v>
                </c:pt>
                <c:pt idx="1049">
                  <c:v>1.98462382915425E13</c:v>
                </c:pt>
                <c:pt idx="1050">
                  <c:v>1.98461955213261E13</c:v>
                </c:pt>
                <c:pt idx="1051">
                  <c:v>1.98460672008227E13</c:v>
                </c:pt>
                <c:pt idx="1052">
                  <c:v>1.98460244258392E13</c:v>
                </c:pt>
                <c:pt idx="1053">
                  <c:v>1.98459816495079E13</c:v>
                </c:pt>
                <c:pt idx="1054">
                  <c:v>1.9846227292251E13</c:v>
                </c:pt>
                <c:pt idx="1055">
                  <c:v>1.98461837198555E13</c:v>
                </c:pt>
                <c:pt idx="1056">
                  <c:v>1.98460530113818E13</c:v>
                </c:pt>
                <c:pt idx="1057">
                  <c:v>1.98460094532707E13</c:v>
                </c:pt>
                <c:pt idx="1058">
                  <c:v>1.98459658938113E13</c:v>
                </c:pt>
                <c:pt idx="1059">
                  <c:v>1.98462113842091E13</c:v>
                </c:pt>
                <c:pt idx="1060">
                  <c:v>1.9846167124114E13</c:v>
                </c:pt>
                <c:pt idx="1061">
                  <c:v>1.98460343403019E13</c:v>
                </c:pt>
                <c:pt idx="1062">
                  <c:v>1.98459900766831E13</c:v>
                </c:pt>
                <c:pt idx="1063">
                  <c:v>1.98459458117143E13</c:v>
                </c:pt>
                <c:pt idx="1064">
                  <c:v>1.98464313649387E13</c:v>
                </c:pt>
                <c:pt idx="1065">
                  <c:v>1.98463860432864E13</c:v>
                </c:pt>
                <c:pt idx="1066">
                  <c:v>1.98462047445685E13</c:v>
                </c:pt>
                <c:pt idx="1067">
                  <c:v>1.98459419168946E13</c:v>
                </c:pt>
                <c:pt idx="1068">
                  <c:v>1.98462046207023E13</c:v>
                </c:pt>
                <c:pt idx="1069">
                  <c:v>1.98461578194383E13</c:v>
                </c:pt>
                <c:pt idx="1070">
                  <c:v>1.98460174114571E13</c:v>
                </c:pt>
                <c:pt idx="1071">
                  <c:v>1.98459706064817E13</c:v>
                </c:pt>
                <c:pt idx="1072">
                  <c:v>1.98459238001525E13</c:v>
                </c:pt>
                <c:pt idx="1073">
                  <c:v>1.98461782565833E13</c:v>
                </c:pt>
                <c:pt idx="1074">
                  <c:v>1.98461306553389E13</c:v>
                </c:pt>
                <c:pt idx="1075">
                  <c:v>1.98459878436326E13</c:v>
                </c:pt>
                <c:pt idx="1076">
                  <c:v>1.98459401658183E13</c:v>
                </c:pt>
                <c:pt idx="1077">
                  <c:v>1.98458925578675E13</c:v>
                </c:pt>
                <c:pt idx="1078">
                  <c:v>1.98461501508439E13</c:v>
                </c:pt>
                <c:pt idx="1079">
                  <c:v>1.98461024528523E13</c:v>
                </c:pt>
                <c:pt idx="1080">
                  <c:v>1.98459593488711E13</c:v>
                </c:pt>
                <c:pt idx="1081">
                  <c:v>1.98459116455354E13</c:v>
                </c:pt>
                <c:pt idx="1082">
                  <c:v>1.98458639408423E13</c:v>
                </c:pt>
                <c:pt idx="1083">
                  <c:v>1.98463715126231E13</c:v>
                </c:pt>
                <c:pt idx="1084">
                  <c:v>1.98463229404806E13</c:v>
                </c:pt>
                <c:pt idx="1085">
                  <c:v>1.98461771992583E13</c:v>
                </c:pt>
                <c:pt idx="1086">
                  <c:v>1.98461286231225E13</c:v>
                </c:pt>
                <c:pt idx="1087">
                  <c:v>1.98460800456274E13</c:v>
                </c:pt>
                <c:pt idx="1088">
                  <c:v>1.98463428930925E13</c:v>
                </c:pt>
                <c:pt idx="1089">
                  <c:v>1.98445541826513E13</c:v>
                </c:pt>
                <c:pt idx="1090">
                  <c:v>1.98446238812569E13</c:v>
                </c:pt>
                <c:pt idx="1091">
                  <c:v>1.98445253463123E13</c:v>
                </c:pt>
                <c:pt idx="1092">
                  <c:v>1.98447971764739E13</c:v>
                </c:pt>
                <c:pt idx="1093">
                  <c:v>1.98447469610715E13</c:v>
                </c:pt>
                <c:pt idx="1094">
                  <c:v>1.98445963070046E13</c:v>
                </c:pt>
                <c:pt idx="1095">
                  <c:v>1.98445460862668E13</c:v>
                </c:pt>
                <c:pt idx="1096">
                  <c:v>1.98444958641661E13</c:v>
                </c:pt>
                <c:pt idx="1097">
                  <c:v>1.98447654112852E13</c:v>
                </c:pt>
                <c:pt idx="1098">
                  <c:v>1.98447141851416E13</c:v>
                </c:pt>
                <c:pt idx="1099">
                  <c:v>1.98445606021175E13</c:v>
                </c:pt>
                <c:pt idx="1100">
                  <c:v>1.98445094054512E13</c:v>
                </c:pt>
                <c:pt idx="1101">
                  <c:v>1.98444582074385E13</c:v>
                </c:pt>
                <c:pt idx="1102">
                  <c:v>1.98449688521525E13</c:v>
                </c:pt>
                <c:pt idx="1103">
                  <c:v>1.98449161274271E13</c:v>
                </c:pt>
                <c:pt idx="1104">
                  <c:v>1.9844757951019E13</c:v>
                </c:pt>
                <c:pt idx="1105">
                  <c:v>1.9844705230729E13</c:v>
                </c:pt>
                <c:pt idx="1106">
                  <c:v>1.98446525090869E13</c:v>
                </c:pt>
                <c:pt idx="1107">
                  <c:v>1.98449389403513E13</c:v>
                </c:pt>
                <c:pt idx="1108">
                  <c:v>1.984488501904E13</c:v>
                </c:pt>
                <c:pt idx="1109">
                  <c:v>1.9844908989217E13</c:v>
                </c:pt>
                <c:pt idx="1110">
                  <c:v>1.98448629200054E13</c:v>
                </c:pt>
                <c:pt idx="1111">
                  <c:v>1.98448084326567E13</c:v>
                </c:pt>
                <c:pt idx="1112">
                  <c:v>1.98450826038623E13</c:v>
                </c:pt>
                <c:pt idx="1113">
                  <c:v>1.98450271384354E13</c:v>
                </c:pt>
                <c:pt idx="1114">
                  <c:v>1.9844860734174E13</c:v>
                </c:pt>
                <c:pt idx="1115">
                  <c:v>1.98448052633838E13</c:v>
                </c:pt>
                <c:pt idx="1116">
                  <c:v>1.98447497912382E13</c:v>
                </c:pt>
                <c:pt idx="1117">
                  <c:v>1.98450215149441E13</c:v>
                </c:pt>
                <c:pt idx="1118">
                  <c:v>1.98449651497819E13</c:v>
                </c:pt>
                <c:pt idx="1119">
                  <c:v>1.98447960467416E13</c:v>
                </c:pt>
                <c:pt idx="1120">
                  <c:v>1.98447397080171E13</c:v>
                </c:pt>
                <c:pt idx="1121">
                  <c:v>1.98446839290634E13</c:v>
                </c:pt>
                <c:pt idx="1122">
                  <c:v>1.98451884601667E13</c:v>
                </c:pt>
                <c:pt idx="1123">
                  <c:v>1.9845131947038E13</c:v>
                </c:pt>
                <c:pt idx="1124">
                  <c:v>1.98449624127036E13</c:v>
                </c:pt>
                <c:pt idx="1125">
                  <c:v>1.98449058993604E13</c:v>
                </c:pt>
                <c:pt idx="1126">
                  <c:v>1.98448493846673E13</c:v>
                </c:pt>
                <c:pt idx="1127">
                  <c:v>1.9845100367124E13</c:v>
                </c:pt>
                <c:pt idx="1128">
                  <c:v>1.98450437039438E13</c:v>
                </c:pt>
                <c:pt idx="1129">
                  <c:v>1.98448737058204E13</c:v>
                </c:pt>
                <c:pt idx="1130">
                  <c:v>1.98448170377691E13</c:v>
                </c:pt>
                <c:pt idx="1131">
                  <c:v>1.98447603683659E13</c:v>
                </c:pt>
                <c:pt idx="1132">
                  <c:v>1.98445334419243E13</c:v>
                </c:pt>
                <c:pt idx="1133">
                  <c:v>1.98446216435286E13</c:v>
                </c:pt>
                <c:pt idx="1134">
                  <c:v>1.98443902491154E13</c:v>
                </c:pt>
                <c:pt idx="1135">
                  <c:v>1.98443323973585E13</c:v>
                </c:pt>
                <c:pt idx="1136">
                  <c:v>1.98445869616071E13</c:v>
                </c:pt>
                <c:pt idx="1137">
                  <c:v>2.01621767979041E13</c:v>
                </c:pt>
                <c:pt idx="1138">
                  <c:v>2.01656927419899E13</c:v>
                </c:pt>
                <c:pt idx="1139">
                  <c:v>2.01735058640622E13</c:v>
                </c:pt>
                <c:pt idx="1140">
                  <c:v>2.01600093296778E13</c:v>
                </c:pt>
                <c:pt idx="1141">
                  <c:v>2.01654666771347E13</c:v>
                </c:pt>
                <c:pt idx="1142">
                  <c:v>2.01535678858942E13</c:v>
                </c:pt>
                <c:pt idx="1143">
                  <c:v>2.016042899512E13</c:v>
                </c:pt>
                <c:pt idx="1144">
                  <c:v>2.01732038476784E13</c:v>
                </c:pt>
                <c:pt idx="1145">
                  <c:v>2.01648081115099E13</c:v>
                </c:pt>
                <c:pt idx="1146">
                  <c:v>2.01797698589672E13</c:v>
                </c:pt>
                <c:pt idx="1147">
                  <c:v>2.01819841489617E13</c:v>
                </c:pt>
                <c:pt idx="1148">
                  <c:v>2.01901933249159E13</c:v>
                </c:pt>
                <c:pt idx="1149">
                  <c:v>2.02007285402482E13</c:v>
                </c:pt>
                <c:pt idx="1150">
                  <c:v>2.01889494392336E13</c:v>
                </c:pt>
                <c:pt idx="1151">
                  <c:v>2.02036688538077E13</c:v>
                </c:pt>
                <c:pt idx="1152">
                  <c:v>2.02449000160535E13</c:v>
                </c:pt>
                <c:pt idx="1153">
                  <c:v>2.03478023364778E13</c:v>
                </c:pt>
                <c:pt idx="1154">
                  <c:v>2.03437511881078E13</c:v>
                </c:pt>
                <c:pt idx="1155">
                  <c:v>2.03466481816379E13</c:v>
                </c:pt>
                <c:pt idx="1156">
                  <c:v>2.03711734024522E13</c:v>
                </c:pt>
                <c:pt idx="1157">
                  <c:v>2.03732314121629E13</c:v>
                </c:pt>
                <c:pt idx="1158">
                  <c:v>2.03831714809788E13</c:v>
                </c:pt>
                <c:pt idx="1159">
                  <c:v>2.03754975039105E13</c:v>
                </c:pt>
                <c:pt idx="1160">
                  <c:v>2.03821786570595E13</c:v>
                </c:pt>
                <c:pt idx="1161">
                  <c:v>2.0384194022196E13</c:v>
                </c:pt>
                <c:pt idx="1162">
                  <c:v>2.04229723631142E13</c:v>
                </c:pt>
                <c:pt idx="1163">
                  <c:v>2.04333936996893E13</c:v>
                </c:pt>
                <c:pt idx="1164">
                  <c:v>2.04233704253488E13</c:v>
                </c:pt>
                <c:pt idx="1165">
                  <c:v>2.04334160149834E13</c:v>
                </c:pt>
                <c:pt idx="1166">
                  <c:v>2.04320342651117E13</c:v>
                </c:pt>
                <c:pt idx="1167">
                  <c:v>2.0435639346821E13</c:v>
                </c:pt>
                <c:pt idx="1168">
                  <c:v>2.04434554212415E13</c:v>
                </c:pt>
                <c:pt idx="1169">
                  <c:v>2.04396866020586E13</c:v>
                </c:pt>
                <c:pt idx="1170">
                  <c:v>2.04532451427926E13</c:v>
                </c:pt>
                <c:pt idx="1171">
                  <c:v>2.04541374880126E13</c:v>
                </c:pt>
                <c:pt idx="1172">
                  <c:v>2.04533688821093E13</c:v>
                </c:pt>
                <c:pt idx="1173">
                  <c:v>2.04424735498893E13</c:v>
                </c:pt>
                <c:pt idx="1174">
                  <c:v>2.04532880336388E13</c:v>
                </c:pt>
                <c:pt idx="1175">
                  <c:v>2.04849495883273E13</c:v>
                </c:pt>
                <c:pt idx="1176">
                  <c:v>2.04690101973479E13</c:v>
                </c:pt>
                <c:pt idx="1177">
                  <c:v>2.04748500385545E13</c:v>
                </c:pt>
                <c:pt idx="1178">
                  <c:v>2.04822559046243E13</c:v>
                </c:pt>
                <c:pt idx="1179">
                  <c:v>2.04720555769187E13</c:v>
                </c:pt>
                <c:pt idx="1180">
                  <c:v>2.04960926228125E13</c:v>
                </c:pt>
                <c:pt idx="1181">
                  <c:v>2.04673756647553E13</c:v>
                </c:pt>
                <c:pt idx="1182">
                  <c:v>2.04978839545053E13</c:v>
                </c:pt>
                <c:pt idx="1183">
                  <c:v>2.05035862933083E13</c:v>
                </c:pt>
                <c:pt idx="1184">
                  <c:v>2.05073456830386E13</c:v>
                </c:pt>
                <c:pt idx="1185">
                  <c:v>2.05292102166688E13</c:v>
                </c:pt>
                <c:pt idx="1186">
                  <c:v>2.05340193629905E13</c:v>
                </c:pt>
                <c:pt idx="1187">
                  <c:v>2.05383633849757E13</c:v>
                </c:pt>
                <c:pt idx="1188">
                  <c:v>2.05469265544677E13</c:v>
                </c:pt>
                <c:pt idx="1189">
                  <c:v>2.05333799408054E13</c:v>
                </c:pt>
                <c:pt idx="1190">
                  <c:v>2.05572790726905E13</c:v>
                </c:pt>
                <c:pt idx="1191">
                  <c:v>2.05636785664543E13</c:v>
                </c:pt>
                <c:pt idx="1192">
                  <c:v>2.0567936964198E13</c:v>
                </c:pt>
                <c:pt idx="1193">
                  <c:v>2.05641673717367E13</c:v>
                </c:pt>
                <c:pt idx="1194">
                  <c:v>2.05903919423122E13</c:v>
                </c:pt>
                <c:pt idx="1195">
                  <c:v>2.05318462202136E13</c:v>
                </c:pt>
                <c:pt idx="1196">
                  <c:v>2.0540360356857E13</c:v>
                </c:pt>
                <c:pt idx="1197">
                  <c:v>2.05466235792035E13</c:v>
                </c:pt>
                <c:pt idx="1198">
                  <c:v>2.05464418406724E13</c:v>
                </c:pt>
                <c:pt idx="1199">
                  <c:v>2.05411015112442E13</c:v>
                </c:pt>
                <c:pt idx="1200">
                  <c:v>2.04928871955691E13</c:v>
                </c:pt>
                <c:pt idx="1201">
                  <c:v>2.04926777401692E13</c:v>
                </c:pt>
                <c:pt idx="1202">
                  <c:v>2.04926079328666E13</c:v>
                </c:pt>
                <c:pt idx="1203">
                  <c:v>2.04875025036162E13</c:v>
                </c:pt>
                <c:pt idx="1204">
                  <c:v>2.04929497322123E13</c:v>
                </c:pt>
                <c:pt idx="1205">
                  <c:v>2.04928787199273E13</c:v>
                </c:pt>
                <c:pt idx="1206">
                  <c:v>2.04926656733999E13</c:v>
                </c:pt>
                <c:pt idx="1207">
                  <c:v>2.04925945768681E13</c:v>
                </c:pt>
                <c:pt idx="1208">
                  <c:v>2.04925235580875E13</c:v>
                </c:pt>
                <c:pt idx="1209">
                  <c:v>2.04929468821163E13</c:v>
                </c:pt>
                <c:pt idx="1210">
                  <c:v>2.04928744922825E13</c:v>
                </c:pt>
                <c:pt idx="1211">
                  <c:v>2.04925849113003E13</c:v>
                </c:pt>
                <c:pt idx="1212">
                  <c:v>2.0492512514851E13</c:v>
                </c:pt>
                <c:pt idx="1213">
                  <c:v>2.04929545740118E13</c:v>
                </c:pt>
                <c:pt idx="1214">
                  <c:v>2.04927465461937E13</c:v>
                </c:pt>
                <c:pt idx="1215">
                  <c:v>2.04925987618606E13</c:v>
                </c:pt>
                <c:pt idx="1216">
                  <c:v>2.04925260455981E13</c:v>
                </c:pt>
                <c:pt idx="1217">
                  <c:v>2.04933712204385E13</c:v>
                </c:pt>
                <c:pt idx="1218">
                  <c:v>2.04932958888049E13</c:v>
                </c:pt>
                <c:pt idx="1219">
                  <c:v>2.04930698802453E13</c:v>
                </c:pt>
                <c:pt idx="1220">
                  <c:v>2.0492994543246E13</c:v>
                </c:pt>
                <c:pt idx="1221">
                  <c:v>2.04929192048744E13</c:v>
                </c:pt>
                <c:pt idx="1222">
                  <c:v>2.0493401574964E13</c:v>
                </c:pt>
                <c:pt idx="1223">
                  <c:v>2.04933245369059E13</c:v>
                </c:pt>
                <c:pt idx="1224">
                  <c:v>2.04930163784141E13</c:v>
                </c:pt>
                <c:pt idx="1225">
                  <c:v>2.0492939320324E13</c:v>
                </c:pt>
                <c:pt idx="1226">
                  <c:v>2.04934207653199E13</c:v>
                </c:pt>
                <c:pt idx="1227">
                  <c:v>2.04933426228786E13</c:v>
                </c:pt>
                <c:pt idx="1228">
                  <c:v>2.04931081446431E13</c:v>
                </c:pt>
                <c:pt idx="1229">
                  <c:v>2.04930299916247E13</c:v>
                </c:pt>
                <c:pt idx="1230">
                  <c:v>2.0492951837215E13</c:v>
                </c:pt>
                <c:pt idx="1231">
                  <c:v>2.04934234238071E13</c:v>
                </c:pt>
                <c:pt idx="1232">
                  <c:v>2.04933443331895E13</c:v>
                </c:pt>
                <c:pt idx="1233">
                  <c:v>2.04931070460268E13</c:v>
                </c:pt>
                <c:pt idx="1234">
                  <c:v>2.04930279514242E13</c:v>
                </c:pt>
                <c:pt idx="1235">
                  <c:v>2.04937299219397E13</c:v>
                </c:pt>
                <c:pt idx="1236">
                  <c:v>2.0494566890206E13</c:v>
                </c:pt>
                <c:pt idx="1237">
                  <c:v>2.04944864450428E13</c:v>
                </c:pt>
                <c:pt idx="1238">
                  <c:v>2.04942454005843E13</c:v>
                </c:pt>
                <c:pt idx="1239">
                  <c:v>2.04941650516045E13</c:v>
                </c:pt>
                <c:pt idx="1240">
                  <c:v>2.04940847012287E13</c:v>
                </c:pt>
                <c:pt idx="1241">
                  <c:v>2.04946379768806E13</c:v>
                </c:pt>
                <c:pt idx="1242">
                  <c:v>2.06690794084081E13</c:v>
                </c:pt>
                <c:pt idx="1243">
                  <c:v>2.06739163705948E13</c:v>
                </c:pt>
                <c:pt idx="1244">
                  <c:v>2.06818258024454E13</c:v>
                </c:pt>
                <c:pt idx="1245">
                  <c:v>2.06696063011849E13</c:v>
                </c:pt>
                <c:pt idx="1246">
                  <c:v>2.07102036102497E13</c:v>
                </c:pt>
                <c:pt idx="1247">
                  <c:v>2.07601580763306E13</c:v>
                </c:pt>
                <c:pt idx="1248">
                  <c:v>2.07694984605819E13</c:v>
                </c:pt>
                <c:pt idx="1249">
                  <c:v>2.07634736645832E13</c:v>
                </c:pt>
                <c:pt idx="1250">
                  <c:v>2.08049986254875E13</c:v>
                </c:pt>
                <c:pt idx="1251">
                  <c:v>2.0820865274109E13</c:v>
                </c:pt>
                <c:pt idx="1252">
                  <c:v>2.08289577564856E13</c:v>
                </c:pt>
                <c:pt idx="1253">
                  <c:v>2.08381889184321E13</c:v>
                </c:pt>
                <c:pt idx="1254">
                  <c:v>2.08556715429059E13</c:v>
                </c:pt>
                <c:pt idx="1255">
                  <c:v>2.08744355295275E13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C61-411E-9307-62CE4DDCE4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6365568"/>
        <c:axId val="507548080"/>
      </c:areaChart>
      <c:dateAx>
        <c:axId val="506365568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Open Sans" panose="020B0606030504020204"/>
                <a:ea typeface="+mn-ea"/>
                <a:cs typeface="+mn-cs"/>
              </a:defRPr>
            </a:pPr>
            <a:endParaRPr lang="en-US"/>
          </a:p>
        </c:txPr>
        <c:crossAx val="507548080"/>
        <c:crosses val="autoZero"/>
        <c:auto val="1"/>
        <c:lblOffset val="100"/>
        <c:baseTimeUnit val="days"/>
      </c:dateAx>
      <c:valAx>
        <c:axId val="507548080"/>
        <c:scaling>
          <c:orientation val="minMax"/>
          <c:max val="2.3500000000015E13"/>
          <c:min val="1.6000000000015E1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Open Sans" panose="020B0606030504020204"/>
                <a:ea typeface="+mn-ea"/>
                <a:cs typeface="+mn-cs"/>
              </a:defRPr>
            </a:pPr>
            <a:endParaRPr lang="en-US"/>
          </a:p>
        </c:txPr>
        <c:crossAx val="50636556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baseline="0">
          <a:solidFill>
            <a:schemeClr val="bg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34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0.75625</cdr:x>
      <cdr:y>0.3839</cdr:y>
    </cdr:from>
    <cdr:to>
      <cdr:x>0.80312</cdr:x>
      <cdr:y>0.45421</cdr:y>
    </cdr:to>
    <cdr:sp macro="" textlink="">
      <cdr:nvSpPr>
        <cdr:cNvPr id="2" name="Arrow: Down 1">
          <a:extLst xmlns:a="http://schemas.openxmlformats.org/drawingml/2006/main">
            <a:ext uri="{FF2B5EF4-FFF2-40B4-BE49-F238E27FC236}">
              <a16:creationId xmlns:a16="http://schemas.microsoft.com/office/drawing/2014/main" xmlns="" id="{CBA6874B-BBA0-42E6-94FA-C6302A97F234}"/>
            </a:ext>
          </a:extLst>
        </cdr:cNvPr>
        <cdr:cNvSpPr/>
      </cdr:nvSpPr>
      <cdr:spPr>
        <a:xfrm xmlns:a="http://schemas.openxmlformats.org/drawingml/2006/main">
          <a:off x="7538225" y="2616223"/>
          <a:ext cx="467246" cy="479173"/>
        </a:xfrm>
        <a:prstGeom xmlns:a="http://schemas.openxmlformats.org/drawingml/2006/main" prst="downArrow">
          <a:avLst/>
        </a:prstGeom>
        <a:solidFill xmlns:a="http://schemas.openxmlformats.org/drawingml/2006/main">
          <a:srgbClr val="FF000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D7CCFD25-4854-4C84-8131-1098EDDCE67A}" type="datetimeFigureOut">
              <a:rPr lang="en-US" smtClean="0"/>
              <a:t>2/5/20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66239280-F8CC-4FAE-8BB4-707DD693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273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239280-F8CC-4FAE-8BB4-707DD69327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6465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baseline="0" dirty="0"/>
              <a:t>Michigan:</a:t>
            </a:r>
          </a:p>
          <a:p>
            <a:pPr marL="173422" indent="-173422">
              <a:buFont typeface="Arial" panose="020B0604020202020204" pitchFamily="34" charset="0"/>
              <a:buChar char="•"/>
            </a:pPr>
            <a:r>
              <a:rPr lang="en-US" baseline="0" dirty="0"/>
              <a:t>it costs </a:t>
            </a:r>
            <a:r>
              <a:rPr lang="en-US" dirty="0"/>
              <a:t>each driver $645 per year due to driving on roads in need of repair</a:t>
            </a:r>
          </a:p>
          <a:p>
            <a:pPr marL="173422" indent="-173422">
              <a:buFont typeface="Arial" panose="020B0604020202020204" pitchFamily="34" charset="0"/>
              <a:buChar char="•"/>
            </a:pPr>
            <a:r>
              <a:rPr lang="en-US" dirty="0"/>
              <a:t>10% of bridges are rated structurally deficient; and</a:t>
            </a:r>
          </a:p>
          <a:p>
            <a:pPr marL="173422" indent="-173422">
              <a:buFont typeface="Arial" panose="020B0604020202020204" pitchFamily="34" charset="0"/>
              <a:buChar char="•"/>
            </a:pPr>
            <a:r>
              <a:rPr lang="en-US" dirty="0"/>
              <a:t>172 dams are considered to be high-hazard potential</a:t>
            </a:r>
          </a:p>
          <a:p>
            <a:r>
              <a:rPr lang="en-US" baseline="0" dirty="0"/>
              <a:t>   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239280-F8CC-4FAE-8BB4-707DD69327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4404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System needs (2016-2025)</a:t>
            </a:r>
          </a:p>
          <a:p>
            <a:endParaRPr lang="en-US" dirty="0"/>
          </a:p>
          <a:p>
            <a:r>
              <a:rPr lang="en-US" dirty="0"/>
              <a:t>-$4.6 trillion total</a:t>
            </a:r>
          </a:p>
          <a:p>
            <a:r>
              <a:rPr lang="en-US" dirty="0"/>
              <a:t>	-$2.5 trillion expected estimated funding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	- NSSGA advocacy a big part of getting that $2.5 into the steam and keeping it!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highlight>
                <a:srgbClr val="FFFF00"/>
              </a:highlight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u="sng" dirty="0">
                <a:highlight>
                  <a:srgbClr val="FFFF00"/>
                </a:highlight>
              </a:rPr>
              <a:t>- $2.1 trillion shortfall over the next 5 years!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239280-F8CC-4FAE-8BB4-707DD693270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933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We are here because </a:t>
            </a:r>
          </a:p>
          <a:p>
            <a:pPr marL="462458" indent="-462458">
              <a:buFont typeface="Arial" panose="020B0604020202020204" pitchFamily="34" charset="0"/>
              <a:buChar char="•"/>
            </a:pPr>
            <a:r>
              <a:rPr lang="en-US" sz="2800" dirty="0"/>
              <a:t>U.S population grown, and</a:t>
            </a:r>
          </a:p>
          <a:p>
            <a:pPr marL="462458" indent="-462458">
              <a:buFont typeface="Arial" panose="020B0604020202020204" pitchFamily="34" charset="0"/>
              <a:buChar char="•"/>
            </a:pPr>
            <a:r>
              <a:rPr lang="en-US" sz="2800" dirty="0"/>
              <a:t>Demands on the system has increased, yet</a:t>
            </a:r>
          </a:p>
          <a:p>
            <a:pPr marL="462458" indent="-462458">
              <a:buFont typeface="Arial" panose="020B0604020202020204" pitchFamily="34" charset="0"/>
              <a:buChar char="•"/>
            </a:pPr>
            <a:r>
              <a:rPr lang="en-US" sz="2800" dirty="0">
                <a:highlight>
                  <a:srgbClr val="FFFF00"/>
                </a:highlight>
              </a:rPr>
              <a:t>Investment has NOT kept up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239280-F8CC-4FAE-8BB4-707DD693270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3621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6994" indent="-176994">
              <a:buFont typeface="Arial" panose="020B0604020202020204" pitchFamily="34" charset="0"/>
              <a:buChar char="•"/>
            </a:pPr>
            <a:r>
              <a:rPr lang="en-US" sz="2000" dirty="0"/>
              <a:t>53.3% - Major Entitlements </a:t>
            </a:r>
          </a:p>
          <a:p>
            <a:pPr marL="648978" lvl="1" indent="-176994">
              <a:buFont typeface="Arial" panose="020B0604020202020204" pitchFamily="34" charset="0"/>
              <a:buChar char="•"/>
            </a:pPr>
            <a:r>
              <a:rPr lang="en-US" sz="2000" dirty="0"/>
              <a:t>(Medicare, Medicaid, Social Security)</a:t>
            </a:r>
          </a:p>
          <a:p>
            <a:pPr marL="176994" indent="-176994">
              <a:buFont typeface="Arial" panose="020B0604020202020204" pitchFamily="34" charset="0"/>
              <a:buChar char="•"/>
            </a:pPr>
            <a:r>
              <a:rPr lang="en-US" sz="2000" dirty="0"/>
              <a:t>14.6% - Poverty programs (welfare)</a:t>
            </a:r>
          </a:p>
          <a:p>
            <a:pPr marL="176994" indent="-176994">
              <a:buFont typeface="Arial" panose="020B0604020202020204" pitchFamily="34" charset="0"/>
              <a:buChar char="•"/>
            </a:pPr>
            <a:r>
              <a:rPr lang="en-US" sz="2000" dirty="0"/>
              <a:t>16.2% - Defense</a:t>
            </a:r>
          </a:p>
          <a:p>
            <a:pPr marL="176994" indent="-176994">
              <a:buFont typeface="Arial" panose="020B0604020202020204" pitchFamily="34" charset="0"/>
              <a:buChar char="•"/>
            </a:pPr>
            <a:r>
              <a:rPr lang="en-US" sz="2000" dirty="0"/>
              <a:t>6% - National debt</a:t>
            </a:r>
          </a:p>
          <a:p>
            <a:pPr marL="176994" indent="-176994">
              <a:buFont typeface="Arial" panose="020B0604020202020204" pitchFamily="34" charset="0"/>
              <a:buChar char="•"/>
            </a:pPr>
            <a:r>
              <a:rPr lang="en-US" sz="2000" dirty="0">
                <a:highlight>
                  <a:srgbClr val="FFFF00"/>
                </a:highlight>
              </a:rPr>
              <a:t>TOTAL: 90%</a:t>
            </a:r>
          </a:p>
          <a:p>
            <a:pPr marL="176994" indent="-176994">
              <a:buFont typeface="Arial" panose="020B0604020202020204" pitchFamily="34" charset="0"/>
              <a:buChar char="•"/>
            </a:pPr>
            <a:endParaRPr lang="en-US" sz="2000" dirty="0">
              <a:highlight>
                <a:srgbClr val="FFFF00"/>
              </a:highlight>
            </a:endParaRPr>
          </a:p>
          <a:p>
            <a:pPr marL="176994" indent="-176994">
              <a:buFont typeface="Arial" panose="020B0604020202020204" pitchFamily="34" charset="0"/>
              <a:buChar char="•"/>
            </a:pPr>
            <a:r>
              <a:rPr lang="en-US" sz="2000" dirty="0">
                <a:highlight>
                  <a:srgbClr val="FFFF00"/>
                </a:highlight>
              </a:rPr>
              <a:t>10% left</a:t>
            </a:r>
          </a:p>
          <a:p>
            <a:pPr marL="648978" lvl="1" indent="-176994">
              <a:buFont typeface="Arial" panose="020B0604020202020204" pitchFamily="34" charset="0"/>
              <a:buChar char="•"/>
            </a:pPr>
            <a:r>
              <a:rPr lang="en-US" sz="2000" dirty="0">
                <a:highlight>
                  <a:srgbClr val="FFFF00"/>
                </a:highlight>
              </a:rPr>
              <a:t>4% transportation</a:t>
            </a:r>
          </a:p>
          <a:p>
            <a:pPr marL="648978" lvl="1" indent="-176994">
              <a:buFont typeface="Arial" panose="020B0604020202020204" pitchFamily="34" charset="0"/>
              <a:buChar char="•"/>
            </a:pPr>
            <a:r>
              <a:rPr lang="en-US" sz="2000" dirty="0">
                <a:highlight>
                  <a:srgbClr val="FFFF00"/>
                </a:highlight>
              </a:rPr>
              <a:t>3% education</a:t>
            </a:r>
          </a:p>
          <a:p>
            <a:pPr marL="648978" lvl="1" indent="-176994">
              <a:buFont typeface="Arial" panose="020B0604020202020204" pitchFamily="34" charset="0"/>
              <a:buChar char="•"/>
            </a:pPr>
            <a:r>
              <a:rPr lang="en-US" sz="2000" dirty="0">
                <a:highlight>
                  <a:srgbClr val="FFFF00"/>
                </a:highlight>
              </a:rPr>
              <a:t>3% everything else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239280-F8CC-4FAE-8BB4-707DD693270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125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Since Trump:</a:t>
            </a:r>
          </a:p>
          <a:p>
            <a:r>
              <a:rPr lang="en-US" dirty="0"/>
              <a:t>$1.5 trillion tax-cut package</a:t>
            </a:r>
          </a:p>
          <a:p>
            <a:r>
              <a:rPr lang="en-US" dirty="0"/>
              <a:t>$400 billion FY18 budget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By 2028:</a:t>
            </a:r>
          </a:p>
          <a:p>
            <a:r>
              <a:rPr lang="en-US" dirty="0"/>
              <a:t> National Debt $29.4 trillion (101% of GDP)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239280-F8CC-4FAE-8BB4-707DD693270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50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239280-F8CC-4FAE-8BB4-707DD693270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726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continue to work with EPA to limit overregulation. </a:t>
            </a:r>
          </a:p>
          <a:p>
            <a:endParaRPr lang="en-US" dirty="0"/>
          </a:p>
          <a:p>
            <a:r>
              <a:rPr lang="en-US" dirty="0"/>
              <a:t>In April, 12 federal agencies agreed to limit National Environmental Policy Act (NEPA) reviews to two years and assign a specific agency to lead the review. </a:t>
            </a:r>
          </a:p>
          <a:p>
            <a:endParaRPr lang="en-US" dirty="0"/>
          </a:p>
          <a:p>
            <a:r>
              <a:rPr lang="en-US" dirty="0"/>
              <a:t>New Navigable Waters rule (definition of WOTUS) was announced Jan. 23 by EPA.  This is a big win for our industry and a result of the engagement and advocacy of our members and staff over the past several years.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239280-F8CC-4FAE-8BB4-707DD693270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0723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239280-F8CC-4FAE-8BB4-707DD693270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7356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422" indent="-173422">
              <a:buFont typeface="Arial" panose="020B0604020202020204" pitchFamily="34" charset="0"/>
              <a:buChar char="•"/>
            </a:pPr>
            <a:r>
              <a:rPr lang="en-US" dirty="0"/>
              <a:t>One MSHA effort:  should impact members regionally – if you are in a coal area, you will have coal inspectors coming to your facility.  MSHA has done extensive training and has done 86 aggregates operations, with no complaints we know of; MSHA is also internally reorganizing to blur the lines between coal and non coal sectors</a:t>
            </a:r>
          </a:p>
          <a:p>
            <a:pPr marL="173422" indent="-173422">
              <a:buFont typeface="Arial" panose="020B0604020202020204" pitchFamily="34" charset="0"/>
              <a:buChar char="•"/>
            </a:pPr>
            <a:r>
              <a:rPr lang="en-US" dirty="0"/>
              <a:t>MSHA alliance partnership continues to improve safety</a:t>
            </a:r>
          </a:p>
          <a:p>
            <a:pPr marL="173422" indent="-173422">
              <a:buFont typeface="Arial" panose="020B0604020202020204" pitchFamily="34" charset="0"/>
              <a:buChar char="•"/>
            </a:pPr>
            <a:r>
              <a:rPr lang="en-US" dirty="0"/>
              <a:t>NSSGA provided comments to MSHA on powered haulage in December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239280-F8CC-4FAE-8BB4-707DD693270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0121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422" indent="-173422">
              <a:buFont typeface="Arial" panose="020B0604020202020204" pitchFamily="34" charset="0"/>
              <a:buChar char="•"/>
            </a:pPr>
            <a:r>
              <a:rPr lang="en-US" dirty="0"/>
              <a:t>NSSGA offered to provide breakroom posters and helmet stickers to all producer member companies</a:t>
            </a:r>
          </a:p>
          <a:p>
            <a:pPr marL="173422" indent="-173422">
              <a:buFont typeface="Arial" panose="020B0604020202020204" pitchFamily="34" charset="0"/>
              <a:buChar char="•"/>
            </a:pPr>
            <a:r>
              <a:rPr lang="en-US" dirty="0"/>
              <a:t>We heard from 46 producer member companies.</a:t>
            </a:r>
          </a:p>
          <a:p>
            <a:pPr marL="173422" indent="-173422">
              <a:buFont typeface="Arial" panose="020B0604020202020204" pitchFamily="34" charset="0"/>
              <a:buChar char="•"/>
            </a:pPr>
            <a:r>
              <a:rPr lang="en-US" dirty="0"/>
              <a:t>We produced and supplied over 1,200 breakroom posters and 18,000 helmet stickers for those member companies</a:t>
            </a:r>
          </a:p>
          <a:p>
            <a:pPr marL="173422" indent="-173422">
              <a:buFont typeface="Arial" panose="020B0604020202020204" pitchFamily="34" charset="0"/>
              <a:buChar char="•"/>
            </a:pPr>
            <a:r>
              <a:rPr lang="en-US" dirty="0"/>
              <a:t>Pledge sheets were presented to Assistant Secretary </a:t>
            </a:r>
            <a:r>
              <a:rPr lang="en-US" dirty="0" err="1"/>
              <a:t>Zatezalo</a:t>
            </a:r>
            <a:r>
              <a:rPr lang="en-US" dirty="0"/>
              <a:t> at our Legislative &amp; Policy Forum in November.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239280-F8CC-4FAE-8BB4-707DD693270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353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239280-F8CC-4FAE-8BB4-707DD69327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3161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March 2016 – OSHA releases final rule that halves the workplace exposure limit for general industry, from 100 to 50 (micrograms of respirable crystalline silica per cubic meter of air, measured over an 8-hour shift). </a:t>
            </a:r>
          </a:p>
          <a:p>
            <a:endParaRPr lang="en-US" dirty="0"/>
          </a:p>
          <a:p>
            <a:r>
              <a:rPr lang="en-US" dirty="0"/>
              <a:t>“General industry” includes ready-mixed and asphaltic concrete production facilities, and off-site aggregates sales yards.</a:t>
            </a:r>
          </a:p>
          <a:p>
            <a:endParaRPr lang="en-US" dirty="0"/>
          </a:p>
          <a:p>
            <a:r>
              <a:rPr lang="en-US" dirty="0"/>
              <a:t>For the construction industry, the limit drops from 250 to 50.</a:t>
            </a:r>
          </a:p>
          <a:p>
            <a:endParaRPr lang="en-US" dirty="0"/>
          </a:p>
          <a:p>
            <a:r>
              <a:rPr lang="en-US" dirty="0"/>
              <a:t>NSSGA filed formal comments with OSHA and challenged the rule in federal court: </a:t>
            </a:r>
          </a:p>
          <a:p>
            <a:pPr marL="173422" indent="-173422">
              <a:buFontTx/>
              <a:buChar char="-"/>
            </a:pPr>
            <a:r>
              <a:rPr lang="en-US" dirty="0"/>
              <a:t>OSHA cherry-picked the science in support of the rule</a:t>
            </a:r>
          </a:p>
          <a:p>
            <a:pPr marL="173422" indent="-173422">
              <a:buFontTx/>
              <a:buChar char="-"/>
            </a:pPr>
            <a:r>
              <a:rPr lang="en-US" dirty="0"/>
              <a:t>OSHA’s economic analysis was substantially flawed</a:t>
            </a:r>
          </a:p>
          <a:p>
            <a:pPr marL="173422" indent="-173422">
              <a:buFontTx/>
              <a:buChar char="-"/>
            </a:pPr>
            <a:r>
              <a:rPr lang="en-US" dirty="0"/>
              <a:t>The existing limit (100) protects workers when fully complied with.</a:t>
            </a:r>
          </a:p>
          <a:p>
            <a:pPr marL="173422" indent="-173422">
              <a:buFontTx/>
              <a:buChar char="-"/>
            </a:pPr>
            <a:r>
              <a:rPr lang="en-US" dirty="0"/>
              <a:t>Many labs cannot reliably test at the new limit (50).</a:t>
            </a:r>
          </a:p>
          <a:p>
            <a:endParaRPr lang="en-US" dirty="0"/>
          </a:p>
          <a:p>
            <a:r>
              <a:rPr lang="en-US" dirty="0"/>
              <a:t>December 2017 – Circuit Court challenge goes in favor of OSHA</a:t>
            </a:r>
          </a:p>
          <a:p>
            <a:endParaRPr lang="en-US" dirty="0"/>
          </a:p>
          <a:p>
            <a:r>
              <a:rPr lang="en-US" dirty="0"/>
              <a:t>NSSGA holds that OSHA ignored a substantial body of science-based evidence—including studies by the U.S. Centers for Disease Control and Prevention—that full compliance with the 1972 workplace exposure limit protects worker health.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239280-F8CC-4FAE-8BB4-707DD693270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0560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Goals:</a:t>
            </a:r>
          </a:p>
          <a:p>
            <a:pPr marL="809301" lvl="1" indent="-34684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EPA: De minimis levels of NOA an insignificant hazard</a:t>
            </a:r>
          </a:p>
          <a:p>
            <a:pPr marL="809301" lvl="1" indent="-34684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EPA retains accurate definitions and 1 percent limit</a:t>
            </a:r>
          </a:p>
          <a:p>
            <a:pPr marL="809301" lvl="1" indent="-34684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EPA agrees OSHA/MSHA regs protective </a:t>
            </a:r>
          </a:p>
          <a:p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Continuing science-based research</a:t>
            </a:r>
          </a:p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Educating stakeholders </a:t>
            </a:r>
          </a:p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Will oppose regulations not supported by sound science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239280-F8CC-4FAE-8BB4-707DD693270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1603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422" indent="-173422">
              <a:buFont typeface="Arial" panose="020B0604020202020204" pitchFamily="34" charset="0"/>
              <a:buChar char="•"/>
            </a:pPr>
            <a:r>
              <a:rPr lang="en-US" dirty="0"/>
              <a:t>Ensuring availability to quality aggregates for our members</a:t>
            </a:r>
          </a:p>
          <a:p>
            <a:pPr marL="635879" lvl="1" indent="-173422">
              <a:buFont typeface="Arial" panose="020B0604020202020204" pitchFamily="34" charset="0"/>
              <a:buChar char="•"/>
            </a:pPr>
            <a:r>
              <a:rPr lang="en-US" dirty="0"/>
              <a:t>Including mining bans and NIMBY issues</a:t>
            </a:r>
          </a:p>
          <a:p>
            <a:pPr marL="173422" indent="-173422">
              <a:buFont typeface="Arial" panose="020B0604020202020204" pitchFamily="34" charset="0"/>
              <a:buChar char="•"/>
            </a:pPr>
            <a:r>
              <a:rPr lang="en-US" dirty="0"/>
              <a:t>Advocate for updating the Endangered Species Act</a:t>
            </a:r>
          </a:p>
          <a:p>
            <a:pPr marL="173422" indent="-173422">
              <a:buFont typeface="Arial" panose="020B0604020202020204" pitchFamily="34" charset="0"/>
              <a:buChar char="•"/>
            </a:pPr>
            <a:r>
              <a:rPr lang="en-US" dirty="0"/>
              <a:t>NSSGA has formed a task force within our Government Affairs Committee to address Innovative Materials from aggregates perspective</a:t>
            </a:r>
          </a:p>
          <a:p>
            <a:pPr marL="173422" indent="-173422">
              <a:buFont typeface="Arial" panose="020B0604020202020204" pitchFamily="34" charset="0"/>
              <a:buChar char="•"/>
            </a:pPr>
            <a:r>
              <a:rPr lang="en-US" dirty="0"/>
              <a:t>Continue to foster relations with FAA/FHWA</a:t>
            </a:r>
          </a:p>
          <a:p>
            <a:pPr marL="173422" indent="-173422">
              <a:buFont typeface="Arial" panose="020B0604020202020204" pitchFamily="34" charset="0"/>
              <a:buChar char="•"/>
            </a:pPr>
            <a:r>
              <a:rPr lang="en-US" dirty="0"/>
              <a:t>Provide forum for our members to explore how to best acquire talent in the workforce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239280-F8CC-4FAE-8BB4-707DD693270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8008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introduced by U.S. Reps. Greg Stanton (AZ-09) and Troy </a:t>
            </a:r>
            <a:r>
              <a:rPr lang="en-US" dirty="0" err="1"/>
              <a:t>Balderson</a:t>
            </a:r>
            <a:r>
              <a:rPr lang="en-US" dirty="0"/>
              <a:t> (OH-12) </a:t>
            </a:r>
          </a:p>
          <a:p>
            <a:endParaRPr lang="en-US" dirty="0"/>
          </a:p>
          <a:p>
            <a:pPr marL="173422" indent="-173422">
              <a:buFont typeface="Arial" panose="020B0604020202020204" pitchFamily="34" charset="0"/>
              <a:buChar char="•"/>
            </a:pPr>
            <a:r>
              <a:rPr lang="en-US" dirty="0"/>
              <a:t>establish a working group of federal, state and local stakeholders to examine the use of aggregates</a:t>
            </a:r>
          </a:p>
          <a:p>
            <a:pPr marL="173422" indent="-173422">
              <a:buFont typeface="Arial" panose="020B0604020202020204" pitchFamily="34" charset="0"/>
              <a:buChar char="•"/>
            </a:pPr>
            <a:r>
              <a:rPr lang="en-US" dirty="0"/>
              <a:t>institute a federal policy to ensure continued access to this critical resource  </a:t>
            </a:r>
          </a:p>
          <a:p>
            <a:pPr marL="173422" indent="-173422">
              <a:buFont typeface="Arial" panose="020B0604020202020204" pitchFamily="34" charset="0"/>
              <a:buChar char="•"/>
            </a:pPr>
            <a:r>
              <a:rPr lang="en-US" dirty="0"/>
              <a:t>Part of our efforts to ensure access to aggregates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239280-F8CC-4FAE-8BB4-707DD693270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9982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916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239280-F8CC-4FAE-8BB4-707DD693270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511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than 2,000 years ago, China’s Han Dynasty launched the Silk Road. </a:t>
            </a:r>
          </a:p>
          <a:p>
            <a:r>
              <a:rPr lang="en-US" dirty="0"/>
              <a:t>A sprawling network of commerce that linked South and Central Asia with the Middle East and Europe. </a:t>
            </a:r>
            <a:endParaRPr lang="en-US" i="0" dirty="0"/>
          </a:p>
          <a:p>
            <a:endParaRPr lang="en-US" i="0" dirty="0"/>
          </a:p>
          <a:p>
            <a:r>
              <a:rPr lang="en-US" i="0" dirty="0"/>
              <a:t>Today, there is</a:t>
            </a:r>
            <a:r>
              <a:rPr lang="en-US" i="0" baseline="0" dirty="0"/>
              <a:t> a new Silk Road. </a:t>
            </a:r>
            <a:r>
              <a:rPr lang="en-US" i="0" dirty="0"/>
              <a:t>The Chinese government will build infrastructure in exchange</a:t>
            </a:r>
            <a:r>
              <a:rPr lang="en-US" i="0" baseline="0" dirty="0"/>
              <a:t> for access to new markets and trade benefits.</a:t>
            </a:r>
          </a:p>
          <a:p>
            <a:endParaRPr lang="en-US" i="0" baseline="0" dirty="0"/>
          </a:p>
          <a:p>
            <a:r>
              <a:rPr lang="en-US" i="0" baseline="0" dirty="0"/>
              <a:t>They’re playing chess and we’re playing checkers. </a:t>
            </a:r>
            <a:endParaRPr lang="en-US" i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239280-F8CC-4FAE-8BB4-707DD693270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808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916"/>
            <a:r>
              <a:rPr lang="en-US" dirty="0"/>
              <a:t>A study by the Rand Corporation used media reports and an expansive definition of “aid” (all Chinese government-related flows, including foreign direct investment) to estimate that “between 2001 and 2011, 49 countries in Africa received approximately </a:t>
            </a:r>
            <a:r>
              <a:rPr lang="en-US" b="1" dirty="0"/>
              <a:t>$175 billion</a:t>
            </a:r>
            <a:r>
              <a:rPr lang="en-US" dirty="0"/>
              <a:t>.”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239280-F8CC-4FAE-8BB4-707DD693270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6222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239280-F8CC-4FAE-8BB4-707DD693270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9612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NSSGA’s 2020 Annual Convention will take place in Las Vegas, March 8-10.</a:t>
            </a:r>
          </a:p>
          <a:p>
            <a:r>
              <a:rPr lang="en-US" dirty="0"/>
              <a:t>This is one of the two times each year, our members gather together – along with the Legislative &amp; Policy Forum.</a:t>
            </a:r>
          </a:p>
          <a:p>
            <a:endParaRPr lang="en-US" dirty="0"/>
          </a:p>
          <a:p>
            <a:r>
              <a:rPr lang="en-US" dirty="0"/>
              <a:t>At our Annual Convention, we will conduct the business of the association and look to lay out our strategic direction for the future.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239280-F8CC-4FAE-8BB4-707DD693270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0169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239280-F8CC-4FAE-8BB4-707DD693270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362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239280-F8CC-4FAE-8BB4-707DD69327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394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239280-F8CC-4FAE-8BB4-707DD69327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18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/>
              <a:t>Roads: D  </a:t>
            </a:r>
          </a:p>
          <a:p>
            <a:r>
              <a:rPr lang="en-US" sz="1800" dirty="0"/>
              <a:t>6.9 billion hours of delayed in traffic, 42 hours per driver</a:t>
            </a:r>
          </a:p>
          <a:p>
            <a:pPr marL="766975" lvl="1" indent="-294990">
              <a:buFont typeface="Arial" panose="020B0604020202020204" pitchFamily="34" charset="0"/>
              <a:buChar char="•"/>
            </a:pPr>
            <a:r>
              <a:rPr lang="en-US" sz="1400" dirty="0">
                <a:highlight>
                  <a:srgbClr val="FFFF00"/>
                </a:highlight>
              </a:rPr>
              <a:t>Wasted 3.1 billion gallons of fuel</a:t>
            </a:r>
          </a:p>
          <a:p>
            <a:pPr marL="766975" lvl="1" indent="-294990">
              <a:buFont typeface="Arial" panose="020B0604020202020204" pitchFamily="34" charset="0"/>
              <a:buChar char="•"/>
            </a:pPr>
            <a:r>
              <a:rPr lang="en-US" sz="1400" dirty="0"/>
              <a:t>TOTAL COST: </a:t>
            </a:r>
            <a:r>
              <a:rPr lang="en-US" sz="1400" dirty="0">
                <a:highlight>
                  <a:srgbClr val="FFFF00"/>
                </a:highlight>
              </a:rPr>
              <a:t>$160 billion</a:t>
            </a:r>
          </a:p>
          <a:p>
            <a:pPr marL="766975" lvl="1" indent="-294990">
              <a:buFont typeface="Arial" panose="020B0604020202020204" pitchFamily="34" charset="0"/>
              <a:buChar char="•"/>
            </a:pPr>
            <a:r>
              <a:rPr lang="en-US" dirty="0"/>
              <a:t>Fallen to 28</a:t>
            </a:r>
            <a:r>
              <a:rPr lang="en-US" baseline="30000" dirty="0"/>
              <a:t>th</a:t>
            </a:r>
            <a:r>
              <a:rPr lang="en-US" dirty="0"/>
              <a:t> in spending as % of GDP: behind Ireland, Greece and the former Soviet Republics</a:t>
            </a:r>
          </a:p>
          <a:p>
            <a:pPr marL="766975" lvl="1" indent="-29499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FFFF00"/>
                </a:highlight>
              </a:rPr>
              <a:t>By 2030: - 25% increase in overall vehicle travel and -64% increase in travel by large commercial trucks</a:t>
            </a:r>
          </a:p>
          <a:p>
            <a:endParaRPr lang="en-US" sz="1800" dirty="0"/>
          </a:p>
          <a:p>
            <a:r>
              <a:rPr lang="en-US" sz="1800" dirty="0"/>
              <a:t>Aviation: D </a:t>
            </a:r>
          </a:p>
          <a:p>
            <a:r>
              <a:rPr lang="en-US" sz="1800" dirty="0"/>
              <a:t>US airports serve 2 million passengers daily, </a:t>
            </a:r>
            <a:r>
              <a:rPr lang="en-US" dirty="0"/>
              <a:t>$562 billion in cargo annually in addition, that will double by 2040</a:t>
            </a:r>
          </a:p>
          <a:p>
            <a:r>
              <a:rPr lang="en-US" b="1" dirty="0"/>
              <a:t>$22 billion estimated by FAA as cost of congestion and delays</a:t>
            </a:r>
          </a:p>
          <a:p>
            <a:pPr marL="173682" indent="-173682">
              <a:buFont typeface="Arial" panose="020B0604020202020204" pitchFamily="34" charset="0"/>
              <a:buChar char="•"/>
            </a:pPr>
            <a:r>
              <a:rPr lang="en-US" b="1" dirty="0"/>
              <a:t>If flat federal funding</a:t>
            </a:r>
          </a:p>
          <a:p>
            <a:pPr marL="636833" lvl="1" indent="-173682">
              <a:buFont typeface="Arial" panose="020B0604020202020204" pitchFamily="34" charset="0"/>
              <a:buChar char="•"/>
            </a:pPr>
            <a:r>
              <a:rPr lang="en-US" dirty="0"/>
              <a:t>$34 billion in 2020</a:t>
            </a:r>
          </a:p>
          <a:p>
            <a:pPr marL="636833" lvl="1" indent="-173682">
              <a:buFont typeface="Arial" panose="020B0604020202020204" pitchFamily="34" charset="0"/>
              <a:buChar char="•"/>
            </a:pPr>
            <a:r>
              <a:rPr lang="en-US" dirty="0"/>
              <a:t>$63 billion by 2040</a:t>
            </a:r>
          </a:p>
          <a:p>
            <a:r>
              <a:rPr lang="en-US" sz="1800" dirty="0"/>
              <a:t>Rail B</a:t>
            </a:r>
          </a:p>
          <a:p>
            <a:r>
              <a:rPr lang="en-US" sz="1800" dirty="0"/>
              <a:t>$27 billion in improvements in one year by the freight railroads</a:t>
            </a:r>
          </a:p>
          <a:p>
            <a:r>
              <a:rPr lang="en-US" sz="1800" b="1" dirty="0"/>
              <a:t>Railroads are experiencing resurgence</a:t>
            </a:r>
          </a:p>
          <a:p>
            <a:pPr marL="173682" indent="-173682">
              <a:buFont typeface="Arial" panose="020B0604020202020204" pitchFamily="34" charset="0"/>
              <a:buChar char="•"/>
            </a:pPr>
            <a:r>
              <a:rPr lang="en-US" sz="1800" dirty="0"/>
              <a:t>Freight transportation</a:t>
            </a:r>
          </a:p>
          <a:p>
            <a:pPr marL="173682" indent="-173682">
              <a:buFont typeface="Arial" panose="020B0604020202020204" pitchFamily="34" charset="0"/>
              <a:buChar char="•"/>
            </a:pPr>
            <a:r>
              <a:rPr lang="en-US" sz="1800" dirty="0"/>
              <a:t>City-to-city passenger service</a:t>
            </a:r>
          </a:p>
          <a:p>
            <a:pPr marL="173682" indent="-173682">
              <a:buFont typeface="Arial" panose="020B0604020202020204" pitchFamily="34" charset="0"/>
              <a:buChar char="•"/>
            </a:pPr>
            <a:r>
              <a:rPr lang="en-US" sz="1800" dirty="0"/>
              <a:t>2012 – Amtrak – highest ridership 31.2 million passengers (double 2000) </a:t>
            </a:r>
          </a:p>
          <a:p>
            <a:pPr marL="173682" indent="-173682">
              <a:buFont typeface="Arial" panose="020B0604020202020204" pitchFamily="34" charset="0"/>
              <a:buChar char="•"/>
            </a:pPr>
            <a:r>
              <a:rPr lang="en-US" sz="1800" dirty="0"/>
              <a:t>Railroads transport </a:t>
            </a:r>
            <a:r>
              <a:rPr lang="en-US" sz="1800" dirty="0">
                <a:highlight>
                  <a:srgbClr val="FFFF00"/>
                </a:highlight>
              </a:rPr>
              <a:t>43% of the nation’s intercity freight and about one-third of U.S. exports, such as wheat and coal.</a:t>
            </a:r>
          </a:p>
          <a:p>
            <a:r>
              <a:rPr lang="en-US" sz="1800" dirty="0"/>
              <a:t> </a:t>
            </a:r>
          </a:p>
          <a:p>
            <a:r>
              <a:rPr lang="en-US" sz="1800" b="1" dirty="0"/>
              <a:t>Congestions (near Chicago &amp; Northeast Corridor) costing U.S. economy</a:t>
            </a:r>
          </a:p>
          <a:p>
            <a:pPr marL="173682" indent="-173682">
              <a:buFont typeface="Arial" panose="020B0604020202020204" pitchFamily="34" charset="0"/>
              <a:buChar char="•"/>
            </a:pPr>
            <a:r>
              <a:rPr lang="en-US" sz="1800" dirty="0"/>
              <a:t>$</a:t>
            </a:r>
            <a:r>
              <a:rPr lang="en-US" sz="1800" dirty="0">
                <a:highlight>
                  <a:srgbClr val="FFFF00"/>
                </a:highlight>
              </a:rPr>
              <a:t>200 billion a year, or 1.6% of U.S. economic output</a:t>
            </a:r>
          </a:p>
          <a:p>
            <a:r>
              <a:rPr lang="en-US" sz="1800" dirty="0"/>
              <a:t> </a:t>
            </a:r>
          </a:p>
          <a:p>
            <a:r>
              <a:rPr lang="en-US" sz="1800" dirty="0"/>
              <a:t>Railroad freight tonnage growth is estimated to </a:t>
            </a:r>
            <a:r>
              <a:rPr lang="en-US" sz="1800" dirty="0">
                <a:highlight>
                  <a:srgbClr val="FFFF00"/>
                </a:highlight>
              </a:rPr>
              <a:t>grow by 22% by 2035</a:t>
            </a:r>
            <a:r>
              <a:rPr lang="en-US" sz="1800" dirty="0"/>
              <a:t>, rising from 12.5 billion tons to 15.3 billion tons. </a:t>
            </a:r>
          </a:p>
          <a:p>
            <a:r>
              <a:rPr lang="en-US" sz="1800" dirty="0"/>
              <a:t> </a:t>
            </a:r>
          </a:p>
          <a:p>
            <a:r>
              <a:rPr lang="en-US" sz="1800" b="1" dirty="0"/>
              <a:t>Both freight and passenger rail investing thru Public-Private-Partnerships</a:t>
            </a:r>
          </a:p>
          <a:p>
            <a:pPr marL="173682" indent="-173682">
              <a:buFont typeface="Arial" panose="020B0604020202020204" pitchFamily="34" charset="0"/>
              <a:buChar char="•"/>
            </a:pPr>
            <a:r>
              <a:rPr lang="en-US" sz="1800" dirty="0"/>
              <a:t>Rails, bridges and tunnels</a:t>
            </a:r>
          </a:p>
          <a:p>
            <a:pPr marL="173682" indent="-173682">
              <a:buFont typeface="Arial" panose="020B0604020202020204" pitchFamily="34" charset="0"/>
              <a:buChar char="•"/>
            </a:pPr>
            <a:r>
              <a:rPr lang="en-US" sz="1800" dirty="0"/>
              <a:t>2009 – Investment (</a:t>
            </a:r>
            <a:r>
              <a:rPr lang="en-US" sz="1800" dirty="0" err="1"/>
              <a:t>duing</a:t>
            </a:r>
            <a:r>
              <a:rPr lang="en-US" sz="1800" dirty="0"/>
              <a:t> Great Recession) exceeded $75 </a:t>
            </a:r>
            <a:r>
              <a:rPr lang="en-US" sz="1800" dirty="0" err="1"/>
              <a:t>bil</a:t>
            </a:r>
            <a:endParaRPr lang="en-US" sz="1800" dirty="0"/>
          </a:p>
          <a:p>
            <a:pPr marL="173682" indent="-173682">
              <a:buFont typeface="Arial" panose="020B0604020202020204" pitchFamily="34" charset="0"/>
              <a:buChar char="•"/>
            </a:pPr>
            <a:r>
              <a:rPr lang="en-US" sz="1800" dirty="0"/>
              <a:t>2010 – 3,100 miles of freight rail renewed (equivalent to going coast to coast)</a:t>
            </a:r>
          </a:p>
          <a:p>
            <a:endParaRPr lang="en-US" sz="1800" dirty="0"/>
          </a:p>
          <a:p>
            <a:r>
              <a:rPr lang="en-US" sz="1800" dirty="0"/>
              <a:t>Ports C-</a:t>
            </a:r>
          </a:p>
          <a:p>
            <a:r>
              <a:rPr lang="en-US" sz="1800" dirty="0"/>
              <a:t>95% of America’s overseas trade passes through ports</a:t>
            </a:r>
          </a:p>
          <a:p>
            <a:pPr marL="173682" indent="-173682"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Approximately 76 % of America’s international exports accessed global markets by water in 2010, valued at over $460 billion</a:t>
            </a:r>
          </a:p>
          <a:p>
            <a:pPr marL="173682" indent="-173682" defTabSz="926303">
              <a:buFont typeface="Arial" panose="020B0604020202020204" pitchFamily="34" charset="0"/>
              <a:buChar char="•"/>
              <a:defRPr/>
            </a:pPr>
            <a:r>
              <a:rPr lang="en-US" sz="1100" dirty="0"/>
              <a:t>Approximately 70 % (by tonnage) of U.S. imports arrived to the U.S. by water in 2010, valued at over $940 billion</a:t>
            </a:r>
          </a:p>
          <a:p>
            <a:endParaRPr lang="en-US" sz="1100" dirty="0"/>
          </a:p>
          <a:p>
            <a:pPr lvl="0"/>
            <a:r>
              <a:rPr lang="en-U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Capital investments (2012 – 2020) </a:t>
            </a:r>
            <a:endParaRPr lang="en-US" sz="1100" dirty="0"/>
          </a:p>
          <a:p>
            <a:pPr lvl="1"/>
            <a:r>
              <a:rPr lang="en-U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75% of funds needed for maintenance and upgrades </a:t>
            </a:r>
            <a:endParaRPr lang="en-US" sz="1100" dirty="0"/>
          </a:p>
          <a:p>
            <a:pPr lvl="1"/>
            <a:r>
              <a:rPr lang="en-U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25% of the capital investment needed for expansion</a:t>
            </a:r>
          </a:p>
          <a:p>
            <a:pPr lvl="1"/>
            <a:endParaRPr lang="en-US" sz="1100" dirty="0"/>
          </a:p>
          <a:p>
            <a:r>
              <a:rPr lang="en-U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Inadequate connections from the port terminals to the surrounding roads and rail lines is an even bigger problem</a:t>
            </a:r>
            <a:endParaRPr lang="en-US" sz="1100" dirty="0"/>
          </a:p>
          <a:p>
            <a:pPr marL="173682" indent="-173682"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 connecting roads twice as deficient as non-Interstate routes</a:t>
            </a:r>
            <a:endParaRPr lang="en-US" sz="1100" dirty="0"/>
          </a:p>
          <a:p>
            <a:pPr marL="636833" lvl="1" indent="-173682"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Nonexistent shoulders</a:t>
            </a:r>
            <a:endParaRPr lang="en-US" sz="1100" dirty="0"/>
          </a:p>
          <a:p>
            <a:pPr marL="636833" lvl="1" indent="-173682"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Narrow road widths and turn lanes</a:t>
            </a:r>
          </a:p>
          <a:p>
            <a:pPr marL="636833" lvl="1" indent="-173682">
              <a:buFont typeface="Arial" panose="020B0604020202020204" pitchFamily="34" charset="0"/>
              <a:buChar char="•"/>
            </a:pPr>
            <a:endParaRPr lang="en-US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36833" lvl="1" indent="-173682">
              <a:buFont typeface="Arial" panose="020B0604020202020204" pitchFamily="34" charset="0"/>
              <a:buChar char="•"/>
            </a:pPr>
            <a:endParaRPr lang="en-US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239280-F8CC-4FAE-8BB4-707DD69327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232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Railroads are experiencing resurgence</a:t>
            </a:r>
          </a:p>
          <a:p>
            <a:pPr marL="173682" indent="-173682">
              <a:buFont typeface="Arial" panose="020B0604020202020204" pitchFamily="34" charset="0"/>
              <a:buChar char="•"/>
            </a:pPr>
            <a:r>
              <a:rPr lang="en-US" dirty="0"/>
              <a:t>Freight transportation</a:t>
            </a:r>
          </a:p>
          <a:p>
            <a:pPr marL="173682" indent="-173682">
              <a:buFont typeface="Arial" panose="020B0604020202020204" pitchFamily="34" charset="0"/>
              <a:buChar char="•"/>
            </a:pPr>
            <a:r>
              <a:rPr lang="en-US" dirty="0"/>
              <a:t>City-to-city passenger service</a:t>
            </a:r>
          </a:p>
          <a:p>
            <a:pPr marL="173682" indent="-173682">
              <a:buFont typeface="Arial" panose="020B0604020202020204" pitchFamily="34" charset="0"/>
              <a:buChar char="•"/>
            </a:pPr>
            <a:r>
              <a:rPr lang="en-US" dirty="0"/>
              <a:t>2012 – Amtrak – highest ridership 31.2 million passengers (double 2000) </a:t>
            </a:r>
          </a:p>
          <a:p>
            <a:pPr marL="173682" indent="-173682">
              <a:buFont typeface="Arial" panose="020B0604020202020204" pitchFamily="34" charset="0"/>
              <a:buChar char="•"/>
            </a:pPr>
            <a:r>
              <a:rPr lang="en-US" dirty="0"/>
              <a:t>Railroads transport </a:t>
            </a:r>
            <a:r>
              <a:rPr lang="en-US" dirty="0">
                <a:highlight>
                  <a:srgbClr val="FFFF00"/>
                </a:highlight>
              </a:rPr>
              <a:t>43% of the nation’s intercity freight and about one-third of U.S. exports, such as wheat and coal.</a:t>
            </a:r>
          </a:p>
          <a:p>
            <a:r>
              <a:rPr lang="en-US" dirty="0"/>
              <a:t> </a:t>
            </a:r>
          </a:p>
          <a:p>
            <a:r>
              <a:rPr lang="en-US" b="1" dirty="0"/>
              <a:t>Congestions (near Chicago &amp; Northeast Corridor) costing U.S. economy</a:t>
            </a:r>
          </a:p>
          <a:p>
            <a:pPr marL="173682" indent="-173682">
              <a:buFont typeface="Arial" panose="020B0604020202020204" pitchFamily="34" charset="0"/>
              <a:buChar char="•"/>
            </a:pPr>
            <a:r>
              <a:rPr lang="en-US" dirty="0"/>
              <a:t>$</a:t>
            </a:r>
            <a:r>
              <a:rPr lang="en-US" dirty="0">
                <a:highlight>
                  <a:srgbClr val="FFFF00"/>
                </a:highlight>
              </a:rPr>
              <a:t>200 billion a year, or 1.6% of U.S. economic output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Railroad freight tonnage growth is estimated to </a:t>
            </a:r>
            <a:r>
              <a:rPr lang="en-US" dirty="0">
                <a:highlight>
                  <a:srgbClr val="FFFF00"/>
                </a:highlight>
              </a:rPr>
              <a:t>grow by 22% by 2035</a:t>
            </a:r>
            <a:r>
              <a:rPr lang="en-US" dirty="0"/>
              <a:t>, rising from 12.5 billion tons to 15.3 billion tons. </a:t>
            </a:r>
          </a:p>
          <a:p>
            <a:r>
              <a:rPr lang="en-US" dirty="0"/>
              <a:t> </a:t>
            </a:r>
          </a:p>
          <a:p>
            <a:r>
              <a:rPr lang="en-US" b="1" dirty="0"/>
              <a:t>Both freight and passenger rail investing thru Public-Private-Partnerships</a:t>
            </a:r>
          </a:p>
          <a:p>
            <a:pPr marL="173682" indent="-173682">
              <a:buFont typeface="Arial" panose="020B0604020202020204" pitchFamily="34" charset="0"/>
              <a:buChar char="•"/>
            </a:pPr>
            <a:r>
              <a:rPr lang="en-US" dirty="0"/>
              <a:t>Rails, bridges and tunnels</a:t>
            </a:r>
          </a:p>
          <a:p>
            <a:pPr marL="173682" indent="-173682">
              <a:buFont typeface="Arial" panose="020B0604020202020204" pitchFamily="34" charset="0"/>
              <a:buChar char="•"/>
            </a:pPr>
            <a:r>
              <a:rPr lang="en-US" dirty="0"/>
              <a:t>2009 – Investment (</a:t>
            </a:r>
            <a:r>
              <a:rPr lang="en-US" dirty="0" err="1"/>
              <a:t>duing</a:t>
            </a:r>
            <a:r>
              <a:rPr lang="en-US" dirty="0"/>
              <a:t> Great Recession) exceeded $75 </a:t>
            </a:r>
            <a:r>
              <a:rPr lang="en-US" dirty="0" err="1"/>
              <a:t>bil</a:t>
            </a:r>
            <a:endParaRPr lang="en-US" dirty="0"/>
          </a:p>
          <a:p>
            <a:pPr marL="173682" indent="-173682">
              <a:buFont typeface="Arial" panose="020B0604020202020204" pitchFamily="34" charset="0"/>
              <a:buChar char="•"/>
            </a:pPr>
            <a:r>
              <a:rPr lang="en-US" dirty="0"/>
              <a:t>2010 – 3,100 miles of freight rail renewed (equivalent to going coast to coast)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239280-F8CC-4FAE-8BB4-707DD69327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175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95% (by volume) of overseas trade (import and export) moves thru U.S. ports</a:t>
            </a:r>
            <a:endParaRPr lang="en-US" sz="1100" b="1" dirty="0"/>
          </a:p>
          <a:p>
            <a:pPr marL="173682" indent="-173682"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Approximately 76 % of America’s international exports accessed global markets by water in 2010, valued at over $460 billion</a:t>
            </a:r>
          </a:p>
          <a:p>
            <a:pPr marL="173682" indent="-173682" defTabSz="926303">
              <a:buFont typeface="Arial" panose="020B0604020202020204" pitchFamily="34" charset="0"/>
              <a:buChar char="•"/>
              <a:defRPr/>
            </a:pPr>
            <a:r>
              <a:rPr lang="en-US" sz="1100" dirty="0"/>
              <a:t>Approximately 70 % (by tonnage) of U.S. imports arrived to the U.S. by water in 2010, valued at over $940 billion</a:t>
            </a:r>
          </a:p>
          <a:p>
            <a:endParaRPr lang="en-US" sz="1100" dirty="0"/>
          </a:p>
          <a:p>
            <a:pPr lvl="0"/>
            <a:r>
              <a:rPr lang="en-U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Capital investments (2012 – 2020) </a:t>
            </a:r>
            <a:endParaRPr lang="en-US" sz="1100" dirty="0"/>
          </a:p>
          <a:p>
            <a:pPr lvl="1"/>
            <a:r>
              <a:rPr lang="en-U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75% of funds needed for maintenance and upgrades </a:t>
            </a:r>
            <a:endParaRPr lang="en-US" sz="1100" dirty="0"/>
          </a:p>
          <a:p>
            <a:pPr lvl="1"/>
            <a:r>
              <a:rPr lang="en-U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25% of the capital investment needed for expansion</a:t>
            </a:r>
          </a:p>
          <a:p>
            <a:pPr lvl="1"/>
            <a:endParaRPr lang="en-US" sz="1100" dirty="0"/>
          </a:p>
          <a:p>
            <a:r>
              <a:rPr lang="en-U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Inadequate connections from the port terminals to the surrounding roads and rail lines is an even bigger problem</a:t>
            </a:r>
            <a:endParaRPr lang="en-US" sz="1100" dirty="0"/>
          </a:p>
          <a:p>
            <a:pPr marL="173682" indent="-173682"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 connecting roads twice as deficient as non-Interstate routes</a:t>
            </a:r>
            <a:endParaRPr lang="en-US" sz="1100" dirty="0"/>
          </a:p>
          <a:p>
            <a:pPr marL="636833" lvl="1" indent="-173682"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Nonexistent shoulders</a:t>
            </a:r>
            <a:endParaRPr lang="en-US" sz="1100" dirty="0"/>
          </a:p>
          <a:p>
            <a:pPr marL="636833" lvl="1" indent="-173682"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Narrow road widths and turn lanes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239280-F8CC-4FAE-8BB4-707DD69327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09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Today U.S. Airports carry</a:t>
            </a:r>
          </a:p>
          <a:p>
            <a:pPr marL="173682" indent="-173682">
              <a:buFont typeface="Arial" panose="020B0604020202020204" pitchFamily="34" charset="0"/>
              <a:buChar char="•"/>
            </a:pPr>
            <a:r>
              <a:rPr lang="en-US" dirty="0"/>
              <a:t>$562 billion in cargo annually in addition</a:t>
            </a:r>
          </a:p>
          <a:p>
            <a:pPr marL="636833" lvl="1" indent="-173682">
              <a:buFont typeface="Arial" panose="020B0604020202020204" pitchFamily="34" charset="0"/>
              <a:buChar char="•"/>
            </a:pPr>
            <a:r>
              <a:rPr lang="en-US" dirty="0"/>
              <a:t>To double by 2040</a:t>
            </a:r>
          </a:p>
          <a:p>
            <a:pPr marL="173682" indent="-173682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FFFF00"/>
                </a:highlight>
              </a:rPr>
              <a:t>728 million passengers enplanements</a:t>
            </a:r>
          </a:p>
          <a:p>
            <a:pPr marL="636139" lvl="1" indent="-173682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FFFF00"/>
                </a:highlight>
              </a:rPr>
              <a:t>Rise to 1 </a:t>
            </a:r>
            <a:r>
              <a:rPr lang="en-US" dirty="0" err="1">
                <a:highlight>
                  <a:srgbClr val="FFFF00"/>
                </a:highlight>
              </a:rPr>
              <a:t>bil</a:t>
            </a:r>
            <a:r>
              <a:rPr lang="en-US" dirty="0">
                <a:highlight>
                  <a:srgbClr val="FFFF00"/>
                </a:highlight>
              </a:rPr>
              <a:t> by 2040</a:t>
            </a:r>
          </a:p>
          <a:p>
            <a:endParaRPr lang="en-US" b="1" dirty="0"/>
          </a:p>
          <a:p>
            <a:r>
              <a:rPr lang="en-US" b="1" dirty="0"/>
              <a:t>$22 billion estimated by FAA as cost of congestion and delays</a:t>
            </a:r>
          </a:p>
          <a:p>
            <a:pPr marL="173682" indent="-173682">
              <a:buFont typeface="Arial" panose="020B0604020202020204" pitchFamily="34" charset="0"/>
              <a:buChar char="•"/>
            </a:pPr>
            <a:r>
              <a:rPr lang="en-US" b="1" dirty="0"/>
              <a:t>If flat federal funding</a:t>
            </a:r>
          </a:p>
          <a:p>
            <a:pPr marL="636833" lvl="1" indent="-173682">
              <a:buFont typeface="Arial" panose="020B0604020202020204" pitchFamily="34" charset="0"/>
              <a:buChar char="•"/>
            </a:pPr>
            <a:r>
              <a:rPr lang="en-US" dirty="0"/>
              <a:t>$34 billion in 2020</a:t>
            </a:r>
          </a:p>
          <a:p>
            <a:pPr marL="636833" lvl="1" indent="-173682">
              <a:buFont typeface="Arial" panose="020B0604020202020204" pitchFamily="34" charset="0"/>
              <a:buChar char="•"/>
            </a:pPr>
            <a:r>
              <a:rPr lang="en-US" dirty="0"/>
              <a:t>$63 billion by 2040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239280-F8CC-4FAE-8BB4-707DD69327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1504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294990" indent="-294990">
              <a:buFont typeface="Arial" panose="020B0604020202020204" pitchFamily="34" charset="0"/>
              <a:buChar char="•"/>
            </a:pPr>
            <a:r>
              <a:rPr lang="en-US" sz="1400" b="1" dirty="0"/>
              <a:t>CONGESTION</a:t>
            </a:r>
          </a:p>
          <a:p>
            <a:pPr marL="766975" lvl="1" indent="-294990">
              <a:buFont typeface="Arial" panose="020B0604020202020204" pitchFamily="34" charset="0"/>
              <a:buChar char="•"/>
            </a:pPr>
            <a:r>
              <a:rPr lang="en-US" sz="1400" dirty="0">
                <a:highlight>
                  <a:srgbClr val="FFFF00"/>
                </a:highlight>
              </a:rPr>
              <a:t>6.9 billion hours delayed in traffic</a:t>
            </a:r>
          </a:p>
          <a:p>
            <a:pPr marL="1238959" lvl="2" indent="-294990">
              <a:buFont typeface="Arial" panose="020B0604020202020204" pitchFamily="34" charset="0"/>
              <a:buChar char="•"/>
            </a:pPr>
            <a:r>
              <a:rPr lang="en-US" sz="1400" dirty="0">
                <a:highlight>
                  <a:srgbClr val="FFFF00"/>
                </a:highlight>
              </a:rPr>
              <a:t>42 hours per driver. </a:t>
            </a:r>
          </a:p>
          <a:p>
            <a:pPr marL="766975" lvl="1" indent="-294990">
              <a:buFont typeface="Arial" panose="020B0604020202020204" pitchFamily="34" charset="0"/>
              <a:buChar char="•"/>
            </a:pPr>
            <a:r>
              <a:rPr lang="en-US" sz="1400" dirty="0">
                <a:highlight>
                  <a:srgbClr val="FFFF00"/>
                </a:highlight>
              </a:rPr>
              <a:t>Wasted 3.1 billion gallons of fuel</a:t>
            </a:r>
          </a:p>
          <a:p>
            <a:pPr marL="766975" lvl="1" indent="-294990">
              <a:buFont typeface="Arial" panose="020B0604020202020204" pitchFamily="34" charset="0"/>
              <a:buChar char="•"/>
            </a:pPr>
            <a:r>
              <a:rPr lang="en-US" sz="1400" dirty="0"/>
              <a:t>TOTAL COST: </a:t>
            </a:r>
            <a:r>
              <a:rPr lang="en-US" sz="1400" dirty="0">
                <a:highlight>
                  <a:srgbClr val="FFFF00"/>
                </a:highlight>
              </a:rPr>
              <a:t>$160 billion</a:t>
            </a:r>
          </a:p>
          <a:p>
            <a:pPr marL="294990" indent="-29499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94990" indent="-294990">
              <a:buFont typeface="Arial" panose="020B0604020202020204" pitchFamily="34" charset="0"/>
              <a:buChar char="•"/>
            </a:pPr>
            <a:r>
              <a:rPr lang="en-US" sz="1400" b="1" dirty="0"/>
              <a:t>Fallen to 28</a:t>
            </a:r>
            <a:r>
              <a:rPr lang="en-US" sz="1400" b="1" baseline="30000" dirty="0"/>
              <a:t>th</a:t>
            </a:r>
            <a:r>
              <a:rPr lang="en-US" sz="1400" b="1" dirty="0"/>
              <a:t> in spending as % of GDP</a:t>
            </a:r>
          </a:p>
          <a:p>
            <a:pPr marL="766975" lvl="1" indent="-294990">
              <a:buFont typeface="Arial" panose="020B0604020202020204" pitchFamily="34" charset="0"/>
              <a:buChar char="•"/>
            </a:pPr>
            <a:r>
              <a:rPr lang="en-US" sz="1400" dirty="0"/>
              <a:t>Behind powerhouses</a:t>
            </a:r>
          </a:p>
          <a:p>
            <a:pPr marL="1238959" lvl="2" indent="-294990">
              <a:buFont typeface="Arial" panose="020B0604020202020204" pitchFamily="34" charset="0"/>
              <a:buChar char="•"/>
            </a:pPr>
            <a:r>
              <a:rPr lang="en-US" sz="1400" dirty="0">
                <a:highlight>
                  <a:srgbClr val="FFFF00"/>
                </a:highlight>
              </a:rPr>
              <a:t>Ireland</a:t>
            </a:r>
          </a:p>
          <a:p>
            <a:pPr marL="1238959" lvl="2" indent="-294990">
              <a:buFont typeface="Arial" panose="020B0604020202020204" pitchFamily="34" charset="0"/>
              <a:buChar char="•"/>
            </a:pPr>
            <a:r>
              <a:rPr lang="en-US" sz="1400" dirty="0">
                <a:highlight>
                  <a:srgbClr val="FFFF00"/>
                </a:highlight>
              </a:rPr>
              <a:t>Greece</a:t>
            </a:r>
          </a:p>
          <a:p>
            <a:pPr marL="1238959" lvl="2" indent="-294990">
              <a:buFont typeface="Arial" panose="020B0604020202020204" pitchFamily="34" charset="0"/>
              <a:buChar char="•"/>
            </a:pPr>
            <a:r>
              <a:rPr lang="en-US" sz="1400" dirty="0">
                <a:highlight>
                  <a:srgbClr val="FFFF00"/>
                </a:highlight>
              </a:rPr>
              <a:t>Former Soviet Republics</a:t>
            </a:r>
          </a:p>
          <a:p>
            <a:endParaRPr lang="en-US" sz="1400" dirty="0"/>
          </a:p>
          <a:p>
            <a:pPr marL="294990" indent="-29499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94990" indent="-294990">
              <a:buFont typeface="Arial" panose="020B0604020202020204" pitchFamily="34" charset="0"/>
              <a:buChar char="•"/>
            </a:pPr>
            <a:r>
              <a:rPr lang="en-US" sz="1400" b="1" dirty="0">
                <a:highlight>
                  <a:srgbClr val="FFFF00"/>
                </a:highlight>
              </a:rPr>
              <a:t>By 2030:</a:t>
            </a:r>
          </a:p>
          <a:p>
            <a:pPr marL="766975" lvl="1" indent="-294990">
              <a:buFont typeface="Arial" panose="020B0604020202020204" pitchFamily="34" charset="0"/>
              <a:buChar char="•"/>
            </a:pPr>
            <a:r>
              <a:rPr lang="en-US" sz="1400" b="1" dirty="0">
                <a:highlight>
                  <a:srgbClr val="FFFF00"/>
                </a:highlight>
              </a:rPr>
              <a:t>	-25% increase in overall vehicle travel</a:t>
            </a:r>
          </a:p>
          <a:p>
            <a:pPr marL="766975" lvl="1" indent="-294990">
              <a:buFont typeface="Arial" panose="020B0604020202020204" pitchFamily="34" charset="0"/>
              <a:buChar char="•"/>
            </a:pPr>
            <a:r>
              <a:rPr lang="en-US" sz="1400" b="1" dirty="0">
                <a:highlight>
                  <a:srgbClr val="FFFF00"/>
                </a:highlight>
              </a:rPr>
              <a:t>	-64% increase in travel by large commercial trucks</a:t>
            </a:r>
          </a:p>
          <a:p>
            <a:endParaRPr lang="en-US" sz="18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239280-F8CC-4FAE-8BB4-707DD69327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411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D6D5AC-D4DC-F74C-B976-18F7209BCE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9727" y="2666962"/>
            <a:ext cx="9144000" cy="2387600"/>
          </a:xfrm>
        </p:spPr>
        <p:txBody>
          <a:bodyPr anchor="b">
            <a:normAutofit/>
          </a:bodyPr>
          <a:lstStyle>
            <a:lvl1pPr algn="l">
              <a:defRPr sz="4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0697FD5-0C60-D041-BB63-FCAC9016F7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9727" y="5146637"/>
            <a:ext cx="9144000" cy="1192379"/>
          </a:xfrm>
        </p:spPr>
        <p:txBody>
          <a:bodyPr/>
          <a:lstStyle>
            <a:lvl1pPr marL="0" indent="0" algn="l">
              <a:buNone/>
              <a:defRPr sz="2800" baseline="0">
                <a:solidFill>
                  <a:srgbClr val="DBDBD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D0F18D-3B86-D144-85D1-8A6CEBB4D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28C8F-3454-2E40-AE06-B21450B9BDA5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1F705B7-8CF0-E542-BEC7-532C9D276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FF21BD-8D58-3C4B-B4FD-659A8F2F0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10058-12F3-634C-AD0F-6D3F2CC4F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304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8E448F-62D7-AB41-ADD8-E60F6F64F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E46BEFD-A1B8-7A47-8DEE-201361217F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5F858B-9D01-CC44-AA1E-50C087DE4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28C8F-3454-2E40-AE06-B21450B9BDA5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430256C-BCBB-684A-B1A5-8EED1C324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871DE4-59AB-3848-9941-616ADCD31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10058-12F3-634C-AD0F-6D3F2CC4F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002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887B56-FC0F-DF4A-9B6D-9E6A03A96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491" y="1915005"/>
            <a:ext cx="10515600" cy="2971027"/>
          </a:xfrm>
        </p:spPr>
        <p:txBody>
          <a:bodyPr anchor="b">
            <a:normAutofit/>
          </a:bodyPr>
          <a:lstStyle>
            <a:lvl1pPr>
              <a:defRPr sz="4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2F88655-30BA-CF46-A3C4-1645EA7416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2491" y="4886032"/>
            <a:ext cx="10515600" cy="1428272"/>
          </a:xfrm>
        </p:spPr>
        <p:txBody>
          <a:bodyPr/>
          <a:lstStyle>
            <a:lvl1pPr marL="0" indent="0">
              <a:buNone/>
              <a:defRPr sz="2400" baseline="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178761-AC65-8448-8762-9F22FC88C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28C8F-3454-2E40-AE06-B21450B9BDA5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8D1B0EA-200F-174A-A738-993AC0ECB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36EBB9-B4D7-BD44-806C-DC5B089EC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10058-12F3-634C-AD0F-6D3F2CC4F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02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AA012D-9AA4-FC49-8C52-6636B21AD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6B0B5C-E1FB-8745-8607-2C1C8048AF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2322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85E2734-9F89-2F42-9DBC-0D5D7FC323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6322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20C73F0-826B-3845-93EC-73B20CB13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28C8F-3454-2E40-AE06-B21450B9BDA5}" type="datetimeFigureOut">
              <a:rPr lang="en-US" smtClean="0"/>
              <a:t>2/5/20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AD6BA-F80E-0E4E-B435-0ACEE0CCF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74A2C9-30C3-9C46-8E1F-361132612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10058-12F3-634C-AD0F-6D3F2CC4F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95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448AD9-47D5-0F47-97F1-21B34091D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910" y="165834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F4DC7B1-7892-2C44-98A6-E8AD18128A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63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44127AF-D2B8-DA46-A02D-2CC095C46F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563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F68493D-8DAE-DC4F-9677-E55E04E1F9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8045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D942F96-47FF-3E47-BA8C-F7185DBDA6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8045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A4F78E8-7834-014A-9887-71FB3A056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28C8F-3454-2E40-AE06-B21450B9BDA5}" type="datetimeFigureOut">
              <a:rPr lang="en-US" smtClean="0"/>
              <a:t>2/5/20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18586B2-A6FB-0D44-B416-00B01EADE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7DFF0AA-B82E-1247-9926-1858D00D4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10058-12F3-634C-AD0F-6D3F2CC4F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934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132C45-CF16-C244-8E29-C5901302F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E2EE1F7-5F2A-6849-B827-B9DFD26C9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28C8F-3454-2E40-AE06-B21450B9BDA5}" type="datetimeFigureOut">
              <a:rPr lang="en-US" smtClean="0"/>
              <a:t>2/5/20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AE505D5-1036-0B4D-A2DC-E8181652C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A89A888-4050-6840-9C83-4C266C618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10058-12F3-634C-AD0F-6D3F2CC4F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61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17E1CE6-EAED-524B-9984-7E5A15F7E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28C8F-3454-2E40-AE06-B21450B9BDA5}" type="datetimeFigureOut">
              <a:rPr lang="en-US" smtClean="0"/>
              <a:t>2/5/20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289DB65-34FD-2647-88D2-9FFAAD78B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ABEE8C-8580-6846-B083-29DB8555D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10058-12F3-634C-AD0F-6D3F2CC4F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7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C67AE1-E42D-6244-A425-90AC86E27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 fontAlgn="t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8142C07-84DB-6F42-9DAB-0A88A29C1F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618735"/>
            <a:ext cx="6172200" cy="464614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791334-D4B7-6047-BAFC-E44D4AB9DB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E2C10D3-93A9-4B49-9A5D-36937768A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28C8F-3454-2E40-AE06-B21450B9BDA5}" type="datetimeFigureOut">
              <a:rPr lang="en-US" smtClean="0"/>
              <a:t>2/5/20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1528EEC-8598-6B48-8CAA-4487BCD6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007C048-FC67-CA4C-9148-51FE1D2DD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10058-12F3-634C-AD0F-6D3F2CC4F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445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F4BCAFA-4F8F-D34E-B48B-A124485AD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841" y="1674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42E63CA-8203-EB43-BBD4-5F1A90708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6785" y="183798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50269E-BF62-7847-ADC7-630A82F86A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211" y="64639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rgbClr val="DBDBD6"/>
                </a:solidFill>
              </a:defRPr>
            </a:lvl1pPr>
          </a:lstStyle>
          <a:p>
            <a:fld id="{CD128C8F-3454-2E40-AE06-B21450B9BDA5}" type="datetimeFigureOut">
              <a:rPr lang="en-US" smtClean="0"/>
              <a:pPr/>
              <a:t>2/5/20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5EBAB5-31C5-F448-8686-814EEB4603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97185" y="64657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rgbClr val="DBDBD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F31666-5D9A-CD48-964A-26444F51AC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2873" y="64484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rgbClr val="DBDBD6"/>
                </a:solidFill>
              </a:defRPr>
            </a:lvl1pPr>
          </a:lstStyle>
          <a:p>
            <a:fld id="{E7B10058-12F3-634C-AD0F-6D3F2CC4F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114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</p:sldLayoutIdLst>
  <p:txStyles>
    <p:titleStyle>
      <a:lvl1pPr algn="l" defTabSz="914400" rtl="0" eaLnBrk="1" fontAlgn="b" latinLnBrk="0" hangingPunct="1">
        <a:lnSpc>
          <a:spcPct val="90000"/>
        </a:lnSpc>
        <a:spcBef>
          <a:spcPct val="0"/>
        </a:spcBef>
        <a:buNone/>
        <a:defRPr sz="4200" kern="1200" baseline="0">
          <a:solidFill>
            <a:srgbClr val="C24D00"/>
          </a:solidFill>
          <a:latin typeface="Open Sans Extrabold" panose="020B06060305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buClr>
          <a:srgbClr val="C3C6C3"/>
        </a:buClr>
        <a:buSzPct val="120000"/>
        <a:buFont typeface="Arial" panose="020B0604020202020204" pitchFamily="34" charset="0"/>
        <a:buChar char="•"/>
        <a:defRPr sz="3200" kern="1200" baseline="0">
          <a:solidFill>
            <a:schemeClr val="bg1"/>
          </a:solidFill>
          <a:latin typeface="Open Sans" panose="020B06060305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buClr>
          <a:srgbClr val="C3C6C3"/>
        </a:buClr>
        <a:buSzPct val="120000"/>
        <a:buFont typeface="Arial" panose="020B0604020202020204" pitchFamily="34" charset="0"/>
        <a:buChar char="•"/>
        <a:defRPr sz="2800" kern="1200" baseline="0">
          <a:solidFill>
            <a:schemeClr val="bg1"/>
          </a:solidFill>
          <a:latin typeface="Open Sans" panose="020B06060305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buClr>
          <a:srgbClr val="C3C6C3"/>
        </a:buClr>
        <a:buSzPct val="120000"/>
        <a:buFont typeface="Arial" panose="020B0604020202020204" pitchFamily="34" charset="0"/>
        <a:buChar char="•"/>
        <a:defRPr sz="2800" kern="1200" baseline="0">
          <a:solidFill>
            <a:schemeClr val="bg1"/>
          </a:solidFill>
          <a:latin typeface="Open Sans" panose="020B06060305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buClr>
          <a:srgbClr val="C3C6C3"/>
        </a:buClr>
        <a:buSzPct val="120000"/>
        <a:buFont typeface="Arial" panose="020B0604020202020204" pitchFamily="34" charset="0"/>
        <a:buChar char="•"/>
        <a:defRPr sz="2800" kern="1200" baseline="0">
          <a:solidFill>
            <a:schemeClr val="bg1"/>
          </a:solidFill>
          <a:latin typeface="Open Sans" panose="020B06060305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buClr>
          <a:srgbClr val="C3C6C3"/>
        </a:buClr>
        <a:buSzPct val="120000"/>
        <a:buFont typeface="Arial" panose="020B0604020202020204" pitchFamily="34" charset="0"/>
        <a:buChar char="•"/>
        <a:defRPr sz="2800" kern="1200" baseline="0">
          <a:solidFill>
            <a:schemeClr val="bg1"/>
          </a:solidFill>
          <a:latin typeface="Open Sans" panose="020B06060305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microsoft.com/office/2007/relationships/hdphoto" Target="../media/hdphoto1.wdp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9FF9CF-F450-1141-B0DA-B0DE011453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Michael W. Johnson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728311-76BE-8841-B87E-2C193A920B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NSSGA President &amp; CEO</a:t>
            </a:r>
          </a:p>
        </p:txBody>
      </p:sp>
    </p:spTree>
    <p:extLst>
      <p:ext uri="{BB962C8B-B14F-4D97-AF65-F5344CB8AC3E}">
        <p14:creationId xmlns:p14="http://schemas.microsoft.com/office/powerpoint/2010/main" val="31922260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E97CCA-081F-45D5-A18F-F7C45E9D0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Michigan Report Card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70811B0-21C5-446A-8FB2-D10A07392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448" y="2036104"/>
            <a:ext cx="9789104" cy="411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667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62829A-44C1-4BFA-98A9-D63AB181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$4.6 Trillion</a:t>
            </a:r>
          </a:p>
        </p:txBody>
      </p:sp>
      <p:pic>
        <p:nvPicPr>
          <p:cNvPr id="4" name="Picture 2" descr="Related image">
            <a:extLst>
              <a:ext uri="{FF2B5EF4-FFF2-40B4-BE49-F238E27FC236}">
                <a16:creationId xmlns:a16="http://schemas.microsoft.com/office/drawing/2014/main" xmlns="" id="{EFE9CAB2-0B9A-4FB4-9467-C8789E075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636" y="3428997"/>
            <a:ext cx="4429125" cy="1114425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F52584B-D9CF-424F-A924-1596C0E54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739" y="2415867"/>
            <a:ext cx="6220690" cy="348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45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3E07B3-CF13-40AC-96D1-428CEB447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Investment hasn’t kept 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CC5DEE3-A99E-4CB9-8514-8F9FA19B4E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" t="31373" r="2436" b="5053"/>
          <a:stretch/>
        </p:blipFill>
        <p:spPr bwMode="auto">
          <a:xfrm>
            <a:off x="2896472" y="1837982"/>
            <a:ext cx="6399056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9563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93F82C-50AC-4AF0-B799-186B1BCE0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D27AF37-8669-4344-9952-465E7D40B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1607" y="1671165"/>
            <a:ext cx="3347804" cy="4772967"/>
          </a:xfrm>
          <a:prstGeom prst="rect">
            <a:avLst/>
          </a:prstGeom>
          <a:solidFill>
            <a:srgbClr val="C15027">
              <a:alpha val="0"/>
            </a:srgbClr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AA908F4-E064-4CD2-8011-676363FD9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2589" y="1671166"/>
            <a:ext cx="5136776" cy="4772967"/>
          </a:xfrm>
          <a:prstGeom prst="rect">
            <a:avLst/>
          </a:prstGeom>
        </p:spPr>
      </p:pic>
      <p:sp>
        <p:nvSpPr>
          <p:cNvPr id="9" name="Action Button: Go Forward or Next 8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6F92CD74-7E2E-4360-8F3D-8D73169A8047}"/>
              </a:ext>
            </a:extLst>
          </p:cNvPr>
          <p:cNvSpPr/>
          <p:nvPr/>
        </p:nvSpPr>
        <p:spPr>
          <a:xfrm>
            <a:off x="104775" y="6457950"/>
            <a:ext cx="361950" cy="238125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234283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532F79-65E6-4F53-84E6-C4141A990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841" y="167413"/>
            <a:ext cx="10515600" cy="1325563"/>
          </a:xfrm>
        </p:spPr>
        <p:txBody>
          <a:bodyPr/>
          <a:lstStyle/>
          <a:p>
            <a:r>
              <a:rPr lang="en-US" dirty="0"/>
              <a:t>$3 Trillion in New Debt</a:t>
            </a:r>
          </a:p>
        </p:txBody>
      </p:sp>
      <p:sp>
        <p:nvSpPr>
          <p:cNvPr id="5" name="Action Button: Go Forward or Next 4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FAD6BC42-254B-4208-9514-EE9D945E276A}"/>
              </a:ext>
            </a:extLst>
          </p:cNvPr>
          <p:cNvSpPr/>
          <p:nvPr/>
        </p:nvSpPr>
        <p:spPr>
          <a:xfrm>
            <a:off x="104775" y="6343650"/>
            <a:ext cx="361950" cy="238125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xmlns="" id="{434AB915-1743-4140-8A79-82527DE327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7327222"/>
              </p:ext>
            </p:extLst>
          </p:nvPr>
        </p:nvGraphicFramePr>
        <p:xfrm>
          <a:off x="2111375" y="890589"/>
          <a:ext cx="8306594" cy="56791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932D37E-09C1-4F0A-98B1-1B2064DFAC67}"/>
              </a:ext>
            </a:extLst>
          </p:cNvPr>
          <p:cNvSpPr txBox="1"/>
          <p:nvPr/>
        </p:nvSpPr>
        <p:spPr>
          <a:xfrm>
            <a:off x="7785973" y="2647181"/>
            <a:ext cx="16430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Trump </a:t>
            </a:r>
            <a:r>
              <a:rPr lang="en-US" sz="1500" dirty="0" err="1"/>
              <a:t>Inaug</a:t>
            </a:r>
            <a:r>
              <a:rPr lang="en-US" sz="1500" dirty="0"/>
              <a:t>.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xmlns="" id="{9E15F527-E6B7-4614-8E6A-426353A744CE}"/>
              </a:ext>
            </a:extLst>
          </p:cNvPr>
          <p:cNvSpPr/>
          <p:nvPr/>
        </p:nvSpPr>
        <p:spPr>
          <a:xfrm rot="12457614" flipH="1">
            <a:off x="10345268" y="1372499"/>
            <a:ext cx="145403" cy="1687306"/>
          </a:xfrm>
          <a:prstGeom prst="down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07309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Graphic spid="6" grpId="0">
        <p:bldAsOne/>
      </p:bldGraphic>
      <p:bldP spid="7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5B8FE0-1A9C-420D-B802-5BC63450B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B453E6-75F0-4B9A-9B61-E532C46AFE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/>
              <a:t/>
            </a:r>
            <a:br>
              <a:rPr lang="en-US" sz="5400" dirty="0"/>
            </a:br>
            <a:r>
              <a:rPr lang="en-US" sz="5400" dirty="0"/>
              <a:t>Meeting the Demand…</a:t>
            </a:r>
          </a:p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5400" dirty="0"/>
              <a:t>A Good Problem to Have!</a:t>
            </a:r>
          </a:p>
        </p:txBody>
      </p:sp>
    </p:spTree>
    <p:extLst>
      <p:ext uri="{BB962C8B-B14F-4D97-AF65-F5344CB8AC3E}">
        <p14:creationId xmlns:p14="http://schemas.microsoft.com/office/powerpoint/2010/main" val="3581637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29956E-B6F2-4E20-81C4-90A070C65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WOTUS Rule Announced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87EF8FDD-09CD-49CC-A93D-39B8C58BAB1C}"/>
              </a:ext>
            </a:extLst>
          </p:cNvPr>
          <p:cNvSpPr txBox="1">
            <a:spLocks/>
          </p:cNvSpPr>
          <p:nvPr/>
        </p:nvSpPr>
        <p:spPr>
          <a:xfrm>
            <a:off x="609600" y="1693837"/>
            <a:ext cx="10972800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Open Sans" panose="020B0606030504020204"/>
              </a:rPr>
              <a:t>Federally regulated under the Clean Water Act = Navigable Waters and those immediately connected</a:t>
            </a:r>
          </a:p>
          <a:p>
            <a:r>
              <a:rPr lang="en-US" dirty="0">
                <a:solidFill>
                  <a:schemeClr val="bg1"/>
                </a:solidFill>
                <a:latin typeface="Open Sans" panose="020B0606030504020204"/>
              </a:rPr>
              <a:t>New Navigable Waters Rule (WOTUS) announced – includes much of what we advocated for to fix the previous rule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DAF8596-6300-421A-8460-4012A00AA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8" t="36481" r="26794" b="37990"/>
          <a:stretch>
            <a:fillRect/>
          </a:stretch>
        </p:blipFill>
        <p:spPr bwMode="auto">
          <a:xfrm>
            <a:off x="2086427" y="3624537"/>
            <a:ext cx="3770312" cy="283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xmlns="" id="{7E3B855E-FB67-4FB1-9803-77721A599D7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6" t="36153" r="24939" b="37286"/>
          <a:stretch>
            <a:fillRect/>
          </a:stretch>
        </p:blipFill>
        <p:spPr bwMode="auto">
          <a:xfrm>
            <a:off x="6457950" y="3624536"/>
            <a:ext cx="3605939" cy="283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2889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141FCB-FC05-4F4A-B048-3F12C09D9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MSHA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5C5A22E-6397-404A-AFC0-32763EF3683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>“Historically … MSHA has been typically viewed as a coal-centric organization. As we move forward, it has to be viewed as more of a mining-centric organization.”</a:t>
            </a:r>
          </a:p>
          <a:p>
            <a:endParaRPr lang="en-US" dirty="0"/>
          </a:p>
        </p:txBody>
      </p:sp>
      <p:pic>
        <p:nvPicPr>
          <p:cNvPr id="5" name="Picture 2" descr="https://www.nssga.org/wp-content/uploads/2018/02/edworkforce_hearing-2-300x200.jpg">
            <a:extLst>
              <a:ext uri="{FF2B5EF4-FFF2-40B4-BE49-F238E27FC236}">
                <a16:creationId xmlns:a16="http://schemas.microsoft.com/office/drawing/2014/main" xmlns="" id="{1CECB90F-C458-4187-B9F6-020B6A3EAB0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2228849"/>
            <a:ext cx="4898629" cy="326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542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B1CE43-6137-4295-8185-BB09B4255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is a Top Priority!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C548CCE4-498E-46E5-AFDA-32A68840E4FE}"/>
              </a:ext>
            </a:extLst>
          </p:cNvPr>
          <p:cNvSpPr txBox="1">
            <a:spLocks/>
          </p:cNvSpPr>
          <p:nvPr/>
        </p:nvSpPr>
        <p:spPr>
          <a:xfrm>
            <a:off x="998841" y="1853395"/>
            <a:ext cx="5854805" cy="433527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C3C6C3"/>
              </a:buClr>
              <a:buSzPct val="120000"/>
              <a:buFont typeface="Arial" panose="020B0604020202020204" pitchFamily="34" charset="0"/>
              <a:buChar char="•"/>
              <a:defRPr sz="3200" kern="1200" baseline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C3C6C3"/>
              </a:buClr>
              <a:buSzPct val="120000"/>
              <a:buFont typeface="Arial" panose="020B0604020202020204" pitchFamily="34" charset="0"/>
              <a:buChar char="•"/>
              <a:defRPr sz="2800" kern="1200" baseline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C3C6C3"/>
              </a:buClr>
              <a:buSzPct val="120000"/>
              <a:buFont typeface="Arial" panose="020B0604020202020204" pitchFamily="34" charset="0"/>
              <a:buChar char="•"/>
              <a:defRPr sz="2800" kern="1200" baseline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C3C6C3"/>
              </a:buClr>
              <a:buSzPct val="120000"/>
              <a:buFont typeface="Arial" panose="020B0604020202020204" pitchFamily="34" charset="0"/>
              <a:buChar char="•"/>
              <a:defRPr sz="2800" kern="1200" baseline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C3C6C3"/>
              </a:buClr>
              <a:buSzPct val="120000"/>
              <a:buFont typeface="Arial" panose="020B0604020202020204" pitchFamily="34" charset="0"/>
              <a:buChar char="•"/>
              <a:defRPr sz="2800" kern="1200" baseline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/>
              <a:t>ONE MSHA Initiative</a:t>
            </a:r>
          </a:p>
          <a:p>
            <a:r>
              <a:rPr lang="en-US" sz="4800" dirty="0"/>
              <a:t>Powered Haulage Comments</a:t>
            </a:r>
          </a:p>
          <a:p>
            <a:r>
              <a:rPr lang="en-US" sz="4800" dirty="0"/>
              <a:t>MSHA Alliance  </a:t>
            </a:r>
          </a:p>
          <a:p>
            <a:r>
              <a:rPr lang="en-US" sz="4800" dirty="0"/>
              <a:t>SEAT BELTS!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i="1" dirty="0"/>
          </a:p>
        </p:txBody>
      </p:sp>
      <p:pic>
        <p:nvPicPr>
          <p:cNvPr id="7" name="Picture 2" descr="Image result for MSHA outdated equipment">
            <a:extLst>
              <a:ext uri="{FF2B5EF4-FFF2-40B4-BE49-F238E27FC236}">
                <a16:creationId xmlns:a16="http://schemas.microsoft.com/office/drawing/2014/main" xmlns="" id="{7DCF6CD4-6844-4D15-B486-A1551F05F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474" y="3844629"/>
            <a:ext cx="3739306" cy="24855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0AA8554-C12B-465A-86D1-986977CEF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4474" y="1309111"/>
            <a:ext cx="3875964" cy="248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2025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8A2FC8-FEC9-4620-A45F-DF0BF9CA8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841" y="167413"/>
            <a:ext cx="10515600" cy="1325563"/>
          </a:xfrm>
        </p:spPr>
        <p:txBody>
          <a:bodyPr/>
          <a:lstStyle/>
          <a:p>
            <a:r>
              <a:rPr lang="en-US"/>
              <a:t>Why Risk It? Just Click It!</a:t>
            </a:r>
            <a:endParaRPr lang="en-US" dirty="0"/>
          </a:p>
        </p:txBody>
      </p:sp>
      <p:pic>
        <p:nvPicPr>
          <p:cNvPr id="4" name="Content Placeholder 3" descr="A close up of a sign&#10;&#10;Description automatically generated">
            <a:extLst>
              <a:ext uri="{FF2B5EF4-FFF2-40B4-BE49-F238E27FC236}">
                <a16:creationId xmlns:a16="http://schemas.microsoft.com/office/drawing/2014/main" xmlns="" id="{6ED2382E-FCEA-4713-9F7D-8507EA2DF7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29" y="2303460"/>
            <a:ext cx="3333750" cy="3333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50A2BB4-9A8D-4E31-8886-BEDF3D4216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495945"/>
            <a:ext cx="5072806" cy="294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89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99CBE6-B3A7-48D6-918B-E8FD0E4D4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NSSGA 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D60BD84-947E-41E6-A11A-416E8AE581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NSSGA is the leading voice and advocate for the aggregates industry. We advance public policies that protect and expand the safe and environmentally-responsible use of aggregates that build America’s</a:t>
            </a:r>
            <a:r>
              <a:rPr lang="en-US" b="1" dirty="0"/>
              <a:t>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infrastructure</a:t>
            </a:r>
            <a:r>
              <a:rPr lang="en-US" b="1" dirty="0"/>
              <a:t> </a:t>
            </a:r>
            <a:r>
              <a:rPr lang="en-US" dirty="0"/>
              <a:t>and economy.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8011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335ED2-6F4A-487A-90D6-4670CC325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Industrial Health - Silica</a:t>
            </a:r>
          </a:p>
        </p:txBody>
      </p:sp>
      <p:pic>
        <p:nvPicPr>
          <p:cNvPr id="4" name="Picture 2" descr="Image result for msha logo">
            <a:extLst>
              <a:ext uri="{FF2B5EF4-FFF2-40B4-BE49-F238E27FC236}">
                <a16:creationId xmlns:a16="http://schemas.microsoft.com/office/drawing/2014/main" xmlns="" id="{30EB607F-F64F-4E92-89ED-33F274567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rgbClr val="E7E6E6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53" b="89431" l="1432" r="96875">
                        <a14:foregroundMark x1="8464" y1="17886" x2="8464" y2="17886"/>
                        <a14:foregroundMark x1="3125" y1="19106" x2="3125" y2="19106"/>
                        <a14:foregroundMark x1="96875" y1="17480" x2="96875" y2="17480"/>
                        <a14:foregroundMark x1="10286" y1="31098" x2="10286" y2="31098"/>
                        <a14:foregroundMark x1="12370" y1="42276" x2="12370" y2="42276"/>
                        <a14:foregroundMark x1="10417" y1="17276" x2="10417" y2="17276"/>
                        <a14:foregroundMark x1="2083" y1="37398" x2="2344" y2="78252"/>
                        <a14:foregroundMark x1="2344" y1="78252" x2="14583" y2="84350"/>
                        <a14:foregroundMark x1="14583" y1="84350" x2="29167" y2="84553"/>
                        <a14:foregroundMark x1="29167" y1="84553" x2="57031" y2="82724"/>
                        <a14:foregroundMark x1="57031" y1="82724" x2="96224" y2="83333"/>
                        <a14:foregroundMark x1="96224" y1="83333" x2="96875" y2="20122"/>
                        <a14:foregroundMark x1="96875" y1="20122" x2="13802" y2="17886"/>
                        <a14:foregroundMark x1="13802" y1="17886" x2="1432" y2="23984"/>
                        <a14:foregroundMark x1="1432" y1="23984" x2="1823" y2="392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50" y="4629868"/>
            <a:ext cx="3168077" cy="202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osha logo">
            <a:extLst>
              <a:ext uri="{FF2B5EF4-FFF2-40B4-BE49-F238E27FC236}">
                <a16:creationId xmlns:a16="http://schemas.microsoft.com/office/drawing/2014/main" xmlns="" id="{A2B0231E-9188-4384-B1B6-B9BC6732E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499" y="2201750"/>
            <a:ext cx="3263327" cy="94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 close up of a newspaper&#10;&#10;Description generated with high confidence">
            <a:extLst>
              <a:ext uri="{FF2B5EF4-FFF2-40B4-BE49-F238E27FC236}">
                <a16:creationId xmlns:a16="http://schemas.microsoft.com/office/drawing/2014/main" xmlns="" id="{EC221824-12F6-4D7D-A38E-68535AD86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8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805" y="3145055"/>
            <a:ext cx="2434389" cy="1671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55153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BEE580-CD9B-4E77-B6B2-0F867F62F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Industrial Health - NOA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AC1B01C-4959-4543-B53E-EFACED77C47B}"/>
              </a:ext>
            </a:extLst>
          </p:cNvPr>
          <p:cNvSpPr txBox="1"/>
          <p:nvPr/>
        </p:nvSpPr>
        <p:spPr>
          <a:xfrm>
            <a:off x="1114985" y="1950049"/>
            <a:ext cx="443397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Open Sans" panose="020B0606030504020204"/>
              </a:rPr>
              <a:t>&gt;EPA Risk Assessment for Asbestos    </a:t>
            </a:r>
          </a:p>
          <a:p>
            <a:endParaRPr lang="en-US" sz="3200" dirty="0">
              <a:solidFill>
                <a:schemeClr val="bg1"/>
              </a:solidFill>
              <a:latin typeface="Open Sans" panose="020B0606030504020204"/>
            </a:endParaRPr>
          </a:p>
          <a:p>
            <a:r>
              <a:rPr lang="en-US" sz="3200" dirty="0">
                <a:solidFill>
                  <a:schemeClr val="bg1"/>
                </a:solidFill>
                <a:latin typeface="Open Sans" panose="020B0606030504020204"/>
              </a:rPr>
              <a:t>&gt;HR 1603: Ban Asbestos Now Act</a:t>
            </a:r>
          </a:p>
          <a:p>
            <a:endParaRPr lang="en-US" sz="3200" dirty="0">
              <a:solidFill>
                <a:schemeClr val="bg1"/>
              </a:solidFill>
              <a:latin typeface="Open Sans" panose="020B0606030504020204"/>
            </a:endParaRPr>
          </a:p>
          <a:p>
            <a:r>
              <a:rPr lang="en-US" sz="3200" dirty="0">
                <a:solidFill>
                  <a:schemeClr val="bg1"/>
                </a:solidFill>
                <a:latin typeface="Open Sans" panose="020B0606030504020204"/>
              </a:rPr>
              <a:t>&gt;0% Bills in the States</a:t>
            </a:r>
          </a:p>
        </p:txBody>
      </p:sp>
      <p:pic>
        <p:nvPicPr>
          <p:cNvPr id="5" name="Picture 5" descr="Mineral Map">
            <a:extLst>
              <a:ext uri="{FF2B5EF4-FFF2-40B4-BE49-F238E27FC236}">
                <a16:creationId xmlns:a16="http://schemas.microsoft.com/office/drawing/2014/main" xmlns="" id="{3B45D7D0-4859-44BE-B5A4-F406033F7F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9000"/>
                    </a14:imgEffect>
                  </a14:imgLayer>
                </a14:imgProps>
              </a:ext>
            </a:extLst>
          </a:blip>
          <a:srcRect l="2748" t="3750" r="2961" b="5416"/>
          <a:stretch/>
        </p:blipFill>
        <p:spPr bwMode="auto">
          <a:xfrm>
            <a:off x="5619749" y="2038351"/>
            <a:ext cx="5753101" cy="4152900"/>
          </a:xfrm>
          <a:prstGeom prst="rect">
            <a:avLst/>
          </a:prstGeom>
          <a:solidFill>
            <a:srgbClr val="C15027">
              <a:alpha val="71000"/>
            </a:srgbClr>
          </a:solidFill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48318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DA4997-2A47-45D2-B1CF-A34320972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Workforce &amp; Innovative Materials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803B0BE0-F497-4DA2-894D-B90F8324C044}"/>
              </a:ext>
            </a:extLst>
          </p:cNvPr>
          <p:cNvSpPr txBox="1">
            <a:spLocks/>
          </p:cNvSpPr>
          <p:nvPr/>
        </p:nvSpPr>
        <p:spPr>
          <a:xfrm>
            <a:off x="998841" y="2215576"/>
            <a:ext cx="5607326" cy="3986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0513" indent="-290513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  <a:latin typeface="Open Sans" panose="020B0606030504020204"/>
            </a:endParaRPr>
          </a:p>
          <a:p>
            <a:pPr marL="290513" indent="-290513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Open Sans" panose="020B0606030504020204"/>
              </a:rPr>
              <a:t>Workforce Development</a:t>
            </a:r>
          </a:p>
          <a:p>
            <a:pPr marL="290513" indent="-290513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Open Sans" panose="020B0606030504020204"/>
              </a:rPr>
              <a:t>Innovative Materials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B1A86A0-F268-4ECB-914B-20EE175B4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4316" y="2201289"/>
            <a:ext cx="4082759" cy="229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0569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14ECA7-6A35-4504-9A39-CA0D051FB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ROCKS 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185AC86-2CC7-4EC4-9584-900F9CB1B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499" y="1837982"/>
            <a:ext cx="7334251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4800" b="1" i="1" dirty="0"/>
              <a:t>R</a:t>
            </a:r>
            <a:r>
              <a:rPr lang="en-US" sz="4800" i="1" dirty="0"/>
              <a:t>ebuilding </a:t>
            </a:r>
            <a:br>
              <a:rPr lang="en-US" sz="4800" i="1" dirty="0"/>
            </a:br>
            <a:r>
              <a:rPr lang="en-US" sz="4800" b="1" i="1" dirty="0"/>
              <a:t>O</a:t>
            </a:r>
            <a:r>
              <a:rPr lang="en-US" sz="4800" i="1" dirty="0"/>
              <a:t>ur </a:t>
            </a:r>
            <a:br>
              <a:rPr lang="en-US" sz="4800" i="1" dirty="0"/>
            </a:br>
            <a:r>
              <a:rPr lang="en-US" sz="4800" b="1" i="1" dirty="0"/>
              <a:t>C</a:t>
            </a:r>
            <a:r>
              <a:rPr lang="en-US" sz="4800" i="1" dirty="0"/>
              <a:t>ommunities by </a:t>
            </a:r>
            <a:br>
              <a:rPr lang="en-US" sz="4800" i="1" dirty="0"/>
            </a:br>
            <a:r>
              <a:rPr lang="en-US" sz="4800" b="1" i="1" dirty="0"/>
              <a:t>K</a:t>
            </a:r>
            <a:r>
              <a:rPr lang="en-US" sz="4800" i="1" dirty="0"/>
              <a:t>eeping aggregates </a:t>
            </a:r>
            <a:br>
              <a:rPr lang="en-US" sz="4800" i="1" dirty="0"/>
            </a:br>
            <a:r>
              <a:rPr lang="en-US" sz="4800" b="1" i="1" dirty="0"/>
              <a:t>S</a:t>
            </a:r>
            <a:r>
              <a:rPr lang="en-US" sz="4800" i="1" dirty="0"/>
              <a:t>ustainable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576683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90106D-6092-46F2-810D-0E3441F01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EB81D2B-669B-4FC0-B553-6F2B96C478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9600" dirty="0"/>
              <a:t>#1</a:t>
            </a:r>
          </a:p>
          <a:p>
            <a:pPr marL="0" indent="0" algn="ctr">
              <a:buNone/>
            </a:pPr>
            <a:r>
              <a:rPr lang="en-US" sz="4800" dirty="0"/>
              <a:t>Everybody Wants What You Got!</a:t>
            </a:r>
          </a:p>
        </p:txBody>
      </p:sp>
    </p:spTree>
    <p:extLst>
      <p:ext uri="{BB962C8B-B14F-4D97-AF65-F5344CB8AC3E}">
        <p14:creationId xmlns:p14="http://schemas.microsoft.com/office/powerpoint/2010/main" val="27624318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A68866-7909-4A91-8E2C-401B09A21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New Silk Road</a:t>
            </a:r>
          </a:p>
        </p:txBody>
      </p:sp>
      <p:pic>
        <p:nvPicPr>
          <p:cNvPr id="4" name="Picture 4" descr="http://natoassociation.ca/wp-content/uploads/2015/06/iron_silk_road.jpg">
            <a:extLst>
              <a:ext uri="{FF2B5EF4-FFF2-40B4-BE49-F238E27FC236}">
                <a16:creationId xmlns:a16="http://schemas.microsoft.com/office/drawing/2014/main" xmlns="" id="{6E27282E-39F2-451B-9C38-EF36568D4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673" y="1617163"/>
            <a:ext cx="7670654" cy="495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35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749F36-1E5C-4D4B-8252-8A9EE21A4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SAIS-CARI Data: Chinese Loans to Africa">
            <a:extLst>
              <a:ext uri="{FF2B5EF4-FFF2-40B4-BE49-F238E27FC236}">
                <a16:creationId xmlns:a16="http://schemas.microsoft.com/office/drawing/2014/main" xmlns="" id="{C11B5310-A0F7-405C-BE64-6D880E1A7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479" y="1730006"/>
            <a:ext cx="6383460" cy="479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1DD609A-F7E8-4273-9B4F-18E77881C3FB}"/>
              </a:ext>
            </a:extLst>
          </p:cNvPr>
          <p:cNvSpPr txBox="1"/>
          <p:nvPr/>
        </p:nvSpPr>
        <p:spPr>
          <a:xfrm>
            <a:off x="998841" y="2833269"/>
            <a:ext cx="37896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Open Sans" panose="020B0606030504020204"/>
              </a:rPr>
              <a:t>2001 – 2011</a:t>
            </a:r>
          </a:p>
          <a:p>
            <a:r>
              <a:rPr lang="en-US" sz="4800" dirty="0">
                <a:solidFill>
                  <a:schemeClr val="bg1"/>
                </a:solidFill>
                <a:latin typeface="Open Sans" panose="020B0606030504020204"/>
              </a:rPr>
              <a:t>49 countries</a:t>
            </a:r>
          </a:p>
          <a:p>
            <a:r>
              <a:rPr lang="en-US" sz="4800" b="1" dirty="0">
                <a:solidFill>
                  <a:schemeClr val="bg1"/>
                </a:solidFill>
                <a:latin typeface="Open Sans" panose="020B0606030504020204"/>
              </a:rPr>
              <a:t>$175 billion</a:t>
            </a:r>
            <a:endParaRPr lang="en-US" sz="4800" dirty="0">
              <a:solidFill>
                <a:schemeClr val="bg1"/>
              </a:solidFill>
              <a:latin typeface="Open Sans" panose="020B0606030504020204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7799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2ED9AE-1B05-4049-B034-7369CF737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Better Together…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7086819B-7C70-4D01-847C-EE8344B640AA}"/>
              </a:ext>
            </a:extLst>
          </p:cNvPr>
          <p:cNvSpPr txBox="1">
            <a:spLocks/>
          </p:cNvSpPr>
          <p:nvPr/>
        </p:nvSpPr>
        <p:spPr>
          <a:xfrm>
            <a:off x="1306950" y="2090737"/>
            <a:ext cx="528347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0513" indent="-290513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Open Sans" panose="020B0606030504020204"/>
              </a:rPr>
              <a:t>for Commitment!</a:t>
            </a:r>
          </a:p>
          <a:p>
            <a:pPr marL="290513" indent="-290513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Open Sans" panose="020B0606030504020204"/>
              </a:rPr>
              <a:t>for Engagement!</a:t>
            </a:r>
          </a:p>
          <a:p>
            <a:pPr marL="290513" indent="-290513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Open Sans" panose="020B0606030504020204"/>
              </a:rPr>
              <a:t>for ADVOCACY!</a:t>
            </a:r>
          </a:p>
          <a:p>
            <a:pPr marL="290513" indent="-290513"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bg1"/>
              </a:solidFill>
              <a:latin typeface="Open Sans" panose="020B0606030504020204"/>
            </a:endParaRPr>
          </a:p>
          <a:p>
            <a:r>
              <a:rPr lang="en-US" sz="4000" dirty="0">
                <a:solidFill>
                  <a:schemeClr val="bg1"/>
                </a:solidFill>
                <a:latin typeface="Open Sans" panose="020B0606030504020204"/>
              </a:rPr>
              <a:t>You are </a:t>
            </a:r>
            <a:r>
              <a:rPr lang="en-US" sz="4000" i="1" dirty="0">
                <a:solidFill>
                  <a:schemeClr val="bg1"/>
                </a:solidFill>
                <a:latin typeface="Open Sans" panose="020B0606030504020204"/>
              </a:rPr>
              <a:t>Your Own </a:t>
            </a:r>
          </a:p>
          <a:p>
            <a:r>
              <a:rPr lang="en-US" sz="4000" dirty="0">
                <a:solidFill>
                  <a:schemeClr val="bg1"/>
                </a:solidFill>
                <a:latin typeface="Open Sans" panose="020B0606030504020204"/>
              </a:rPr>
              <a:t>	Best Advocate!</a:t>
            </a:r>
          </a:p>
        </p:txBody>
      </p:sp>
      <p:pic>
        <p:nvPicPr>
          <p:cNvPr id="6" name="Group 2">
            <a:extLst>
              <a:ext uri="{FF2B5EF4-FFF2-40B4-BE49-F238E27FC236}">
                <a16:creationId xmlns:a16="http://schemas.microsoft.com/office/drawing/2014/main" xmlns="" id="{A48B4A84-DB03-4DED-A188-203770EE197A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026" y="1733550"/>
            <a:ext cx="3734674" cy="469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5550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100470-5EC7-45A6-88A4-A39A91861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2020 NSSGA Annual Convention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9C79067B-349E-4604-BF64-61C4214AC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92" y="2686049"/>
            <a:ext cx="4175058" cy="4004537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D2AD783F-CA35-4B2C-8412-5F196119BA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052" y="1679972"/>
            <a:ext cx="2826448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8019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9FF9CF-F450-1141-B0DA-B0DE011453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Michael W. Johnson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728311-76BE-8841-B87E-2C193A920B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NSSGA President &amp; CEO</a:t>
            </a:r>
          </a:p>
        </p:txBody>
      </p:sp>
    </p:spTree>
    <p:extLst>
      <p:ext uri="{BB962C8B-B14F-4D97-AF65-F5344CB8AC3E}">
        <p14:creationId xmlns:p14="http://schemas.microsoft.com/office/powerpoint/2010/main" val="3689028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DB53B7-6670-4CAE-B92B-22BB95ED8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Advocacy is Job #1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3DEC1B-3034-4042-AABD-FD07555C88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/>
            <a:r>
              <a:rPr lang="en-US" dirty="0"/>
              <a:t>Infrastructure Investment</a:t>
            </a:r>
          </a:p>
          <a:p>
            <a:pPr marL="571500" indent="-571500"/>
            <a:r>
              <a:rPr lang="en-US" dirty="0"/>
              <a:t>Regulatory Reform</a:t>
            </a:r>
          </a:p>
          <a:p>
            <a:pPr marL="571500" indent="-571500"/>
            <a:r>
              <a:rPr lang="en-US" dirty="0"/>
              <a:t>Industrial Health</a:t>
            </a:r>
          </a:p>
          <a:p>
            <a:pPr marL="571500" indent="-571500"/>
            <a:r>
              <a:rPr lang="en-US" dirty="0"/>
              <a:t>Workforce</a:t>
            </a:r>
          </a:p>
          <a:p>
            <a:pPr marL="571500" indent="-571500"/>
            <a:r>
              <a:rPr lang="en-US" dirty="0"/>
              <a:t>Access to Aggregates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080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C562D2-CF49-4EDD-A986-4B1106118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841" y="167413"/>
            <a:ext cx="10515600" cy="1325563"/>
          </a:xfrm>
        </p:spPr>
        <p:txBody>
          <a:bodyPr/>
          <a:lstStyle/>
          <a:p>
            <a:r>
              <a:rPr lang="en-US" dirty="0"/>
              <a:t>Infrastructure Investment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637FF9D-76E4-4FC9-BE48-71A957ECC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6785" y="1837982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Robust Funding at the Federal Level</a:t>
            </a:r>
          </a:p>
          <a:p>
            <a:pPr lvl="1"/>
            <a:r>
              <a:rPr lang="en-US" sz="3600" dirty="0"/>
              <a:t>Multi-year Authorizations</a:t>
            </a:r>
          </a:p>
          <a:p>
            <a:pPr lvl="1"/>
            <a:r>
              <a:rPr lang="en-US" sz="3600" dirty="0"/>
              <a:t>Annual Appropriations – Not CR’s</a:t>
            </a:r>
          </a:p>
          <a:p>
            <a:pPr lvl="1"/>
            <a:r>
              <a:rPr lang="en-US" sz="3600" dirty="0"/>
              <a:t>Replenishing the Highway Trust Fund </a:t>
            </a:r>
          </a:p>
          <a:p>
            <a:pPr lvl="2"/>
            <a:r>
              <a:rPr lang="en-US" sz="3600" dirty="0"/>
              <a:t>Shortfall, 2020 cliff </a:t>
            </a:r>
          </a:p>
          <a:p>
            <a:pPr lvl="2"/>
            <a:r>
              <a:rPr lang="en-US" sz="3600" dirty="0"/>
              <a:t>Long-term funding solution</a:t>
            </a:r>
          </a:p>
          <a:p>
            <a:pPr lvl="2"/>
            <a:r>
              <a:rPr lang="en-US" sz="3600" dirty="0"/>
              <a:t>No one time shot – NEED RELIABLE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5A95B4A-DA28-4707-880F-D64FFAEA1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406" y="1858753"/>
            <a:ext cx="2036003" cy="271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453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AB704-1C5B-4B88-8C4D-9EED78EE9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ASCE Infrastructure Report Card</a:t>
            </a:r>
          </a:p>
        </p:txBody>
      </p:sp>
      <p:pic>
        <p:nvPicPr>
          <p:cNvPr id="4" name="Picture 2" descr="http://www.infrastructurereportcard.org/wp-content/uploads/2017/03/OverviewInfographic_WebFinal.jpg">
            <a:extLst>
              <a:ext uri="{FF2B5EF4-FFF2-40B4-BE49-F238E27FC236}">
                <a16:creationId xmlns:a16="http://schemas.microsoft.com/office/drawing/2014/main" xmlns="" id="{2F64D984-FA0B-4DC8-A90A-D949957C53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175" y="1341120"/>
            <a:ext cx="3561649" cy="5473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126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BE7D68-FF0D-47BB-B286-9C1F61E85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931E21E-4726-4F43-88CE-75AFAF64B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841" y="2086751"/>
            <a:ext cx="7469429" cy="394453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457E4923-6F26-4A73-AC97-042B00305D9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201150" y="1773410"/>
            <a:ext cx="2857500" cy="4879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</a:rPr>
              <a:t>The World Economic Forum Global Competitiveness Report 2015-2016</a:t>
            </a:r>
            <a:endParaRPr lang="en-US" sz="1400" dirty="0"/>
          </a:p>
          <a:p>
            <a:pPr marL="0" indent="0">
              <a:lnSpc>
                <a:spcPct val="50000"/>
              </a:lnSpc>
              <a:buNone/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Japan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Switzerland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Hong Kong SAR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Spain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Finland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France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Netherlands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Singapore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Germany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Korea, Rep.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Chinese Taipei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Austria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Malaysia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Luxembourg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2000" b="1" dirty="0">
                <a:solidFill>
                  <a:schemeClr val="bg1"/>
                </a:solidFill>
              </a:rPr>
              <a:t>United States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8522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DCC8EB-A61A-450E-B8E8-0C9CF4328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B53964C-C0CC-45C7-AFD3-D173DA940094}"/>
              </a:ext>
            </a:extLst>
          </p:cNvPr>
          <p:cNvSpPr txBox="1"/>
          <p:nvPr/>
        </p:nvSpPr>
        <p:spPr>
          <a:xfrm>
            <a:off x="9201150" y="1768018"/>
            <a:ext cx="299085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Open Sans" panose="020B0606030504020204"/>
              </a:rPr>
              <a:t>The World Economic Forum </a:t>
            </a:r>
          </a:p>
          <a:p>
            <a:r>
              <a:rPr lang="en-US" sz="1400" dirty="0">
                <a:solidFill>
                  <a:schemeClr val="bg1"/>
                </a:solidFill>
                <a:latin typeface="Open Sans" panose="020B0606030504020204"/>
              </a:rPr>
              <a:t>Global Competitiveness Report 2015-2016</a:t>
            </a:r>
          </a:p>
          <a:p>
            <a:endParaRPr lang="en-US" sz="1400" dirty="0">
              <a:latin typeface="Open Sans" panose="020B0606030504020204"/>
            </a:endParaRP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/>
              </a:rPr>
              <a:t>Netherlands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/>
              </a:rPr>
              <a:t>Singapore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/>
              </a:rPr>
              <a:t>United Arab Emirates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/>
              </a:rPr>
              <a:t>Finland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/>
              </a:rPr>
              <a:t>Hong Kong SAR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/>
              </a:rPr>
              <a:t>Belgium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/>
              </a:rPr>
              <a:t>Panama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/>
              </a:rPr>
              <a:t>Iceland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/>
              </a:rPr>
              <a:t>Denmark</a:t>
            </a:r>
          </a:p>
          <a:p>
            <a:r>
              <a:rPr lang="en-US" sz="2400" b="1" dirty="0">
                <a:solidFill>
                  <a:schemeClr val="bg1"/>
                </a:solidFill>
                <a:latin typeface="Open Sans" panose="020B0606030504020204"/>
              </a:rPr>
              <a:t>United States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/>
              </a:rPr>
              <a:t>United Kingdom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/>
              </a:rPr>
              <a:t>Spain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/>
              </a:rPr>
              <a:t>Sweden</a:t>
            </a:r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xmlns="" id="{991FFC23-0A0A-4517-BD16-BE35772F4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841" y="2083185"/>
            <a:ext cx="7469429" cy="391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3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8FEAE7-C6BA-4F88-A0E3-7046E3353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C03C99A-B7E7-4AB3-B063-BDB74B502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841" y="2091795"/>
            <a:ext cx="7469429" cy="40342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2A79D85-CD38-4FF4-B1C3-3BA7754B080C}"/>
              </a:ext>
            </a:extLst>
          </p:cNvPr>
          <p:cNvSpPr txBox="1"/>
          <p:nvPr/>
        </p:nvSpPr>
        <p:spPr>
          <a:xfrm>
            <a:off x="9201150" y="1788104"/>
            <a:ext cx="283844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Open Sans" panose="020B0606030504020204"/>
              </a:rPr>
              <a:t>The World Economic Forum </a:t>
            </a:r>
          </a:p>
          <a:p>
            <a:r>
              <a:rPr lang="en-US" sz="1400" dirty="0">
                <a:solidFill>
                  <a:schemeClr val="bg1"/>
                </a:solidFill>
                <a:latin typeface="Open Sans" panose="020B0606030504020204"/>
              </a:rPr>
              <a:t>Global Competitiveness Report 2015-2016</a:t>
            </a:r>
          </a:p>
          <a:p>
            <a:endParaRPr lang="en-US" dirty="0">
              <a:latin typeface="Open Sans" panose="020B0606030504020204"/>
            </a:endParaRP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/>
              </a:rPr>
              <a:t>Singapore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/>
              </a:rPr>
              <a:t>United Arab Emirates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/>
              </a:rPr>
              <a:t>Hong Kong SAR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/>
              </a:rPr>
              <a:t>Netherlands</a:t>
            </a:r>
          </a:p>
          <a:p>
            <a:r>
              <a:rPr lang="en-US" sz="2400" b="1" dirty="0">
                <a:solidFill>
                  <a:schemeClr val="bg1"/>
                </a:solidFill>
                <a:latin typeface="Open Sans" panose="020B0606030504020204"/>
              </a:rPr>
              <a:t>United States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/>
              </a:rPr>
              <a:t>Panama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/>
              </a:rPr>
              <a:t>Qatar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/>
              </a:rPr>
              <a:t>Switzerland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/>
              </a:rPr>
              <a:t>Finland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/>
              </a:rPr>
              <a:t>Norway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/>
              </a:rPr>
              <a:t>Germany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/>
              </a:rPr>
              <a:t>Spain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/>
              </a:rPr>
              <a:t>Iceland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/>
              </a:rPr>
              <a:t>South Africa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/>
              </a:rPr>
              <a:t>France</a:t>
            </a:r>
          </a:p>
        </p:txBody>
      </p:sp>
    </p:spTree>
    <p:extLst>
      <p:ext uri="{BB962C8B-B14F-4D97-AF65-F5344CB8AC3E}">
        <p14:creationId xmlns:p14="http://schemas.microsoft.com/office/powerpoint/2010/main" val="236148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22BEEC-DC3E-4AE7-95CB-D6854A20B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xmlns="" id="{EA42035D-3637-45A7-B237-6AC6DA968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841" y="2067496"/>
            <a:ext cx="7469429" cy="39685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1DEACA6-756A-4A9A-B24F-33D8B4996FCA}"/>
              </a:ext>
            </a:extLst>
          </p:cNvPr>
          <p:cNvSpPr txBox="1"/>
          <p:nvPr/>
        </p:nvSpPr>
        <p:spPr>
          <a:xfrm>
            <a:off x="9182100" y="1796170"/>
            <a:ext cx="2781300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Open Sans" panose="020B0606030504020204"/>
              </a:rPr>
              <a:t>The World Economic Forum </a:t>
            </a:r>
          </a:p>
          <a:p>
            <a:r>
              <a:rPr lang="en-US" sz="1400" dirty="0">
                <a:solidFill>
                  <a:schemeClr val="bg1"/>
                </a:solidFill>
                <a:latin typeface="Open Sans" panose="020B0606030504020204"/>
              </a:rPr>
              <a:t>Global Competitiveness Report 2015-2016</a:t>
            </a:r>
          </a:p>
          <a:p>
            <a:endParaRPr lang="en-US" sz="1600" dirty="0">
              <a:latin typeface="Open Sans" panose="020B0606030504020204"/>
            </a:endParaRP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/>
              </a:rPr>
              <a:t>United Arab Emirates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/>
              </a:rPr>
              <a:t>Netherlands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/>
              </a:rPr>
              <a:t>Singapore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/>
              </a:rPr>
              <a:t>Portugal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/>
              </a:rPr>
              <a:t>Hong Kong SAR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/>
              </a:rPr>
              <a:t>Austria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/>
              </a:rPr>
              <a:t>France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/>
              </a:rPr>
              <a:t>Japan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/>
              </a:rPr>
              <a:t>Switzerland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/>
              </a:rPr>
              <a:t>Chinese Taipei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/>
              </a:rPr>
              <a:t>Spain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/>
              </a:rPr>
              <a:t>Finland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/>
              </a:rPr>
              <a:t>Germany</a:t>
            </a:r>
          </a:p>
          <a:p>
            <a:r>
              <a:rPr lang="en-US" sz="2000" b="1" dirty="0">
                <a:solidFill>
                  <a:schemeClr val="bg1"/>
                </a:solidFill>
                <a:latin typeface="Open Sans" panose="020B0606030504020204"/>
              </a:rPr>
              <a:t>United States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/>
              </a:rPr>
              <a:t>Malaysia</a:t>
            </a:r>
          </a:p>
        </p:txBody>
      </p:sp>
    </p:spTree>
    <p:extLst>
      <p:ext uri="{BB962C8B-B14F-4D97-AF65-F5344CB8AC3E}">
        <p14:creationId xmlns:p14="http://schemas.microsoft.com/office/powerpoint/2010/main" val="384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C24D00"/>
      </a:dk1>
      <a:lt1>
        <a:srgbClr val="FFFFFF"/>
      </a:lt1>
      <a:dk2>
        <a:srgbClr val="8A8A8D"/>
      </a:dk2>
      <a:lt2>
        <a:srgbClr val="E7E6E6"/>
      </a:lt2>
      <a:accent1>
        <a:srgbClr val="C3C6C3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SSGA_Template" id="{7DFA0D29-67C2-F64B-806A-54FF3E3FC726}" vid="{D5794D03-027A-2A44-9CD0-02C7E1AD6B8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726158220BBF49BF9837E5AA9729A4" ma:contentTypeVersion="8" ma:contentTypeDescription="Create a new document." ma:contentTypeScope="" ma:versionID="7c65aafb9848de658afafe7e128a72ab">
  <xsd:schema xmlns:xsd="http://www.w3.org/2001/XMLSchema" xmlns:xs="http://www.w3.org/2001/XMLSchema" xmlns:p="http://schemas.microsoft.com/office/2006/metadata/properties" xmlns:ns3="e8757712-8610-4796-b26f-c0ad5b3252ae" targetNamespace="http://schemas.microsoft.com/office/2006/metadata/properties" ma:root="true" ma:fieldsID="f0c6430e7f39e45664f644aa006b199f" ns3:_="">
    <xsd:import namespace="e8757712-8610-4796-b26f-c0ad5b3252a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757712-8610-4796-b26f-c0ad5b3252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D2D6F4C-60DB-4572-AC49-8A22BAE6E397}">
  <ds:schemaRefs>
    <ds:schemaRef ds:uri="e8757712-8610-4796-b26f-c0ad5b3252ae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40BA3733-572F-4B13-A2DA-46633CA2A32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FCAA2DF-88D6-4510-8D11-270F8FC339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8757712-8610-4796-b26f-c0ad5b3252a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NSSGA_Template</Template>
  <TotalTime>331</TotalTime>
  <Words>1606</Words>
  <Application>Microsoft Macintosh PowerPoint</Application>
  <PresentationFormat>Widescreen</PresentationFormat>
  <Paragraphs>355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Open Sans</vt:lpstr>
      <vt:lpstr>Open Sans Extrabold</vt:lpstr>
      <vt:lpstr>Office Theme</vt:lpstr>
      <vt:lpstr>Michael W. Johnson</vt:lpstr>
      <vt:lpstr>NSSGA Mission</vt:lpstr>
      <vt:lpstr>Advocacy is Job #1</vt:lpstr>
      <vt:lpstr>Infrastructure Investment</vt:lpstr>
      <vt:lpstr>ASCE Infrastructure Report Card</vt:lpstr>
      <vt:lpstr>PowerPoint Presentation</vt:lpstr>
      <vt:lpstr>PowerPoint Presentation</vt:lpstr>
      <vt:lpstr>PowerPoint Presentation</vt:lpstr>
      <vt:lpstr>PowerPoint Presentation</vt:lpstr>
      <vt:lpstr>Michigan Report Card</vt:lpstr>
      <vt:lpstr>$4.6 Trillion</vt:lpstr>
      <vt:lpstr>Investment hasn’t kept up</vt:lpstr>
      <vt:lpstr>PowerPoint Presentation</vt:lpstr>
      <vt:lpstr>$3 Trillion in New Debt</vt:lpstr>
      <vt:lpstr>PowerPoint Presentation</vt:lpstr>
      <vt:lpstr>New WOTUS Rule Announced</vt:lpstr>
      <vt:lpstr>MSHA</vt:lpstr>
      <vt:lpstr>Safety is a Top Priority!</vt:lpstr>
      <vt:lpstr>Why Risk It? Just Click It!</vt:lpstr>
      <vt:lpstr>Industrial Health - Silica</vt:lpstr>
      <vt:lpstr>Industrial Health - NOA</vt:lpstr>
      <vt:lpstr>Workforce &amp; Innovative Materials</vt:lpstr>
      <vt:lpstr>The ROCKS Act</vt:lpstr>
      <vt:lpstr>PowerPoint Presentation</vt:lpstr>
      <vt:lpstr>The New Silk Road</vt:lpstr>
      <vt:lpstr>PowerPoint Presentation</vt:lpstr>
      <vt:lpstr>Better Together…</vt:lpstr>
      <vt:lpstr>2020 NSSGA Annual Convention</vt:lpstr>
      <vt:lpstr>Michael W. Johnson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Michael W. Johnson</dc:title>
  <dc:creator>Fuqua Chuck</dc:creator>
  <cp:lastModifiedBy>Doug Needham</cp:lastModifiedBy>
  <cp:revision>24</cp:revision>
  <cp:lastPrinted>2020-02-03T21:16:04Z</cp:lastPrinted>
  <dcterms:created xsi:type="dcterms:W3CDTF">2020-01-31T15:54:58Z</dcterms:created>
  <dcterms:modified xsi:type="dcterms:W3CDTF">2020-02-05T13:47:28Z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0x010100C7726158220BBF49BF9837E5AA9729A4</vt:lpwstr>
  </property>
</Properties>
</file>