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75" r:id="rId3"/>
  </p:sldMasterIdLst>
  <p:notesMasterIdLst>
    <p:notesMasterId r:id="rId22"/>
  </p:notesMasterIdLst>
  <p:handoutMasterIdLst>
    <p:handoutMasterId r:id="rId23"/>
  </p:handoutMasterIdLst>
  <p:sldIdLst>
    <p:sldId id="281" r:id="rId4"/>
    <p:sldId id="266" r:id="rId5"/>
    <p:sldId id="267" r:id="rId6"/>
    <p:sldId id="268" r:id="rId7"/>
    <p:sldId id="269" r:id="rId8"/>
    <p:sldId id="270" r:id="rId9"/>
    <p:sldId id="271" r:id="rId10"/>
    <p:sldId id="272" r:id="rId11"/>
    <p:sldId id="273" r:id="rId12"/>
    <p:sldId id="274" r:id="rId13"/>
    <p:sldId id="276" r:id="rId14"/>
    <p:sldId id="282" r:id="rId15"/>
    <p:sldId id="277" r:id="rId16"/>
    <p:sldId id="278" r:id="rId17"/>
    <p:sldId id="279" r:id="rId18"/>
    <p:sldId id="280" r:id="rId19"/>
    <p:sldId id="283" r:id="rId20"/>
    <p:sldId id="284" r:id="rId21"/>
  </p:sldIdLst>
  <p:sldSz cx="10058400" cy="7772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F1C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showGuides="1">
      <p:cViewPr varScale="1">
        <p:scale>
          <a:sx n="44" d="100"/>
          <a:sy n="44" d="100"/>
        </p:scale>
        <p:origin x="800" y="200"/>
      </p:cViewPr>
      <p:guideLst>
        <p:guide orient="horz" pos="2448"/>
        <p:guide pos="3168"/>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6867300D-4FAD-4827-B7E9-57AFEC595CDE}" type="datetimeFigureOut">
              <a:rPr lang="en-US" smtClean="0"/>
              <a:t>2/3/20</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BFF94215-425B-400D-8D11-7BE67C9C1202}" type="slidenum">
              <a:rPr lang="en-US" smtClean="0"/>
              <a:t>‹#›</a:t>
            </a:fld>
            <a:endParaRPr lang="en-US"/>
          </a:p>
        </p:txBody>
      </p:sp>
    </p:spTree>
    <p:extLst>
      <p:ext uri="{BB962C8B-B14F-4D97-AF65-F5344CB8AC3E}">
        <p14:creationId xmlns:p14="http://schemas.microsoft.com/office/powerpoint/2010/main" val="27435631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F3064F2-EB9E-444F-9E6C-BF7874141B7B}" type="datetimeFigureOut">
              <a:rPr lang="en-US" smtClean="0"/>
              <a:t>2/3/20</a:t>
            </a:fld>
            <a:endParaRPr lang="en-US"/>
          </a:p>
        </p:txBody>
      </p:sp>
      <p:sp>
        <p:nvSpPr>
          <p:cNvPr id="4" name="Slide Image Placeholder 3"/>
          <p:cNvSpPr>
            <a:spLocks noGrp="1" noRot="1" noChangeAspect="1"/>
          </p:cNvSpPr>
          <p:nvPr>
            <p:ph type="sldImg" idx="2"/>
          </p:nvPr>
        </p:nvSpPr>
        <p:spPr>
          <a:xfrm>
            <a:off x="1474788" y="1162050"/>
            <a:ext cx="406082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B1DD0E0-653A-4EC1-9A66-B992A2F11B54}" type="slidenum">
              <a:rPr lang="en-US" smtClean="0"/>
              <a:t>‹#›</a:t>
            </a:fld>
            <a:endParaRPr lang="en-US"/>
          </a:p>
        </p:txBody>
      </p:sp>
    </p:spTree>
    <p:extLst>
      <p:ext uri="{BB962C8B-B14F-4D97-AF65-F5344CB8AC3E}">
        <p14:creationId xmlns:p14="http://schemas.microsoft.com/office/powerpoint/2010/main" val="1552206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gray gradient">
            <a:extLst>
              <a:ext uri="{FF2B5EF4-FFF2-40B4-BE49-F238E27FC236}">
                <a16:creationId xmlns:a16="http://schemas.microsoft.com/office/drawing/2014/main" xmlns="" id="{33D32923-56F8-4EBC-922F-13D4D9FF51F3}"/>
              </a:ext>
            </a:extLst>
          </p:cNvPr>
          <p:cNvSpPr/>
          <p:nvPr userDrawn="1"/>
        </p:nvSpPr>
        <p:spPr>
          <a:xfrm>
            <a:off x="0" y="454111"/>
            <a:ext cx="9588843" cy="5756189"/>
          </a:xfrm>
          <a:prstGeom prst="rect">
            <a:avLst/>
          </a:prstGeom>
          <a:solidFill>
            <a:srgbClr val="ECF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beige box">
            <a:extLst>
              <a:ext uri="{FF2B5EF4-FFF2-40B4-BE49-F238E27FC236}">
                <a16:creationId xmlns:a16="http://schemas.microsoft.com/office/drawing/2014/main" xmlns="" id="{D13D2B90-6C06-4560-9162-2C869A64697F}"/>
              </a:ext>
            </a:extLst>
          </p:cNvPr>
          <p:cNvSpPr/>
          <p:nvPr userDrawn="1"/>
        </p:nvSpPr>
        <p:spPr>
          <a:xfrm rot="10800000">
            <a:off x="-3" y="854474"/>
            <a:ext cx="8030820" cy="5355826"/>
          </a:xfrm>
          <a:prstGeom prst="round1Rect">
            <a:avLst>
              <a:gd name="adj" fmla="val 11129"/>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light blue box">
            <a:extLst>
              <a:ext uri="{FF2B5EF4-FFF2-40B4-BE49-F238E27FC236}">
                <a16:creationId xmlns:a16="http://schemas.microsoft.com/office/drawing/2014/main" xmlns="" id="{0679410F-2983-48D0-9ECA-E8BBBD6BE6AF}"/>
              </a:ext>
            </a:extLst>
          </p:cNvPr>
          <p:cNvSpPr/>
          <p:nvPr userDrawn="1"/>
        </p:nvSpPr>
        <p:spPr>
          <a:xfrm rot="10800000">
            <a:off x="-2" y="2008634"/>
            <a:ext cx="7352808" cy="4201665"/>
          </a:xfrm>
          <a:prstGeom prst="round1Rect">
            <a:avLst>
              <a:gd name="adj" fmla="val 1502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blue gradient">
            <a:extLst>
              <a:ext uri="{FF2B5EF4-FFF2-40B4-BE49-F238E27FC236}">
                <a16:creationId xmlns:a16="http://schemas.microsoft.com/office/drawing/2014/main" xmlns="" id="{52957943-B02F-433D-A794-6BBF6E9CC115}"/>
              </a:ext>
            </a:extLst>
          </p:cNvPr>
          <p:cNvSpPr/>
          <p:nvPr userDrawn="1"/>
        </p:nvSpPr>
        <p:spPr>
          <a:xfrm rot="10800000">
            <a:off x="0" y="2271249"/>
            <a:ext cx="7010400" cy="3939050"/>
          </a:xfrm>
          <a:prstGeom prst="round1Rect">
            <a:avLst>
              <a:gd name="adj" fmla="val 15026"/>
            </a:avLst>
          </a:prstGeom>
          <a:gradFill flip="none" rotWithShape="1">
            <a:gsLst>
              <a:gs pos="0">
                <a:schemeClr val="accent1"/>
              </a:gs>
              <a:gs pos="100000">
                <a:schemeClr val="accent2"/>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469557" y="2271252"/>
            <a:ext cx="6540843" cy="1498992"/>
          </a:xfrm>
        </p:spPr>
        <p:txBody>
          <a:bodyPr anchor="b">
            <a:noAutofit/>
          </a:bodyPr>
          <a:lstStyle>
            <a:lvl1pPr algn="l">
              <a:lnSpc>
                <a:spcPct val="85000"/>
              </a:lnSpc>
              <a:defRPr sz="3600">
                <a:solidFill>
                  <a:schemeClr val="bg1"/>
                </a:solidFill>
              </a:defRPr>
            </a:lvl1pPr>
          </a:lstStyle>
          <a:p>
            <a:r>
              <a:rPr lang="en-US" dirty="0"/>
              <a:t>Presentation</a:t>
            </a:r>
            <a:br>
              <a:rPr lang="en-US" dirty="0"/>
            </a:br>
            <a:r>
              <a:rPr lang="en-US" dirty="0"/>
              <a:t>Headline Here</a:t>
            </a:r>
          </a:p>
        </p:txBody>
      </p:sp>
      <p:sp>
        <p:nvSpPr>
          <p:cNvPr id="3" name="Subtitle 2"/>
          <p:cNvSpPr>
            <a:spLocks noGrp="1"/>
          </p:cNvSpPr>
          <p:nvPr>
            <p:ph type="subTitle" idx="1"/>
          </p:nvPr>
        </p:nvSpPr>
        <p:spPr>
          <a:xfrm>
            <a:off x="469557" y="4172676"/>
            <a:ext cx="4672714" cy="1876530"/>
          </a:xfrm>
        </p:spPr>
        <p:txBody>
          <a:bodyPr>
            <a:noAutofit/>
          </a:bodyPr>
          <a:lstStyle>
            <a:lvl1pPr marL="0" indent="0" algn="l">
              <a:lnSpc>
                <a:spcPct val="85000"/>
              </a:lnSpc>
              <a:spcBef>
                <a:spcPts val="0"/>
              </a:spcBef>
              <a:buNone/>
              <a:defRPr sz="2400">
                <a:solidFill>
                  <a:schemeClr val="bg1"/>
                </a:solidFill>
              </a:defRPr>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smtClean="0"/>
              <a:t>Click to edit Master subtitle style</a:t>
            </a:r>
            <a:endParaRPr lang="en-US" dirty="0"/>
          </a:p>
        </p:txBody>
      </p:sp>
      <p:sp>
        <p:nvSpPr>
          <p:cNvPr id="8" name="TextBox 7">
            <a:extLst>
              <a:ext uri="{FF2B5EF4-FFF2-40B4-BE49-F238E27FC236}">
                <a16:creationId xmlns:a16="http://schemas.microsoft.com/office/drawing/2014/main" xmlns="" id="{E4FCC390-6E32-4113-A0F8-14525E96C696}"/>
              </a:ext>
            </a:extLst>
          </p:cNvPr>
          <p:cNvSpPr txBox="1"/>
          <p:nvPr userDrawn="1"/>
        </p:nvSpPr>
        <p:spPr>
          <a:xfrm>
            <a:off x="450039" y="7218116"/>
            <a:ext cx="3653186" cy="369332"/>
          </a:xfrm>
          <a:prstGeom prst="rect">
            <a:avLst/>
          </a:prstGeom>
          <a:noFill/>
        </p:spPr>
        <p:txBody>
          <a:bodyPr wrap="square" lIns="0" tIns="0" rIns="0" bIns="0" rtlCol="0">
            <a:spAutoFit/>
          </a:bodyPr>
          <a:lstStyle/>
          <a:p>
            <a:r>
              <a:rPr lang="en-US" sz="800" dirty="0">
                <a:solidFill>
                  <a:schemeClr val="accent2"/>
                </a:solidFill>
              </a:rPr>
              <a:t>© </a:t>
            </a:r>
            <a:r>
              <a:rPr lang="en-US" sz="800" dirty="0" smtClean="0">
                <a:solidFill>
                  <a:schemeClr val="accent2"/>
                </a:solidFill>
              </a:rPr>
              <a:t>2020 </a:t>
            </a:r>
            <a:r>
              <a:rPr lang="en-US" sz="800" dirty="0">
                <a:solidFill>
                  <a:schemeClr val="accent2"/>
                </a:solidFill>
              </a:rPr>
              <a:t>Warner Norcross + Judd </a:t>
            </a:r>
            <a:r>
              <a:rPr lang="en-US" sz="800" dirty="0" smtClean="0">
                <a:solidFill>
                  <a:schemeClr val="accent2"/>
                </a:solidFill>
              </a:rPr>
              <a:t>LL</a:t>
            </a:r>
            <a:r>
              <a:rPr lang="en-US" sz="800" spc="-100" baseline="0" dirty="0" smtClean="0">
                <a:solidFill>
                  <a:schemeClr val="accent2"/>
                </a:solidFill>
              </a:rPr>
              <a:t>P</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800" dirty="0" smtClean="0">
                <a:solidFill>
                  <a:srgbClr val="1B3466"/>
                </a:solidFill>
                <a:latin typeface="Arial" panose="020B0604020202020204" pitchFamily="34" charset="0"/>
                <a:cs typeface="Arial" panose="020B0604020202020204" pitchFamily="34" charset="0"/>
              </a:rPr>
              <a:t>These materials are for educational use only. This is not legal advice and does not create an attorney-client relationship.</a:t>
            </a:r>
            <a:endParaRPr lang="en-US" sz="800" dirty="0">
              <a:solidFill>
                <a:schemeClr val="accent2"/>
              </a:solidFill>
            </a:endParaRPr>
          </a:p>
        </p:txBody>
      </p:sp>
      <p:grpSp>
        <p:nvGrpSpPr>
          <p:cNvPr id="42" name="Group 41">
            <a:extLst>
              <a:ext uri="{FF2B5EF4-FFF2-40B4-BE49-F238E27FC236}">
                <a16:creationId xmlns:a16="http://schemas.microsoft.com/office/drawing/2014/main" xmlns="" id="{84E0A5BB-E0FA-4C97-B8BC-A761A229BF14}"/>
              </a:ext>
            </a:extLst>
          </p:cNvPr>
          <p:cNvGrpSpPr/>
          <p:nvPr userDrawn="1"/>
        </p:nvGrpSpPr>
        <p:grpSpPr>
          <a:xfrm>
            <a:off x="8079130" y="6559550"/>
            <a:ext cx="1509713" cy="758826"/>
            <a:chOff x="8099425" y="6559550"/>
            <a:chExt cx="1509713" cy="758826"/>
          </a:xfrm>
        </p:grpSpPr>
        <p:sp>
          <p:nvSpPr>
            <p:cNvPr id="19" name="Freeform 5">
              <a:extLst>
                <a:ext uri="{FF2B5EF4-FFF2-40B4-BE49-F238E27FC236}">
                  <a16:creationId xmlns:a16="http://schemas.microsoft.com/office/drawing/2014/main" xmlns="" id="{0541CBDB-B3D9-4350-9EC1-1E53CAEA6BD1}"/>
                </a:ext>
              </a:extLst>
            </p:cNvPr>
            <p:cNvSpPr>
              <a:spLocks noEditPoints="1"/>
            </p:cNvSpPr>
            <p:nvPr userDrawn="1"/>
          </p:nvSpPr>
          <p:spPr bwMode="auto">
            <a:xfrm>
              <a:off x="8439150" y="7242175"/>
              <a:ext cx="66675" cy="76200"/>
            </a:xfrm>
            <a:custGeom>
              <a:avLst/>
              <a:gdLst>
                <a:gd name="T0" fmla="*/ 155 w 200"/>
                <a:gd name="T1" fmla="*/ 92 h 227"/>
                <a:gd name="T2" fmla="*/ 48 w 200"/>
                <a:gd name="T3" fmla="*/ 92 h 227"/>
                <a:gd name="T4" fmla="*/ 63 w 200"/>
                <a:gd name="T5" fmla="*/ 51 h 227"/>
                <a:gd name="T6" fmla="*/ 103 w 200"/>
                <a:gd name="T7" fmla="*/ 36 h 227"/>
                <a:gd name="T8" fmla="*/ 142 w 200"/>
                <a:gd name="T9" fmla="*/ 51 h 227"/>
                <a:gd name="T10" fmla="*/ 155 w 200"/>
                <a:gd name="T11" fmla="*/ 92 h 227"/>
                <a:gd name="T12" fmla="*/ 200 w 200"/>
                <a:gd name="T13" fmla="*/ 125 h 227"/>
                <a:gd name="T14" fmla="*/ 200 w 200"/>
                <a:gd name="T15" fmla="*/ 104 h 227"/>
                <a:gd name="T16" fmla="*/ 194 w 200"/>
                <a:gd name="T17" fmla="*/ 62 h 227"/>
                <a:gd name="T18" fmla="*/ 177 w 200"/>
                <a:gd name="T19" fmla="*/ 29 h 227"/>
                <a:gd name="T20" fmla="*/ 147 w 200"/>
                <a:gd name="T21" fmla="*/ 7 h 227"/>
                <a:gd name="T22" fmla="*/ 104 w 200"/>
                <a:gd name="T23" fmla="*/ 0 h 227"/>
                <a:gd name="T24" fmla="*/ 62 w 200"/>
                <a:gd name="T25" fmla="*/ 7 h 227"/>
                <a:gd name="T26" fmla="*/ 29 w 200"/>
                <a:gd name="T27" fmla="*/ 30 h 227"/>
                <a:gd name="T28" fmla="*/ 8 w 200"/>
                <a:gd name="T29" fmla="*/ 66 h 227"/>
                <a:gd name="T30" fmla="*/ 0 w 200"/>
                <a:gd name="T31" fmla="*/ 115 h 227"/>
                <a:gd name="T32" fmla="*/ 27 w 200"/>
                <a:gd name="T33" fmla="*/ 198 h 227"/>
                <a:gd name="T34" fmla="*/ 104 w 200"/>
                <a:gd name="T35" fmla="*/ 227 h 227"/>
                <a:gd name="T36" fmla="*/ 169 w 200"/>
                <a:gd name="T37" fmla="*/ 209 h 227"/>
                <a:gd name="T38" fmla="*/ 197 w 200"/>
                <a:gd name="T39" fmla="*/ 157 h 227"/>
                <a:gd name="T40" fmla="*/ 152 w 200"/>
                <a:gd name="T41" fmla="*/ 157 h 227"/>
                <a:gd name="T42" fmla="*/ 137 w 200"/>
                <a:gd name="T43" fmla="*/ 182 h 227"/>
                <a:gd name="T44" fmla="*/ 104 w 200"/>
                <a:gd name="T45" fmla="*/ 191 h 227"/>
                <a:gd name="T46" fmla="*/ 62 w 200"/>
                <a:gd name="T47" fmla="*/ 172 h 227"/>
                <a:gd name="T48" fmla="*/ 47 w 200"/>
                <a:gd name="T49" fmla="*/ 125 h 227"/>
                <a:gd name="T50" fmla="*/ 200 w 200"/>
                <a:gd name="T51" fmla="*/ 125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00" h="227">
                  <a:moveTo>
                    <a:pt x="155" y="92"/>
                  </a:moveTo>
                  <a:cubicBezTo>
                    <a:pt x="48" y="92"/>
                    <a:pt x="48" y="92"/>
                    <a:pt x="48" y="92"/>
                  </a:cubicBezTo>
                  <a:cubicBezTo>
                    <a:pt x="49" y="75"/>
                    <a:pt x="54" y="61"/>
                    <a:pt x="63" y="51"/>
                  </a:cubicBezTo>
                  <a:cubicBezTo>
                    <a:pt x="72" y="41"/>
                    <a:pt x="86" y="36"/>
                    <a:pt x="103" y="36"/>
                  </a:cubicBezTo>
                  <a:cubicBezTo>
                    <a:pt x="121" y="36"/>
                    <a:pt x="134" y="41"/>
                    <a:pt x="142" y="51"/>
                  </a:cubicBezTo>
                  <a:cubicBezTo>
                    <a:pt x="151" y="61"/>
                    <a:pt x="155" y="75"/>
                    <a:pt x="155" y="92"/>
                  </a:cubicBezTo>
                  <a:moveTo>
                    <a:pt x="200" y="125"/>
                  </a:moveTo>
                  <a:cubicBezTo>
                    <a:pt x="200" y="104"/>
                    <a:pt x="200" y="104"/>
                    <a:pt x="200" y="104"/>
                  </a:cubicBezTo>
                  <a:cubicBezTo>
                    <a:pt x="200" y="89"/>
                    <a:pt x="198" y="75"/>
                    <a:pt x="194" y="62"/>
                  </a:cubicBezTo>
                  <a:cubicBezTo>
                    <a:pt x="191" y="49"/>
                    <a:pt x="185" y="38"/>
                    <a:pt x="177" y="29"/>
                  </a:cubicBezTo>
                  <a:cubicBezTo>
                    <a:pt x="169" y="20"/>
                    <a:pt x="159" y="12"/>
                    <a:pt x="147" y="7"/>
                  </a:cubicBezTo>
                  <a:cubicBezTo>
                    <a:pt x="135" y="2"/>
                    <a:pt x="121" y="0"/>
                    <a:pt x="104" y="0"/>
                  </a:cubicBezTo>
                  <a:cubicBezTo>
                    <a:pt x="89" y="0"/>
                    <a:pt x="75" y="2"/>
                    <a:pt x="62" y="7"/>
                  </a:cubicBezTo>
                  <a:cubicBezTo>
                    <a:pt x="49" y="12"/>
                    <a:pt x="38" y="20"/>
                    <a:pt x="29" y="30"/>
                  </a:cubicBezTo>
                  <a:cubicBezTo>
                    <a:pt x="20" y="39"/>
                    <a:pt x="13" y="51"/>
                    <a:pt x="8" y="66"/>
                  </a:cubicBezTo>
                  <a:cubicBezTo>
                    <a:pt x="3" y="80"/>
                    <a:pt x="0" y="96"/>
                    <a:pt x="0" y="115"/>
                  </a:cubicBezTo>
                  <a:cubicBezTo>
                    <a:pt x="0" y="150"/>
                    <a:pt x="9" y="178"/>
                    <a:pt x="27" y="198"/>
                  </a:cubicBezTo>
                  <a:cubicBezTo>
                    <a:pt x="44" y="217"/>
                    <a:pt x="70" y="227"/>
                    <a:pt x="104" y="227"/>
                  </a:cubicBezTo>
                  <a:cubicBezTo>
                    <a:pt x="132" y="227"/>
                    <a:pt x="154" y="221"/>
                    <a:pt x="169" y="209"/>
                  </a:cubicBezTo>
                  <a:cubicBezTo>
                    <a:pt x="184" y="197"/>
                    <a:pt x="193" y="179"/>
                    <a:pt x="197" y="157"/>
                  </a:cubicBezTo>
                  <a:cubicBezTo>
                    <a:pt x="152" y="157"/>
                    <a:pt x="152" y="157"/>
                    <a:pt x="152" y="157"/>
                  </a:cubicBezTo>
                  <a:cubicBezTo>
                    <a:pt x="150" y="168"/>
                    <a:pt x="145" y="176"/>
                    <a:pt x="137" y="182"/>
                  </a:cubicBezTo>
                  <a:cubicBezTo>
                    <a:pt x="130" y="188"/>
                    <a:pt x="119" y="191"/>
                    <a:pt x="104" y="191"/>
                  </a:cubicBezTo>
                  <a:cubicBezTo>
                    <a:pt x="85" y="191"/>
                    <a:pt x="71" y="184"/>
                    <a:pt x="62" y="172"/>
                  </a:cubicBezTo>
                  <a:cubicBezTo>
                    <a:pt x="52" y="160"/>
                    <a:pt x="48" y="145"/>
                    <a:pt x="47" y="125"/>
                  </a:cubicBezTo>
                  <a:lnTo>
                    <a:pt x="200" y="12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6">
              <a:extLst>
                <a:ext uri="{FF2B5EF4-FFF2-40B4-BE49-F238E27FC236}">
                  <a16:creationId xmlns:a16="http://schemas.microsoft.com/office/drawing/2014/main" xmlns="" id="{8C742C74-42E0-4B69-BCE4-5B1DCEA8C286}"/>
                </a:ext>
              </a:extLst>
            </p:cNvPr>
            <p:cNvSpPr>
              <a:spLocks noEditPoints="1"/>
            </p:cNvSpPr>
            <p:nvPr userDrawn="1"/>
          </p:nvSpPr>
          <p:spPr bwMode="auto">
            <a:xfrm>
              <a:off x="9540875" y="7216775"/>
              <a:ext cx="68263" cy="101600"/>
            </a:xfrm>
            <a:custGeom>
              <a:avLst/>
              <a:gdLst>
                <a:gd name="T0" fmla="*/ 158 w 204"/>
                <a:gd name="T1" fmla="*/ 194 h 301"/>
                <a:gd name="T2" fmla="*/ 142 w 204"/>
                <a:gd name="T3" fmla="*/ 246 h 301"/>
                <a:gd name="T4" fmla="*/ 101 w 204"/>
                <a:gd name="T5" fmla="*/ 263 h 301"/>
                <a:gd name="T6" fmla="*/ 80 w 204"/>
                <a:gd name="T7" fmla="*/ 259 h 301"/>
                <a:gd name="T8" fmla="*/ 64 w 204"/>
                <a:gd name="T9" fmla="*/ 246 h 301"/>
                <a:gd name="T10" fmla="*/ 53 w 204"/>
                <a:gd name="T11" fmla="*/ 222 h 301"/>
                <a:gd name="T12" fmla="*/ 49 w 204"/>
                <a:gd name="T13" fmla="*/ 187 h 301"/>
                <a:gd name="T14" fmla="*/ 63 w 204"/>
                <a:gd name="T15" fmla="*/ 131 h 301"/>
                <a:gd name="T16" fmla="*/ 103 w 204"/>
                <a:gd name="T17" fmla="*/ 112 h 301"/>
                <a:gd name="T18" fmla="*/ 124 w 204"/>
                <a:gd name="T19" fmla="*/ 116 h 301"/>
                <a:gd name="T20" fmla="*/ 142 w 204"/>
                <a:gd name="T21" fmla="*/ 127 h 301"/>
                <a:gd name="T22" fmla="*/ 154 w 204"/>
                <a:gd name="T23" fmla="*/ 149 h 301"/>
                <a:gd name="T24" fmla="*/ 158 w 204"/>
                <a:gd name="T25" fmla="*/ 183 h 301"/>
                <a:gd name="T26" fmla="*/ 158 w 204"/>
                <a:gd name="T27" fmla="*/ 194 h 301"/>
                <a:gd name="T28" fmla="*/ 204 w 204"/>
                <a:gd name="T29" fmla="*/ 295 h 301"/>
                <a:gd name="T30" fmla="*/ 204 w 204"/>
                <a:gd name="T31" fmla="*/ 0 h 301"/>
                <a:gd name="T32" fmla="*/ 158 w 204"/>
                <a:gd name="T33" fmla="*/ 0 h 301"/>
                <a:gd name="T34" fmla="*/ 158 w 204"/>
                <a:gd name="T35" fmla="*/ 104 h 301"/>
                <a:gd name="T36" fmla="*/ 132 w 204"/>
                <a:gd name="T37" fmla="*/ 83 h 301"/>
                <a:gd name="T38" fmla="*/ 104 w 204"/>
                <a:gd name="T39" fmla="*/ 75 h 301"/>
                <a:gd name="T40" fmla="*/ 96 w 204"/>
                <a:gd name="T41" fmla="*/ 74 h 301"/>
                <a:gd name="T42" fmla="*/ 87 w 204"/>
                <a:gd name="T43" fmla="*/ 75 h 301"/>
                <a:gd name="T44" fmla="*/ 50 w 204"/>
                <a:gd name="T45" fmla="*/ 84 h 301"/>
                <a:gd name="T46" fmla="*/ 22 w 204"/>
                <a:gd name="T47" fmla="*/ 109 h 301"/>
                <a:gd name="T48" fmla="*/ 6 w 204"/>
                <a:gd name="T49" fmla="*/ 144 h 301"/>
                <a:gd name="T50" fmla="*/ 0 w 204"/>
                <a:gd name="T51" fmla="*/ 188 h 301"/>
                <a:gd name="T52" fmla="*/ 5 w 204"/>
                <a:gd name="T53" fmla="*/ 234 h 301"/>
                <a:gd name="T54" fmla="*/ 22 w 204"/>
                <a:gd name="T55" fmla="*/ 270 h 301"/>
                <a:gd name="T56" fmla="*/ 50 w 204"/>
                <a:gd name="T57" fmla="*/ 293 h 301"/>
                <a:gd name="T58" fmla="*/ 90 w 204"/>
                <a:gd name="T59" fmla="*/ 301 h 301"/>
                <a:gd name="T60" fmla="*/ 129 w 204"/>
                <a:gd name="T61" fmla="*/ 292 h 301"/>
                <a:gd name="T62" fmla="*/ 158 w 204"/>
                <a:gd name="T63" fmla="*/ 265 h 301"/>
                <a:gd name="T64" fmla="*/ 158 w 204"/>
                <a:gd name="T65" fmla="*/ 295 h 301"/>
                <a:gd name="T66" fmla="*/ 204 w 204"/>
                <a:gd name="T67" fmla="*/ 295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04" h="301">
                  <a:moveTo>
                    <a:pt x="158" y="194"/>
                  </a:moveTo>
                  <a:cubicBezTo>
                    <a:pt x="158" y="218"/>
                    <a:pt x="153" y="235"/>
                    <a:pt x="142" y="246"/>
                  </a:cubicBezTo>
                  <a:cubicBezTo>
                    <a:pt x="132" y="257"/>
                    <a:pt x="118" y="263"/>
                    <a:pt x="101" y="263"/>
                  </a:cubicBezTo>
                  <a:cubicBezTo>
                    <a:pt x="94" y="263"/>
                    <a:pt x="87" y="261"/>
                    <a:pt x="80" y="259"/>
                  </a:cubicBezTo>
                  <a:cubicBezTo>
                    <a:pt x="74" y="256"/>
                    <a:pt x="69" y="252"/>
                    <a:pt x="64" y="246"/>
                  </a:cubicBezTo>
                  <a:cubicBezTo>
                    <a:pt x="59" y="240"/>
                    <a:pt x="55" y="232"/>
                    <a:pt x="53" y="222"/>
                  </a:cubicBezTo>
                  <a:cubicBezTo>
                    <a:pt x="50" y="212"/>
                    <a:pt x="49" y="201"/>
                    <a:pt x="49" y="187"/>
                  </a:cubicBezTo>
                  <a:cubicBezTo>
                    <a:pt x="49" y="162"/>
                    <a:pt x="53" y="143"/>
                    <a:pt x="63" y="131"/>
                  </a:cubicBezTo>
                  <a:cubicBezTo>
                    <a:pt x="72" y="118"/>
                    <a:pt x="86" y="112"/>
                    <a:pt x="103" y="112"/>
                  </a:cubicBezTo>
                  <a:cubicBezTo>
                    <a:pt x="110" y="112"/>
                    <a:pt x="117" y="113"/>
                    <a:pt x="124" y="116"/>
                  </a:cubicBezTo>
                  <a:cubicBezTo>
                    <a:pt x="131" y="118"/>
                    <a:pt x="137" y="122"/>
                    <a:pt x="142" y="127"/>
                  </a:cubicBezTo>
                  <a:cubicBezTo>
                    <a:pt x="147" y="132"/>
                    <a:pt x="151" y="140"/>
                    <a:pt x="154" y="149"/>
                  </a:cubicBezTo>
                  <a:cubicBezTo>
                    <a:pt x="157" y="158"/>
                    <a:pt x="158" y="169"/>
                    <a:pt x="158" y="183"/>
                  </a:cubicBezTo>
                  <a:lnTo>
                    <a:pt x="158" y="194"/>
                  </a:lnTo>
                  <a:close/>
                  <a:moveTo>
                    <a:pt x="204" y="295"/>
                  </a:moveTo>
                  <a:cubicBezTo>
                    <a:pt x="204" y="0"/>
                    <a:pt x="204" y="0"/>
                    <a:pt x="204" y="0"/>
                  </a:cubicBezTo>
                  <a:cubicBezTo>
                    <a:pt x="158" y="0"/>
                    <a:pt x="158" y="0"/>
                    <a:pt x="158" y="0"/>
                  </a:cubicBezTo>
                  <a:cubicBezTo>
                    <a:pt x="158" y="104"/>
                    <a:pt x="158" y="104"/>
                    <a:pt x="158" y="104"/>
                  </a:cubicBezTo>
                  <a:cubicBezTo>
                    <a:pt x="149" y="94"/>
                    <a:pt x="141" y="87"/>
                    <a:pt x="132" y="83"/>
                  </a:cubicBezTo>
                  <a:cubicBezTo>
                    <a:pt x="123" y="79"/>
                    <a:pt x="114" y="76"/>
                    <a:pt x="104" y="75"/>
                  </a:cubicBezTo>
                  <a:cubicBezTo>
                    <a:pt x="101" y="75"/>
                    <a:pt x="98" y="75"/>
                    <a:pt x="96" y="74"/>
                  </a:cubicBezTo>
                  <a:cubicBezTo>
                    <a:pt x="93" y="74"/>
                    <a:pt x="90" y="74"/>
                    <a:pt x="87" y="75"/>
                  </a:cubicBezTo>
                  <a:cubicBezTo>
                    <a:pt x="73" y="75"/>
                    <a:pt x="61" y="78"/>
                    <a:pt x="50" y="84"/>
                  </a:cubicBezTo>
                  <a:cubicBezTo>
                    <a:pt x="39" y="91"/>
                    <a:pt x="30" y="99"/>
                    <a:pt x="22" y="109"/>
                  </a:cubicBezTo>
                  <a:cubicBezTo>
                    <a:pt x="15" y="119"/>
                    <a:pt x="9" y="130"/>
                    <a:pt x="6" y="144"/>
                  </a:cubicBezTo>
                  <a:cubicBezTo>
                    <a:pt x="2" y="158"/>
                    <a:pt x="0" y="172"/>
                    <a:pt x="0" y="188"/>
                  </a:cubicBezTo>
                  <a:cubicBezTo>
                    <a:pt x="0" y="205"/>
                    <a:pt x="2" y="220"/>
                    <a:pt x="5" y="234"/>
                  </a:cubicBezTo>
                  <a:cubicBezTo>
                    <a:pt x="9" y="248"/>
                    <a:pt x="15" y="260"/>
                    <a:pt x="22" y="270"/>
                  </a:cubicBezTo>
                  <a:cubicBezTo>
                    <a:pt x="29" y="280"/>
                    <a:pt x="39" y="287"/>
                    <a:pt x="50" y="293"/>
                  </a:cubicBezTo>
                  <a:cubicBezTo>
                    <a:pt x="61" y="298"/>
                    <a:pt x="74" y="301"/>
                    <a:pt x="90" y="301"/>
                  </a:cubicBezTo>
                  <a:cubicBezTo>
                    <a:pt x="105" y="301"/>
                    <a:pt x="118" y="298"/>
                    <a:pt x="129" y="292"/>
                  </a:cubicBezTo>
                  <a:cubicBezTo>
                    <a:pt x="140" y="286"/>
                    <a:pt x="150" y="277"/>
                    <a:pt x="158" y="265"/>
                  </a:cubicBezTo>
                  <a:cubicBezTo>
                    <a:pt x="158" y="295"/>
                    <a:pt x="158" y="295"/>
                    <a:pt x="158" y="295"/>
                  </a:cubicBezTo>
                  <a:lnTo>
                    <a:pt x="204" y="29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7">
              <a:extLst>
                <a:ext uri="{FF2B5EF4-FFF2-40B4-BE49-F238E27FC236}">
                  <a16:creationId xmlns:a16="http://schemas.microsoft.com/office/drawing/2014/main" xmlns="" id="{53DC6EE4-1E50-4B84-8A93-201663E86247}"/>
                </a:ext>
              </a:extLst>
            </p:cNvPr>
            <p:cNvSpPr>
              <a:spLocks noEditPoints="1"/>
            </p:cNvSpPr>
            <p:nvPr userDrawn="1"/>
          </p:nvSpPr>
          <p:spPr bwMode="auto">
            <a:xfrm>
              <a:off x="9456738" y="7216775"/>
              <a:ext cx="68263" cy="101600"/>
            </a:xfrm>
            <a:custGeom>
              <a:avLst/>
              <a:gdLst>
                <a:gd name="T0" fmla="*/ 158 w 204"/>
                <a:gd name="T1" fmla="*/ 194 h 301"/>
                <a:gd name="T2" fmla="*/ 142 w 204"/>
                <a:gd name="T3" fmla="*/ 246 h 301"/>
                <a:gd name="T4" fmla="*/ 101 w 204"/>
                <a:gd name="T5" fmla="*/ 263 h 301"/>
                <a:gd name="T6" fmla="*/ 80 w 204"/>
                <a:gd name="T7" fmla="*/ 259 h 301"/>
                <a:gd name="T8" fmla="*/ 64 w 204"/>
                <a:gd name="T9" fmla="*/ 246 h 301"/>
                <a:gd name="T10" fmla="*/ 52 w 204"/>
                <a:gd name="T11" fmla="*/ 222 h 301"/>
                <a:gd name="T12" fmla="*/ 49 w 204"/>
                <a:gd name="T13" fmla="*/ 187 h 301"/>
                <a:gd name="T14" fmla="*/ 63 w 204"/>
                <a:gd name="T15" fmla="*/ 131 h 301"/>
                <a:gd name="T16" fmla="*/ 103 w 204"/>
                <a:gd name="T17" fmla="*/ 112 h 301"/>
                <a:gd name="T18" fmla="*/ 124 w 204"/>
                <a:gd name="T19" fmla="*/ 116 h 301"/>
                <a:gd name="T20" fmla="*/ 142 w 204"/>
                <a:gd name="T21" fmla="*/ 127 h 301"/>
                <a:gd name="T22" fmla="*/ 154 w 204"/>
                <a:gd name="T23" fmla="*/ 149 h 301"/>
                <a:gd name="T24" fmla="*/ 158 w 204"/>
                <a:gd name="T25" fmla="*/ 183 h 301"/>
                <a:gd name="T26" fmla="*/ 158 w 204"/>
                <a:gd name="T27" fmla="*/ 194 h 301"/>
                <a:gd name="T28" fmla="*/ 204 w 204"/>
                <a:gd name="T29" fmla="*/ 295 h 301"/>
                <a:gd name="T30" fmla="*/ 204 w 204"/>
                <a:gd name="T31" fmla="*/ 0 h 301"/>
                <a:gd name="T32" fmla="*/ 157 w 204"/>
                <a:gd name="T33" fmla="*/ 0 h 301"/>
                <a:gd name="T34" fmla="*/ 157 w 204"/>
                <a:gd name="T35" fmla="*/ 104 h 301"/>
                <a:gd name="T36" fmla="*/ 132 w 204"/>
                <a:gd name="T37" fmla="*/ 83 h 301"/>
                <a:gd name="T38" fmla="*/ 104 w 204"/>
                <a:gd name="T39" fmla="*/ 75 h 301"/>
                <a:gd name="T40" fmla="*/ 95 w 204"/>
                <a:gd name="T41" fmla="*/ 74 h 301"/>
                <a:gd name="T42" fmla="*/ 87 w 204"/>
                <a:gd name="T43" fmla="*/ 75 h 301"/>
                <a:gd name="T44" fmla="*/ 50 w 204"/>
                <a:gd name="T45" fmla="*/ 84 h 301"/>
                <a:gd name="T46" fmla="*/ 22 w 204"/>
                <a:gd name="T47" fmla="*/ 109 h 301"/>
                <a:gd name="T48" fmla="*/ 5 w 204"/>
                <a:gd name="T49" fmla="*/ 144 h 301"/>
                <a:gd name="T50" fmla="*/ 0 w 204"/>
                <a:gd name="T51" fmla="*/ 188 h 301"/>
                <a:gd name="T52" fmla="*/ 5 w 204"/>
                <a:gd name="T53" fmla="*/ 234 h 301"/>
                <a:gd name="T54" fmla="*/ 22 w 204"/>
                <a:gd name="T55" fmla="*/ 270 h 301"/>
                <a:gd name="T56" fmla="*/ 50 w 204"/>
                <a:gd name="T57" fmla="*/ 293 h 301"/>
                <a:gd name="T58" fmla="*/ 90 w 204"/>
                <a:gd name="T59" fmla="*/ 301 h 301"/>
                <a:gd name="T60" fmla="*/ 128 w 204"/>
                <a:gd name="T61" fmla="*/ 292 h 301"/>
                <a:gd name="T62" fmla="*/ 158 w 204"/>
                <a:gd name="T63" fmla="*/ 265 h 301"/>
                <a:gd name="T64" fmla="*/ 158 w 204"/>
                <a:gd name="T65" fmla="*/ 295 h 301"/>
                <a:gd name="T66" fmla="*/ 204 w 204"/>
                <a:gd name="T67" fmla="*/ 295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04" h="301">
                  <a:moveTo>
                    <a:pt x="158" y="194"/>
                  </a:moveTo>
                  <a:cubicBezTo>
                    <a:pt x="158" y="218"/>
                    <a:pt x="153" y="235"/>
                    <a:pt x="142" y="246"/>
                  </a:cubicBezTo>
                  <a:cubicBezTo>
                    <a:pt x="131" y="257"/>
                    <a:pt x="118" y="263"/>
                    <a:pt x="101" y="263"/>
                  </a:cubicBezTo>
                  <a:cubicBezTo>
                    <a:pt x="93" y="263"/>
                    <a:pt x="87" y="261"/>
                    <a:pt x="80" y="259"/>
                  </a:cubicBezTo>
                  <a:cubicBezTo>
                    <a:pt x="74" y="256"/>
                    <a:pt x="68" y="252"/>
                    <a:pt x="64" y="246"/>
                  </a:cubicBezTo>
                  <a:cubicBezTo>
                    <a:pt x="59" y="240"/>
                    <a:pt x="55" y="232"/>
                    <a:pt x="52" y="222"/>
                  </a:cubicBezTo>
                  <a:cubicBezTo>
                    <a:pt x="50" y="212"/>
                    <a:pt x="49" y="201"/>
                    <a:pt x="49" y="187"/>
                  </a:cubicBezTo>
                  <a:cubicBezTo>
                    <a:pt x="49" y="162"/>
                    <a:pt x="53" y="143"/>
                    <a:pt x="63" y="131"/>
                  </a:cubicBezTo>
                  <a:cubicBezTo>
                    <a:pt x="72" y="118"/>
                    <a:pt x="86" y="112"/>
                    <a:pt x="103" y="112"/>
                  </a:cubicBezTo>
                  <a:cubicBezTo>
                    <a:pt x="110" y="112"/>
                    <a:pt x="117" y="113"/>
                    <a:pt x="124" y="116"/>
                  </a:cubicBezTo>
                  <a:cubicBezTo>
                    <a:pt x="131" y="118"/>
                    <a:pt x="137" y="122"/>
                    <a:pt x="142" y="127"/>
                  </a:cubicBezTo>
                  <a:cubicBezTo>
                    <a:pt x="147" y="132"/>
                    <a:pt x="151" y="140"/>
                    <a:pt x="154" y="149"/>
                  </a:cubicBezTo>
                  <a:cubicBezTo>
                    <a:pt x="156" y="158"/>
                    <a:pt x="158" y="169"/>
                    <a:pt x="158" y="183"/>
                  </a:cubicBezTo>
                  <a:lnTo>
                    <a:pt x="158" y="194"/>
                  </a:lnTo>
                  <a:close/>
                  <a:moveTo>
                    <a:pt x="204" y="295"/>
                  </a:moveTo>
                  <a:cubicBezTo>
                    <a:pt x="204" y="0"/>
                    <a:pt x="204" y="0"/>
                    <a:pt x="204" y="0"/>
                  </a:cubicBezTo>
                  <a:cubicBezTo>
                    <a:pt x="157" y="0"/>
                    <a:pt x="157" y="0"/>
                    <a:pt x="157" y="0"/>
                  </a:cubicBezTo>
                  <a:cubicBezTo>
                    <a:pt x="157" y="104"/>
                    <a:pt x="157" y="104"/>
                    <a:pt x="157" y="104"/>
                  </a:cubicBezTo>
                  <a:cubicBezTo>
                    <a:pt x="149" y="94"/>
                    <a:pt x="141" y="87"/>
                    <a:pt x="132" y="83"/>
                  </a:cubicBezTo>
                  <a:cubicBezTo>
                    <a:pt x="123" y="79"/>
                    <a:pt x="114" y="76"/>
                    <a:pt x="104" y="75"/>
                  </a:cubicBezTo>
                  <a:cubicBezTo>
                    <a:pt x="101" y="75"/>
                    <a:pt x="98" y="75"/>
                    <a:pt x="95" y="74"/>
                  </a:cubicBezTo>
                  <a:cubicBezTo>
                    <a:pt x="93" y="74"/>
                    <a:pt x="90" y="74"/>
                    <a:pt x="87" y="75"/>
                  </a:cubicBezTo>
                  <a:cubicBezTo>
                    <a:pt x="73" y="75"/>
                    <a:pt x="60" y="78"/>
                    <a:pt x="50" y="84"/>
                  </a:cubicBezTo>
                  <a:cubicBezTo>
                    <a:pt x="39" y="91"/>
                    <a:pt x="30" y="99"/>
                    <a:pt x="22" y="109"/>
                  </a:cubicBezTo>
                  <a:cubicBezTo>
                    <a:pt x="15" y="119"/>
                    <a:pt x="9" y="130"/>
                    <a:pt x="5" y="144"/>
                  </a:cubicBezTo>
                  <a:cubicBezTo>
                    <a:pt x="2" y="158"/>
                    <a:pt x="0" y="172"/>
                    <a:pt x="0" y="188"/>
                  </a:cubicBezTo>
                  <a:cubicBezTo>
                    <a:pt x="0" y="205"/>
                    <a:pt x="2" y="220"/>
                    <a:pt x="5" y="234"/>
                  </a:cubicBezTo>
                  <a:cubicBezTo>
                    <a:pt x="9" y="248"/>
                    <a:pt x="14" y="260"/>
                    <a:pt x="22" y="270"/>
                  </a:cubicBezTo>
                  <a:cubicBezTo>
                    <a:pt x="29" y="280"/>
                    <a:pt x="39" y="287"/>
                    <a:pt x="50" y="293"/>
                  </a:cubicBezTo>
                  <a:cubicBezTo>
                    <a:pt x="61" y="298"/>
                    <a:pt x="74" y="301"/>
                    <a:pt x="90" y="301"/>
                  </a:cubicBezTo>
                  <a:cubicBezTo>
                    <a:pt x="104" y="301"/>
                    <a:pt x="117" y="298"/>
                    <a:pt x="128" y="292"/>
                  </a:cubicBezTo>
                  <a:cubicBezTo>
                    <a:pt x="140" y="286"/>
                    <a:pt x="149" y="277"/>
                    <a:pt x="158" y="265"/>
                  </a:cubicBezTo>
                  <a:cubicBezTo>
                    <a:pt x="158" y="295"/>
                    <a:pt x="158" y="295"/>
                    <a:pt x="158" y="295"/>
                  </a:cubicBezTo>
                  <a:lnTo>
                    <a:pt x="204" y="29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8">
              <a:extLst>
                <a:ext uri="{FF2B5EF4-FFF2-40B4-BE49-F238E27FC236}">
                  <a16:creationId xmlns:a16="http://schemas.microsoft.com/office/drawing/2014/main" xmlns="" id="{A116734B-83D9-40F1-9412-F239017E58CF}"/>
                </a:ext>
              </a:extLst>
            </p:cNvPr>
            <p:cNvSpPr>
              <a:spLocks/>
            </p:cNvSpPr>
            <p:nvPr userDrawn="1"/>
          </p:nvSpPr>
          <p:spPr bwMode="auto">
            <a:xfrm>
              <a:off x="9378950" y="7243763"/>
              <a:ext cx="61913" cy="74613"/>
            </a:xfrm>
            <a:custGeom>
              <a:avLst/>
              <a:gdLst>
                <a:gd name="T0" fmla="*/ 0 w 184"/>
                <a:gd name="T1" fmla="*/ 0 h 221"/>
                <a:gd name="T2" fmla="*/ 0 w 184"/>
                <a:gd name="T3" fmla="*/ 143 h 221"/>
                <a:gd name="T4" fmla="*/ 16 w 184"/>
                <a:gd name="T5" fmla="*/ 202 h 221"/>
                <a:gd name="T6" fmla="*/ 69 w 184"/>
                <a:gd name="T7" fmla="*/ 221 h 221"/>
                <a:gd name="T8" fmla="*/ 106 w 184"/>
                <a:gd name="T9" fmla="*/ 212 h 221"/>
                <a:gd name="T10" fmla="*/ 139 w 184"/>
                <a:gd name="T11" fmla="*/ 183 h 221"/>
                <a:gd name="T12" fmla="*/ 139 w 184"/>
                <a:gd name="T13" fmla="*/ 215 h 221"/>
                <a:gd name="T14" fmla="*/ 184 w 184"/>
                <a:gd name="T15" fmla="*/ 215 h 221"/>
                <a:gd name="T16" fmla="*/ 184 w 184"/>
                <a:gd name="T17" fmla="*/ 0 h 221"/>
                <a:gd name="T18" fmla="*/ 137 w 184"/>
                <a:gd name="T19" fmla="*/ 0 h 221"/>
                <a:gd name="T20" fmla="*/ 137 w 184"/>
                <a:gd name="T21" fmla="*/ 128 h 221"/>
                <a:gd name="T22" fmla="*/ 132 w 184"/>
                <a:gd name="T23" fmla="*/ 150 h 221"/>
                <a:gd name="T24" fmla="*/ 120 w 184"/>
                <a:gd name="T25" fmla="*/ 167 h 221"/>
                <a:gd name="T26" fmla="*/ 102 w 184"/>
                <a:gd name="T27" fmla="*/ 178 h 221"/>
                <a:gd name="T28" fmla="*/ 82 w 184"/>
                <a:gd name="T29" fmla="*/ 182 h 221"/>
                <a:gd name="T30" fmla="*/ 55 w 184"/>
                <a:gd name="T31" fmla="*/ 172 h 221"/>
                <a:gd name="T32" fmla="*/ 46 w 184"/>
                <a:gd name="T33" fmla="*/ 135 h 221"/>
                <a:gd name="T34" fmla="*/ 46 w 184"/>
                <a:gd name="T35" fmla="*/ 0 h 221"/>
                <a:gd name="T36" fmla="*/ 0 w 184"/>
                <a:gd name="T37"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1">
                  <a:moveTo>
                    <a:pt x="0" y="0"/>
                  </a:moveTo>
                  <a:cubicBezTo>
                    <a:pt x="0" y="143"/>
                    <a:pt x="0" y="143"/>
                    <a:pt x="0" y="143"/>
                  </a:cubicBezTo>
                  <a:cubicBezTo>
                    <a:pt x="0" y="169"/>
                    <a:pt x="5" y="189"/>
                    <a:pt x="16" y="202"/>
                  </a:cubicBezTo>
                  <a:cubicBezTo>
                    <a:pt x="27" y="215"/>
                    <a:pt x="45" y="221"/>
                    <a:pt x="69" y="221"/>
                  </a:cubicBezTo>
                  <a:cubicBezTo>
                    <a:pt x="83" y="221"/>
                    <a:pt x="95" y="218"/>
                    <a:pt x="106" y="212"/>
                  </a:cubicBezTo>
                  <a:cubicBezTo>
                    <a:pt x="118" y="206"/>
                    <a:pt x="129" y="196"/>
                    <a:pt x="139" y="183"/>
                  </a:cubicBezTo>
                  <a:cubicBezTo>
                    <a:pt x="139" y="215"/>
                    <a:pt x="139" y="215"/>
                    <a:pt x="139" y="215"/>
                  </a:cubicBezTo>
                  <a:cubicBezTo>
                    <a:pt x="184" y="215"/>
                    <a:pt x="184" y="215"/>
                    <a:pt x="184" y="215"/>
                  </a:cubicBezTo>
                  <a:cubicBezTo>
                    <a:pt x="184" y="0"/>
                    <a:pt x="184" y="0"/>
                    <a:pt x="184" y="0"/>
                  </a:cubicBezTo>
                  <a:cubicBezTo>
                    <a:pt x="137" y="0"/>
                    <a:pt x="137" y="0"/>
                    <a:pt x="137" y="0"/>
                  </a:cubicBezTo>
                  <a:cubicBezTo>
                    <a:pt x="137" y="128"/>
                    <a:pt x="137" y="128"/>
                    <a:pt x="137" y="128"/>
                  </a:cubicBezTo>
                  <a:cubicBezTo>
                    <a:pt x="137" y="136"/>
                    <a:pt x="136" y="144"/>
                    <a:pt x="132" y="150"/>
                  </a:cubicBezTo>
                  <a:cubicBezTo>
                    <a:pt x="129" y="157"/>
                    <a:pt x="125" y="163"/>
                    <a:pt x="120" y="167"/>
                  </a:cubicBezTo>
                  <a:cubicBezTo>
                    <a:pt x="114" y="172"/>
                    <a:pt x="108" y="175"/>
                    <a:pt x="102" y="178"/>
                  </a:cubicBezTo>
                  <a:cubicBezTo>
                    <a:pt x="95" y="180"/>
                    <a:pt x="88" y="182"/>
                    <a:pt x="82" y="182"/>
                  </a:cubicBezTo>
                  <a:cubicBezTo>
                    <a:pt x="70" y="182"/>
                    <a:pt x="61" y="178"/>
                    <a:pt x="55" y="172"/>
                  </a:cubicBezTo>
                  <a:cubicBezTo>
                    <a:pt x="49" y="165"/>
                    <a:pt x="46" y="153"/>
                    <a:pt x="46" y="135"/>
                  </a:cubicBezTo>
                  <a:cubicBezTo>
                    <a:pt x="46" y="0"/>
                    <a:pt x="46" y="0"/>
                    <a:pt x="46" y="0"/>
                  </a:cubicBezTo>
                  <a:lnTo>
                    <a:pt x="0" y="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9">
              <a:extLst>
                <a:ext uri="{FF2B5EF4-FFF2-40B4-BE49-F238E27FC236}">
                  <a16:creationId xmlns:a16="http://schemas.microsoft.com/office/drawing/2014/main" xmlns="" id="{8973469A-55CB-43EC-9651-DA2A123F9A10}"/>
                </a:ext>
              </a:extLst>
            </p:cNvPr>
            <p:cNvSpPr>
              <a:spLocks/>
            </p:cNvSpPr>
            <p:nvPr userDrawn="1"/>
          </p:nvSpPr>
          <p:spPr bwMode="auto">
            <a:xfrm>
              <a:off x="9290050" y="7216775"/>
              <a:ext cx="71438" cy="101600"/>
            </a:xfrm>
            <a:custGeom>
              <a:avLst/>
              <a:gdLst>
                <a:gd name="T0" fmla="*/ 0 w 213"/>
                <a:gd name="T1" fmla="*/ 200 h 302"/>
                <a:gd name="T2" fmla="*/ 31 w 213"/>
                <a:gd name="T3" fmla="*/ 277 h 302"/>
                <a:gd name="T4" fmla="*/ 109 w 213"/>
                <a:gd name="T5" fmla="*/ 302 h 302"/>
                <a:gd name="T6" fmla="*/ 185 w 213"/>
                <a:gd name="T7" fmla="*/ 275 h 302"/>
                <a:gd name="T8" fmla="*/ 213 w 213"/>
                <a:gd name="T9" fmla="*/ 196 h 302"/>
                <a:gd name="T10" fmla="*/ 213 w 213"/>
                <a:gd name="T11" fmla="*/ 0 h 302"/>
                <a:gd name="T12" fmla="*/ 164 w 213"/>
                <a:gd name="T13" fmla="*/ 0 h 302"/>
                <a:gd name="T14" fmla="*/ 164 w 213"/>
                <a:gd name="T15" fmla="*/ 192 h 302"/>
                <a:gd name="T16" fmla="*/ 151 w 213"/>
                <a:gd name="T17" fmla="*/ 242 h 302"/>
                <a:gd name="T18" fmla="*/ 108 w 213"/>
                <a:gd name="T19" fmla="*/ 259 h 302"/>
                <a:gd name="T20" fmla="*/ 82 w 213"/>
                <a:gd name="T21" fmla="*/ 255 h 302"/>
                <a:gd name="T22" fmla="*/ 65 w 213"/>
                <a:gd name="T23" fmla="*/ 243 h 302"/>
                <a:gd name="T24" fmla="*/ 55 w 213"/>
                <a:gd name="T25" fmla="*/ 224 h 302"/>
                <a:gd name="T26" fmla="*/ 49 w 213"/>
                <a:gd name="T27" fmla="*/ 200 h 302"/>
                <a:gd name="T28" fmla="*/ 0 w 213"/>
                <a:gd name="T29" fmla="*/ 20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3" h="302">
                  <a:moveTo>
                    <a:pt x="0" y="200"/>
                  </a:moveTo>
                  <a:cubicBezTo>
                    <a:pt x="2" y="235"/>
                    <a:pt x="13" y="261"/>
                    <a:pt x="31" y="277"/>
                  </a:cubicBezTo>
                  <a:cubicBezTo>
                    <a:pt x="49" y="294"/>
                    <a:pt x="75" y="302"/>
                    <a:pt x="109" y="302"/>
                  </a:cubicBezTo>
                  <a:cubicBezTo>
                    <a:pt x="141" y="302"/>
                    <a:pt x="166" y="293"/>
                    <a:pt x="185" y="275"/>
                  </a:cubicBezTo>
                  <a:cubicBezTo>
                    <a:pt x="204" y="257"/>
                    <a:pt x="213" y="231"/>
                    <a:pt x="213" y="196"/>
                  </a:cubicBezTo>
                  <a:cubicBezTo>
                    <a:pt x="213" y="0"/>
                    <a:pt x="213" y="0"/>
                    <a:pt x="213" y="0"/>
                  </a:cubicBezTo>
                  <a:cubicBezTo>
                    <a:pt x="164" y="0"/>
                    <a:pt x="164" y="0"/>
                    <a:pt x="164" y="0"/>
                  </a:cubicBezTo>
                  <a:cubicBezTo>
                    <a:pt x="164" y="192"/>
                    <a:pt x="164" y="192"/>
                    <a:pt x="164" y="192"/>
                  </a:cubicBezTo>
                  <a:cubicBezTo>
                    <a:pt x="164" y="214"/>
                    <a:pt x="159" y="230"/>
                    <a:pt x="151" y="242"/>
                  </a:cubicBezTo>
                  <a:cubicBezTo>
                    <a:pt x="142" y="253"/>
                    <a:pt x="128" y="259"/>
                    <a:pt x="108" y="259"/>
                  </a:cubicBezTo>
                  <a:cubicBezTo>
                    <a:pt x="98" y="259"/>
                    <a:pt x="89" y="258"/>
                    <a:pt x="82" y="255"/>
                  </a:cubicBezTo>
                  <a:cubicBezTo>
                    <a:pt x="75" y="252"/>
                    <a:pt x="69" y="248"/>
                    <a:pt x="65" y="243"/>
                  </a:cubicBezTo>
                  <a:cubicBezTo>
                    <a:pt x="60" y="238"/>
                    <a:pt x="57" y="232"/>
                    <a:pt x="55" y="224"/>
                  </a:cubicBezTo>
                  <a:cubicBezTo>
                    <a:pt x="52" y="217"/>
                    <a:pt x="50" y="209"/>
                    <a:pt x="49" y="200"/>
                  </a:cubicBezTo>
                  <a:lnTo>
                    <a:pt x="0" y="20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10">
              <a:extLst>
                <a:ext uri="{FF2B5EF4-FFF2-40B4-BE49-F238E27FC236}">
                  <a16:creationId xmlns:a16="http://schemas.microsoft.com/office/drawing/2014/main" xmlns="" id="{5FE7D7BF-307B-49E3-A190-9CB8FA2139BD}"/>
                </a:ext>
              </a:extLst>
            </p:cNvPr>
            <p:cNvSpPr>
              <a:spLocks/>
            </p:cNvSpPr>
            <p:nvPr userDrawn="1"/>
          </p:nvSpPr>
          <p:spPr bwMode="auto">
            <a:xfrm>
              <a:off x="9120188" y="7242175"/>
              <a:ext cx="61913" cy="76200"/>
            </a:xfrm>
            <a:custGeom>
              <a:avLst/>
              <a:gdLst>
                <a:gd name="T0" fmla="*/ 0 w 187"/>
                <a:gd name="T1" fmla="*/ 155 h 227"/>
                <a:gd name="T2" fmla="*/ 9 w 187"/>
                <a:gd name="T3" fmla="*/ 190 h 227"/>
                <a:gd name="T4" fmla="*/ 31 w 187"/>
                <a:gd name="T5" fmla="*/ 212 h 227"/>
                <a:gd name="T6" fmla="*/ 62 w 187"/>
                <a:gd name="T7" fmla="*/ 224 h 227"/>
                <a:gd name="T8" fmla="*/ 98 w 187"/>
                <a:gd name="T9" fmla="*/ 227 h 227"/>
                <a:gd name="T10" fmla="*/ 165 w 187"/>
                <a:gd name="T11" fmla="*/ 209 h 227"/>
                <a:gd name="T12" fmla="*/ 187 w 187"/>
                <a:gd name="T13" fmla="*/ 162 h 227"/>
                <a:gd name="T14" fmla="*/ 184 w 187"/>
                <a:gd name="T15" fmla="*/ 137 h 227"/>
                <a:gd name="T16" fmla="*/ 172 w 187"/>
                <a:gd name="T17" fmla="*/ 118 h 227"/>
                <a:gd name="T18" fmla="*/ 149 w 187"/>
                <a:gd name="T19" fmla="*/ 104 h 227"/>
                <a:gd name="T20" fmla="*/ 114 w 187"/>
                <a:gd name="T21" fmla="*/ 94 h 227"/>
                <a:gd name="T22" fmla="*/ 87 w 187"/>
                <a:gd name="T23" fmla="*/ 90 h 227"/>
                <a:gd name="T24" fmla="*/ 69 w 187"/>
                <a:gd name="T25" fmla="*/ 85 h 227"/>
                <a:gd name="T26" fmla="*/ 57 w 187"/>
                <a:gd name="T27" fmla="*/ 81 h 227"/>
                <a:gd name="T28" fmla="*/ 51 w 187"/>
                <a:gd name="T29" fmla="*/ 73 h 227"/>
                <a:gd name="T30" fmla="*/ 49 w 187"/>
                <a:gd name="T31" fmla="*/ 62 h 227"/>
                <a:gd name="T32" fmla="*/ 51 w 187"/>
                <a:gd name="T33" fmla="*/ 53 h 227"/>
                <a:gd name="T34" fmla="*/ 58 w 187"/>
                <a:gd name="T35" fmla="*/ 44 h 227"/>
                <a:gd name="T36" fmla="*/ 72 w 187"/>
                <a:gd name="T37" fmla="*/ 38 h 227"/>
                <a:gd name="T38" fmla="*/ 94 w 187"/>
                <a:gd name="T39" fmla="*/ 36 h 227"/>
                <a:gd name="T40" fmla="*/ 128 w 187"/>
                <a:gd name="T41" fmla="*/ 43 h 227"/>
                <a:gd name="T42" fmla="*/ 143 w 187"/>
                <a:gd name="T43" fmla="*/ 67 h 227"/>
                <a:gd name="T44" fmla="*/ 185 w 187"/>
                <a:gd name="T45" fmla="*/ 62 h 227"/>
                <a:gd name="T46" fmla="*/ 176 w 187"/>
                <a:gd name="T47" fmla="*/ 38 h 227"/>
                <a:gd name="T48" fmla="*/ 161 w 187"/>
                <a:gd name="T49" fmla="*/ 18 h 227"/>
                <a:gd name="T50" fmla="*/ 134 w 187"/>
                <a:gd name="T51" fmla="*/ 5 h 227"/>
                <a:gd name="T52" fmla="*/ 93 w 187"/>
                <a:gd name="T53" fmla="*/ 0 h 227"/>
                <a:gd name="T54" fmla="*/ 57 w 187"/>
                <a:gd name="T55" fmla="*/ 4 h 227"/>
                <a:gd name="T56" fmla="*/ 30 w 187"/>
                <a:gd name="T57" fmla="*/ 17 h 227"/>
                <a:gd name="T58" fmla="*/ 11 w 187"/>
                <a:gd name="T59" fmla="*/ 38 h 227"/>
                <a:gd name="T60" fmla="*/ 5 w 187"/>
                <a:gd name="T61" fmla="*/ 65 h 227"/>
                <a:gd name="T62" fmla="*/ 11 w 187"/>
                <a:gd name="T63" fmla="*/ 96 h 227"/>
                <a:gd name="T64" fmla="*/ 31 w 187"/>
                <a:gd name="T65" fmla="*/ 114 h 227"/>
                <a:gd name="T66" fmla="*/ 63 w 187"/>
                <a:gd name="T67" fmla="*/ 125 h 227"/>
                <a:gd name="T68" fmla="*/ 108 w 187"/>
                <a:gd name="T69" fmla="*/ 134 h 227"/>
                <a:gd name="T70" fmla="*/ 134 w 187"/>
                <a:gd name="T71" fmla="*/ 145 h 227"/>
                <a:gd name="T72" fmla="*/ 141 w 187"/>
                <a:gd name="T73" fmla="*/ 163 h 227"/>
                <a:gd name="T74" fmla="*/ 130 w 187"/>
                <a:gd name="T75" fmla="*/ 183 h 227"/>
                <a:gd name="T76" fmla="*/ 97 w 187"/>
                <a:gd name="T77" fmla="*/ 191 h 227"/>
                <a:gd name="T78" fmla="*/ 77 w 187"/>
                <a:gd name="T79" fmla="*/ 189 h 227"/>
                <a:gd name="T80" fmla="*/ 62 w 187"/>
                <a:gd name="T81" fmla="*/ 183 h 227"/>
                <a:gd name="T82" fmla="*/ 50 w 187"/>
                <a:gd name="T83" fmla="*/ 173 h 227"/>
                <a:gd name="T84" fmla="*/ 45 w 187"/>
                <a:gd name="T85" fmla="*/ 155 h 227"/>
                <a:gd name="T86" fmla="*/ 0 w 187"/>
                <a:gd name="T87" fmla="*/ 155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87" h="227">
                  <a:moveTo>
                    <a:pt x="0" y="155"/>
                  </a:moveTo>
                  <a:cubicBezTo>
                    <a:pt x="1" y="169"/>
                    <a:pt x="4" y="181"/>
                    <a:pt x="9" y="190"/>
                  </a:cubicBezTo>
                  <a:cubicBezTo>
                    <a:pt x="15" y="199"/>
                    <a:pt x="22" y="206"/>
                    <a:pt x="31" y="212"/>
                  </a:cubicBezTo>
                  <a:cubicBezTo>
                    <a:pt x="40" y="217"/>
                    <a:pt x="51" y="221"/>
                    <a:pt x="62" y="224"/>
                  </a:cubicBezTo>
                  <a:cubicBezTo>
                    <a:pt x="73" y="226"/>
                    <a:pt x="85" y="227"/>
                    <a:pt x="98" y="227"/>
                  </a:cubicBezTo>
                  <a:cubicBezTo>
                    <a:pt x="128" y="227"/>
                    <a:pt x="150" y="221"/>
                    <a:pt x="165" y="209"/>
                  </a:cubicBezTo>
                  <a:cubicBezTo>
                    <a:pt x="180" y="197"/>
                    <a:pt x="187" y="182"/>
                    <a:pt x="187" y="162"/>
                  </a:cubicBezTo>
                  <a:cubicBezTo>
                    <a:pt x="187" y="153"/>
                    <a:pt x="186" y="145"/>
                    <a:pt x="184" y="137"/>
                  </a:cubicBezTo>
                  <a:cubicBezTo>
                    <a:pt x="182" y="130"/>
                    <a:pt x="178" y="123"/>
                    <a:pt x="172" y="118"/>
                  </a:cubicBezTo>
                  <a:cubicBezTo>
                    <a:pt x="166" y="112"/>
                    <a:pt x="159" y="107"/>
                    <a:pt x="149" y="104"/>
                  </a:cubicBezTo>
                  <a:cubicBezTo>
                    <a:pt x="140" y="100"/>
                    <a:pt x="128" y="97"/>
                    <a:pt x="114" y="94"/>
                  </a:cubicBezTo>
                  <a:cubicBezTo>
                    <a:pt x="87" y="90"/>
                    <a:pt x="87" y="90"/>
                    <a:pt x="87" y="90"/>
                  </a:cubicBezTo>
                  <a:cubicBezTo>
                    <a:pt x="80" y="88"/>
                    <a:pt x="74" y="87"/>
                    <a:pt x="69" y="85"/>
                  </a:cubicBezTo>
                  <a:cubicBezTo>
                    <a:pt x="64" y="84"/>
                    <a:pt x="60" y="82"/>
                    <a:pt x="57" y="81"/>
                  </a:cubicBezTo>
                  <a:cubicBezTo>
                    <a:pt x="54" y="79"/>
                    <a:pt x="52" y="76"/>
                    <a:pt x="51" y="73"/>
                  </a:cubicBezTo>
                  <a:cubicBezTo>
                    <a:pt x="50" y="70"/>
                    <a:pt x="49" y="66"/>
                    <a:pt x="49" y="62"/>
                  </a:cubicBezTo>
                  <a:cubicBezTo>
                    <a:pt x="49" y="59"/>
                    <a:pt x="50" y="56"/>
                    <a:pt x="51" y="53"/>
                  </a:cubicBezTo>
                  <a:cubicBezTo>
                    <a:pt x="53" y="49"/>
                    <a:pt x="55" y="47"/>
                    <a:pt x="58" y="44"/>
                  </a:cubicBezTo>
                  <a:cubicBezTo>
                    <a:pt x="62" y="42"/>
                    <a:pt x="66" y="40"/>
                    <a:pt x="72" y="38"/>
                  </a:cubicBezTo>
                  <a:cubicBezTo>
                    <a:pt x="78" y="36"/>
                    <a:pt x="85" y="36"/>
                    <a:pt x="94" y="36"/>
                  </a:cubicBezTo>
                  <a:cubicBezTo>
                    <a:pt x="110" y="36"/>
                    <a:pt x="121" y="38"/>
                    <a:pt x="128" y="43"/>
                  </a:cubicBezTo>
                  <a:cubicBezTo>
                    <a:pt x="134" y="49"/>
                    <a:pt x="139" y="57"/>
                    <a:pt x="143" y="67"/>
                  </a:cubicBezTo>
                  <a:cubicBezTo>
                    <a:pt x="185" y="62"/>
                    <a:pt x="185" y="62"/>
                    <a:pt x="185" y="62"/>
                  </a:cubicBezTo>
                  <a:cubicBezTo>
                    <a:pt x="183" y="53"/>
                    <a:pt x="180" y="46"/>
                    <a:pt x="176" y="38"/>
                  </a:cubicBezTo>
                  <a:cubicBezTo>
                    <a:pt x="173" y="31"/>
                    <a:pt x="168" y="24"/>
                    <a:pt x="161" y="18"/>
                  </a:cubicBezTo>
                  <a:cubicBezTo>
                    <a:pt x="154" y="13"/>
                    <a:pt x="145" y="8"/>
                    <a:pt x="134" y="5"/>
                  </a:cubicBezTo>
                  <a:cubicBezTo>
                    <a:pt x="123" y="1"/>
                    <a:pt x="109" y="0"/>
                    <a:pt x="93" y="0"/>
                  </a:cubicBezTo>
                  <a:cubicBezTo>
                    <a:pt x="80" y="0"/>
                    <a:pt x="68" y="1"/>
                    <a:pt x="57" y="4"/>
                  </a:cubicBezTo>
                  <a:cubicBezTo>
                    <a:pt x="47" y="7"/>
                    <a:pt x="37" y="12"/>
                    <a:pt x="30" y="17"/>
                  </a:cubicBezTo>
                  <a:cubicBezTo>
                    <a:pt x="22" y="23"/>
                    <a:pt x="16" y="30"/>
                    <a:pt x="11" y="38"/>
                  </a:cubicBezTo>
                  <a:cubicBezTo>
                    <a:pt x="7" y="46"/>
                    <a:pt x="5" y="55"/>
                    <a:pt x="5" y="65"/>
                  </a:cubicBezTo>
                  <a:cubicBezTo>
                    <a:pt x="5" y="78"/>
                    <a:pt x="7" y="88"/>
                    <a:pt x="11" y="96"/>
                  </a:cubicBezTo>
                  <a:cubicBezTo>
                    <a:pt x="16" y="103"/>
                    <a:pt x="22" y="109"/>
                    <a:pt x="31" y="114"/>
                  </a:cubicBezTo>
                  <a:cubicBezTo>
                    <a:pt x="40" y="119"/>
                    <a:pt x="51" y="123"/>
                    <a:pt x="63" y="125"/>
                  </a:cubicBezTo>
                  <a:cubicBezTo>
                    <a:pt x="76" y="128"/>
                    <a:pt x="91" y="131"/>
                    <a:pt x="108" y="134"/>
                  </a:cubicBezTo>
                  <a:cubicBezTo>
                    <a:pt x="121" y="136"/>
                    <a:pt x="130" y="140"/>
                    <a:pt x="134" y="145"/>
                  </a:cubicBezTo>
                  <a:cubicBezTo>
                    <a:pt x="139" y="150"/>
                    <a:pt x="141" y="156"/>
                    <a:pt x="141" y="163"/>
                  </a:cubicBezTo>
                  <a:cubicBezTo>
                    <a:pt x="141" y="172"/>
                    <a:pt x="137" y="179"/>
                    <a:pt x="130" y="183"/>
                  </a:cubicBezTo>
                  <a:cubicBezTo>
                    <a:pt x="124" y="188"/>
                    <a:pt x="112" y="191"/>
                    <a:pt x="97" y="191"/>
                  </a:cubicBezTo>
                  <a:cubicBezTo>
                    <a:pt x="90" y="191"/>
                    <a:pt x="83" y="190"/>
                    <a:pt x="77" y="189"/>
                  </a:cubicBezTo>
                  <a:cubicBezTo>
                    <a:pt x="71" y="188"/>
                    <a:pt x="66" y="186"/>
                    <a:pt x="62" y="183"/>
                  </a:cubicBezTo>
                  <a:cubicBezTo>
                    <a:pt x="57" y="181"/>
                    <a:pt x="53" y="177"/>
                    <a:pt x="50" y="173"/>
                  </a:cubicBezTo>
                  <a:cubicBezTo>
                    <a:pt x="47" y="168"/>
                    <a:pt x="45" y="162"/>
                    <a:pt x="45" y="155"/>
                  </a:cubicBezTo>
                  <a:lnTo>
                    <a:pt x="0" y="15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11">
              <a:extLst>
                <a:ext uri="{FF2B5EF4-FFF2-40B4-BE49-F238E27FC236}">
                  <a16:creationId xmlns:a16="http://schemas.microsoft.com/office/drawing/2014/main" xmlns="" id="{EB1F5AF8-5659-41CD-953F-33FCB1922C76}"/>
                </a:ext>
              </a:extLst>
            </p:cNvPr>
            <p:cNvSpPr>
              <a:spLocks/>
            </p:cNvSpPr>
            <p:nvPr userDrawn="1"/>
          </p:nvSpPr>
          <p:spPr bwMode="auto">
            <a:xfrm>
              <a:off x="9047163" y="7242175"/>
              <a:ext cx="61913" cy="76200"/>
            </a:xfrm>
            <a:custGeom>
              <a:avLst/>
              <a:gdLst>
                <a:gd name="T0" fmla="*/ 0 w 187"/>
                <a:gd name="T1" fmla="*/ 155 h 227"/>
                <a:gd name="T2" fmla="*/ 10 w 187"/>
                <a:gd name="T3" fmla="*/ 190 h 227"/>
                <a:gd name="T4" fmla="*/ 32 w 187"/>
                <a:gd name="T5" fmla="*/ 212 h 227"/>
                <a:gd name="T6" fmla="*/ 62 w 187"/>
                <a:gd name="T7" fmla="*/ 224 h 227"/>
                <a:gd name="T8" fmla="*/ 98 w 187"/>
                <a:gd name="T9" fmla="*/ 227 h 227"/>
                <a:gd name="T10" fmla="*/ 165 w 187"/>
                <a:gd name="T11" fmla="*/ 209 h 227"/>
                <a:gd name="T12" fmla="*/ 187 w 187"/>
                <a:gd name="T13" fmla="*/ 162 h 227"/>
                <a:gd name="T14" fmla="*/ 184 w 187"/>
                <a:gd name="T15" fmla="*/ 137 h 227"/>
                <a:gd name="T16" fmla="*/ 172 w 187"/>
                <a:gd name="T17" fmla="*/ 118 h 227"/>
                <a:gd name="T18" fmla="*/ 150 w 187"/>
                <a:gd name="T19" fmla="*/ 104 h 227"/>
                <a:gd name="T20" fmla="*/ 114 w 187"/>
                <a:gd name="T21" fmla="*/ 94 h 227"/>
                <a:gd name="T22" fmla="*/ 88 w 187"/>
                <a:gd name="T23" fmla="*/ 90 h 227"/>
                <a:gd name="T24" fmla="*/ 69 w 187"/>
                <a:gd name="T25" fmla="*/ 85 h 227"/>
                <a:gd name="T26" fmla="*/ 57 w 187"/>
                <a:gd name="T27" fmla="*/ 81 h 227"/>
                <a:gd name="T28" fmla="*/ 51 w 187"/>
                <a:gd name="T29" fmla="*/ 73 h 227"/>
                <a:gd name="T30" fmla="*/ 50 w 187"/>
                <a:gd name="T31" fmla="*/ 62 h 227"/>
                <a:gd name="T32" fmla="*/ 52 w 187"/>
                <a:gd name="T33" fmla="*/ 53 h 227"/>
                <a:gd name="T34" fmla="*/ 59 w 187"/>
                <a:gd name="T35" fmla="*/ 44 h 227"/>
                <a:gd name="T36" fmla="*/ 72 w 187"/>
                <a:gd name="T37" fmla="*/ 38 h 227"/>
                <a:gd name="T38" fmla="*/ 95 w 187"/>
                <a:gd name="T39" fmla="*/ 36 h 227"/>
                <a:gd name="T40" fmla="*/ 128 w 187"/>
                <a:gd name="T41" fmla="*/ 43 h 227"/>
                <a:gd name="T42" fmla="*/ 143 w 187"/>
                <a:gd name="T43" fmla="*/ 67 h 227"/>
                <a:gd name="T44" fmla="*/ 185 w 187"/>
                <a:gd name="T45" fmla="*/ 62 h 227"/>
                <a:gd name="T46" fmla="*/ 177 w 187"/>
                <a:gd name="T47" fmla="*/ 38 h 227"/>
                <a:gd name="T48" fmla="*/ 161 w 187"/>
                <a:gd name="T49" fmla="*/ 18 h 227"/>
                <a:gd name="T50" fmla="*/ 134 w 187"/>
                <a:gd name="T51" fmla="*/ 5 h 227"/>
                <a:gd name="T52" fmla="*/ 93 w 187"/>
                <a:gd name="T53" fmla="*/ 0 h 227"/>
                <a:gd name="T54" fmla="*/ 58 w 187"/>
                <a:gd name="T55" fmla="*/ 4 h 227"/>
                <a:gd name="T56" fmla="*/ 30 w 187"/>
                <a:gd name="T57" fmla="*/ 17 h 227"/>
                <a:gd name="T58" fmla="*/ 12 w 187"/>
                <a:gd name="T59" fmla="*/ 38 h 227"/>
                <a:gd name="T60" fmla="*/ 5 w 187"/>
                <a:gd name="T61" fmla="*/ 65 h 227"/>
                <a:gd name="T62" fmla="*/ 12 w 187"/>
                <a:gd name="T63" fmla="*/ 96 h 227"/>
                <a:gd name="T64" fmla="*/ 31 w 187"/>
                <a:gd name="T65" fmla="*/ 114 h 227"/>
                <a:gd name="T66" fmla="*/ 64 w 187"/>
                <a:gd name="T67" fmla="*/ 125 h 227"/>
                <a:gd name="T68" fmla="*/ 108 w 187"/>
                <a:gd name="T69" fmla="*/ 134 h 227"/>
                <a:gd name="T70" fmla="*/ 135 w 187"/>
                <a:gd name="T71" fmla="*/ 145 h 227"/>
                <a:gd name="T72" fmla="*/ 141 w 187"/>
                <a:gd name="T73" fmla="*/ 163 h 227"/>
                <a:gd name="T74" fmla="*/ 131 w 187"/>
                <a:gd name="T75" fmla="*/ 183 h 227"/>
                <a:gd name="T76" fmla="*/ 97 w 187"/>
                <a:gd name="T77" fmla="*/ 191 h 227"/>
                <a:gd name="T78" fmla="*/ 78 w 187"/>
                <a:gd name="T79" fmla="*/ 189 h 227"/>
                <a:gd name="T80" fmla="*/ 62 w 187"/>
                <a:gd name="T81" fmla="*/ 183 h 227"/>
                <a:gd name="T82" fmla="*/ 51 w 187"/>
                <a:gd name="T83" fmla="*/ 173 h 227"/>
                <a:gd name="T84" fmla="*/ 45 w 187"/>
                <a:gd name="T85" fmla="*/ 155 h 227"/>
                <a:gd name="T86" fmla="*/ 0 w 187"/>
                <a:gd name="T87" fmla="*/ 155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87" h="227">
                  <a:moveTo>
                    <a:pt x="0" y="155"/>
                  </a:moveTo>
                  <a:cubicBezTo>
                    <a:pt x="1" y="169"/>
                    <a:pt x="4" y="181"/>
                    <a:pt x="10" y="190"/>
                  </a:cubicBezTo>
                  <a:cubicBezTo>
                    <a:pt x="15" y="199"/>
                    <a:pt x="23" y="206"/>
                    <a:pt x="32" y="212"/>
                  </a:cubicBezTo>
                  <a:cubicBezTo>
                    <a:pt x="41" y="217"/>
                    <a:pt x="51" y="221"/>
                    <a:pt x="62" y="224"/>
                  </a:cubicBezTo>
                  <a:cubicBezTo>
                    <a:pt x="74" y="226"/>
                    <a:pt x="85" y="227"/>
                    <a:pt x="98" y="227"/>
                  </a:cubicBezTo>
                  <a:cubicBezTo>
                    <a:pt x="128" y="227"/>
                    <a:pt x="150" y="221"/>
                    <a:pt x="165" y="209"/>
                  </a:cubicBezTo>
                  <a:cubicBezTo>
                    <a:pt x="180" y="197"/>
                    <a:pt x="187" y="182"/>
                    <a:pt x="187" y="162"/>
                  </a:cubicBezTo>
                  <a:cubicBezTo>
                    <a:pt x="187" y="153"/>
                    <a:pt x="186" y="145"/>
                    <a:pt x="184" y="137"/>
                  </a:cubicBezTo>
                  <a:cubicBezTo>
                    <a:pt x="182" y="130"/>
                    <a:pt x="178" y="123"/>
                    <a:pt x="172" y="118"/>
                  </a:cubicBezTo>
                  <a:cubicBezTo>
                    <a:pt x="167" y="112"/>
                    <a:pt x="159" y="107"/>
                    <a:pt x="150" y="104"/>
                  </a:cubicBezTo>
                  <a:cubicBezTo>
                    <a:pt x="140" y="100"/>
                    <a:pt x="128" y="97"/>
                    <a:pt x="114" y="94"/>
                  </a:cubicBezTo>
                  <a:cubicBezTo>
                    <a:pt x="88" y="90"/>
                    <a:pt x="88" y="90"/>
                    <a:pt x="88" y="90"/>
                  </a:cubicBezTo>
                  <a:cubicBezTo>
                    <a:pt x="80" y="88"/>
                    <a:pt x="74" y="87"/>
                    <a:pt x="69" y="85"/>
                  </a:cubicBezTo>
                  <a:cubicBezTo>
                    <a:pt x="64" y="84"/>
                    <a:pt x="60" y="82"/>
                    <a:pt x="57" y="81"/>
                  </a:cubicBezTo>
                  <a:cubicBezTo>
                    <a:pt x="54" y="79"/>
                    <a:pt x="52" y="76"/>
                    <a:pt x="51" y="73"/>
                  </a:cubicBezTo>
                  <a:cubicBezTo>
                    <a:pt x="50" y="70"/>
                    <a:pt x="50" y="66"/>
                    <a:pt x="50" y="62"/>
                  </a:cubicBezTo>
                  <a:cubicBezTo>
                    <a:pt x="50" y="59"/>
                    <a:pt x="50" y="56"/>
                    <a:pt x="52" y="53"/>
                  </a:cubicBezTo>
                  <a:cubicBezTo>
                    <a:pt x="53" y="49"/>
                    <a:pt x="55" y="47"/>
                    <a:pt x="59" y="44"/>
                  </a:cubicBezTo>
                  <a:cubicBezTo>
                    <a:pt x="62" y="42"/>
                    <a:pt x="67" y="40"/>
                    <a:pt x="72" y="38"/>
                  </a:cubicBezTo>
                  <a:cubicBezTo>
                    <a:pt x="78" y="36"/>
                    <a:pt x="85" y="36"/>
                    <a:pt x="95" y="36"/>
                  </a:cubicBezTo>
                  <a:cubicBezTo>
                    <a:pt x="110" y="36"/>
                    <a:pt x="121" y="38"/>
                    <a:pt x="128" y="43"/>
                  </a:cubicBezTo>
                  <a:cubicBezTo>
                    <a:pt x="135" y="49"/>
                    <a:pt x="140" y="57"/>
                    <a:pt x="143" y="67"/>
                  </a:cubicBezTo>
                  <a:cubicBezTo>
                    <a:pt x="185" y="62"/>
                    <a:pt x="185" y="62"/>
                    <a:pt x="185" y="62"/>
                  </a:cubicBezTo>
                  <a:cubicBezTo>
                    <a:pt x="183" y="53"/>
                    <a:pt x="180" y="46"/>
                    <a:pt x="177" y="38"/>
                  </a:cubicBezTo>
                  <a:cubicBezTo>
                    <a:pt x="173" y="31"/>
                    <a:pt x="168" y="24"/>
                    <a:pt x="161" y="18"/>
                  </a:cubicBezTo>
                  <a:cubicBezTo>
                    <a:pt x="154" y="13"/>
                    <a:pt x="145" y="8"/>
                    <a:pt x="134" y="5"/>
                  </a:cubicBezTo>
                  <a:cubicBezTo>
                    <a:pt x="123" y="1"/>
                    <a:pt x="110" y="0"/>
                    <a:pt x="93" y="0"/>
                  </a:cubicBezTo>
                  <a:cubicBezTo>
                    <a:pt x="80" y="0"/>
                    <a:pt x="69" y="1"/>
                    <a:pt x="58" y="4"/>
                  </a:cubicBezTo>
                  <a:cubicBezTo>
                    <a:pt x="47" y="7"/>
                    <a:pt x="38" y="12"/>
                    <a:pt x="30" y="17"/>
                  </a:cubicBezTo>
                  <a:cubicBezTo>
                    <a:pt x="22" y="23"/>
                    <a:pt x="16" y="30"/>
                    <a:pt x="12" y="38"/>
                  </a:cubicBezTo>
                  <a:cubicBezTo>
                    <a:pt x="7" y="46"/>
                    <a:pt x="5" y="55"/>
                    <a:pt x="5" y="65"/>
                  </a:cubicBezTo>
                  <a:cubicBezTo>
                    <a:pt x="5" y="78"/>
                    <a:pt x="7" y="88"/>
                    <a:pt x="12" y="96"/>
                  </a:cubicBezTo>
                  <a:cubicBezTo>
                    <a:pt x="16" y="103"/>
                    <a:pt x="22" y="109"/>
                    <a:pt x="31" y="114"/>
                  </a:cubicBezTo>
                  <a:cubicBezTo>
                    <a:pt x="40" y="119"/>
                    <a:pt x="51" y="123"/>
                    <a:pt x="64" y="125"/>
                  </a:cubicBezTo>
                  <a:cubicBezTo>
                    <a:pt x="77" y="128"/>
                    <a:pt x="91" y="131"/>
                    <a:pt x="108" y="134"/>
                  </a:cubicBezTo>
                  <a:cubicBezTo>
                    <a:pt x="122" y="136"/>
                    <a:pt x="130" y="140"/>
                    <a:pt x="135" y="145"/>
                  </a:cubicBezTo>
                  <a:cubicBezTo>
                    <a:pt x="139" y="150"/>
                    <a:pt x="141" y="156"/>
                    <a:pt x="141" y="163"/>
                  </a:cubicBezTo>
                  <a:cubicBezTo>
                    <a:pt x="141" y="172"/>
                    <a:pt x="138" y="179"/>
                    <a:pt x="131" y="183"/>
                  </a:cubicBezTo>
                  <a:cubicBezTo>
                    <a:pt x="124" y="188"/>
                    <a:pt x="113" y="191"/>
                    <a:pt x="97" y="191"/>
                  </a:cubicBezTo>
                  <a:cubicBezTo>
                    <a:pt x="90" y="191"/>
                    <a:pt x="84" y="190"/>
                    <a:pt x="78" y="189"/>
                  </a:cubicBezTo>
                  <a:cubicBezTo>
                    <a:pt x="72" y="188"/>
                    <a:pt x="66" y="186"/>
                    <a:pt x="62" y="183"/>
                  </a:cubicBezTo>
                  <a:cubicBezTo>
                    <a:pt x="57" y="181"/>
                    <a:pt x="54" y="177"/>
                    <a:pt x="51" y="173"/>
                  </a:cubicBezTo>
                  <a:cubicBezTo>
                    <a:pt x="48" y="168"/>
                    <a:pt x="46" y="162"/>
                    <a:pt x="45" y="155"/>
                  </a:cubicBezTo>
                  <a:lnTo>
                    <a:pt x="0" y="15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12">
              <a:extLst>
                <a:ext uri="{FF2B5EF4-FFF2-40B4-BE49-F238E27FC236}">
                  <a16:creationId xmlns:a16="http://schemas.microsoft.com/office/drawing/2014/main" xmlns="" id="{8DF0D09D-3DA6-4782-8228-68C9CB4400F8}"/>
                </a:ext>
              </a:extLst>
            </p:cNvPr>
            <p:cNvSpPr>
              <a:spLocks noEditPoints="1"/>
            </p:cNvSpPr>
            <p:nvPr userDrawn="1"/>
          </p:nvSpPr>
          <p:spPr bwMode="auto">
            <a:xfrm>
              <a:off x="8964613" y="7242175"/>
              <a:ext cx="69850" cy="76200"/>
            </a:xfrm>
            <a:custGeom>
              <a:avLst/>
              <a:gdLst>
                <a:gd name="T0" fmla="*/ 163 w 211"/>
                <a:gd name="T1" fmla="*/ 113 h 227"/>
                <a:gd name="T2" fmla="*/ 149 w 211"/>
                <a:gd name="T3" fmla="*/ 169 h 227"/>
                <a:gd name="T4" fmla="*/ 106 w 211"/>
                <a:gd name="T5" fmla="*/ 189 h 227"/>
                <a:gd name="T6" fmla="*/ 62 w 211"/>
                <a:gd name="T7" fmla="*/ 169 h 227"/>
                <a:gd name="T8" fmla="*/ 49 w 211"/>
                <a:gd name="T9" fmla="*/ 113 h 227"/>
                <a:gd name="T10" fmla="*/ 62 w 211"/>
                <a:gd name="T11" fmla="*/ 58 h 227"/>
                <a:gd name="T12" fmla="*/ 106 w 211"/>
                <a:gd name="T13" fmla="*/ 38 h 227"/>
                <a:gd name="T14" fmla="*/ 149 w 211"/>
                <a:gd name="T15" fmla="*/ 58 h 227"/>
                <a:gd name="T16" fmla="*/ 163 w 211"/>
                <a:gd name="T17" fmla="*/ 113 h 227"/>
                <a:gd name="T18" fmla="*/ 211 w 211"/>
                <a:gd name="T19" fmla="*/ 113 h 227"/>
                <a:gd name="T20" fmla="*/ 205 w 211"/>
                <a:gd name="T21" fmla="*/ 67 h 227"/>
                <a:gd name="T22" fmla="*/ 184 w 211"/>
                <a:gd name="T23" fmla="*/ 32 h 227"/>
                <a:gd name="T24" fmla="*/ 151 w 211"/>
                <a:gd name="T25" fmla="*/ 8 h 227"/>
                <a:gd name="T26" fmla="*/ 106 w 211"/>
                <a:gd name="T27" fmla="*/ 0 h 227"/>
                <a:gd name="T28" fmla="*/ 61 w 211"/>
                <a:gd name="T29" fmla="*/ 8 h 227"/>
                <a:gd name="T30" fmla="*/ 28 w 211"/>
                <a:gd name="T31" fmla="*/ 31 h 227"/>
                <a:gd name="T32" fmla="*/ 7 w 211"/>
                <a:gd name="T33" fmla="*/ 67 h 227"/>
                <a:gd name="T34" fmla="*/ 0 w 211"/>
                <a:gd name="T35" fmla="*/ 113 h 227"/>
                <a:gd name="T36" fmla="*/ 28 w 211"/>
                <a:gd name="T37" fmla="*/ 198 h 227"/>
                <a:gd name="T38" fmla="*/ 105 w 211"/>
                <a:gd name="T39" fmla="*/ 227 h 227"/>
                <a:gd name="T40" fmla="*/ 148 w 211"/>
                <a:gd name="T41" fmla="*/ 220 h 227"/>
                <a:gd name="T42" fmla="*/ 182 w 211"/>
                <a:gd name="T43" fmla="*/ 198 h 227"/>
                <a:gd name="T44" fmla="*/ 204 w 211"/>
                <a:gd name="T45" fmla="*/ 162 h 227"/>
                <a:gd name="T46" fmla="*/ 211 w 211"/>
                <a:gd name="T47" fmla="*/ 113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1" h="227">
                  <a:moveTo>
                    <a:pt x="163" y="113"/>
                  </a:moveTo>
                  <a:cubicBezTo>
                    <a:pt x="163" y="137"/>
                    <a:pt x="158" y="155"/>
                    <a:pt x="149" y="169"/>
                  </a:cubicBezTo>
                  <a:cubicBezTo>
                    <a:pt x="140" y="182"/>
                    <a:pt x="126" y="189"/>
                    <a:pt x="106" y="189"/>
                  </a:cubicBezTo>
                  <a:cubicBezTo>
                    <a:pt x="86" y="189"/>
                    <a:pt x="71" y="182"/>
                    <a:pt x="62" y="169"/>
                  </a:cubicBezTo>
                  <a:cubicBezTo>
                    <a:pt x="53" y="155"/>
                    <a:pt x="49" y="136"/>
                    <a:pt x="49" y="113"/>
                  </a:cubicBezTo>
                  <a:cubicBezTo>
                    <a:pt x="49" y="90"/>
                    <a:pt x="53" y="72"/>
                    <a:pt x="62" y="58"/>
                  </a:cubicBezTo>
                  <a:cubicBezTo>
                    <a:pt x="72" y="44"/>
                    <a:pt x="86" y="38"/>
                    <a:pt x="106" y="38"/>
                  </a:cubicBezTo>
                  <a:cubicBezTo>
                    <a:pt x="126" y="38"/>
                    <a:pt x="140" y="44"/>
                    <a:pt x="149" y="58"/>
                  </a:cubicBezTo>
                  <a:cubicBezTo>
                    <a:pt x="158" y="71"/>
                    <a:pt x="163" y="90"/>
                    <a:pt x="163" y="113"/>
                  </a:cubicBezTo>
                  <a:moveTo>
                    <a:pt x="211" y="113"/>
                  </a:moveTo>
                  <a:cubicBezTo>
                    <a:pt x="211" y="96"/>
                    <a:pt x="209" y="81"/>
                    <a:pt x="205" y="67"/>
                  </a:cubicBezTo>
                  <a:cubicBezTo>
                    <a:pt x="200" y="53"/>
                    <a:pt x="193" y="41"/>
                    <a:pt x="184" y="32"/>
                  </a:cubicBezTo>
                  <a:cubicBezTo>
                    <a:pt x="176" y="22"/>
                    <a:pt x="165" y="14"/>
                    <a:pt x="151" y="8"/>
                  </a:cubicBezTo>
                  <a:cubicBezTo>
                    <a:pt x="138" y="3"/>
                    <a:pt x="123" y="0"/>
                    <a:pt x="106" y="0"/>
                  </a:cubicBezTo>
                  <a:cubicBezTo>
                    <a:pt x="89" y="0"/>
                    <a:pt x="75" y="3"/>
                    <a:pt x="61" y="8"/>
                  </a:cubicBezTo>
                  <a:cubicBezTo>
                    <a:pt x="48" y="14"/>
                    <a:pt x="37" y="21"/>
                    <a:pt x="28" y="31"/>
                  </a:cubicBezTo>
                  <a:cubicBezTo>
                    <a:pt x="19" y="41"/>
                    <a:pt x="12" y="53"/>
                    <a:pt x="7" y="67"/>
                  </a:cubicBezTo>
                  <a:cubicBezTo>
                    <a:pt x="3" y="81"/>
                    <a:pt x="0" y="96"/>
                    <a:pt x="0" y="113"/>
                  </a:cubicBezTo>
                  <a:cubicBezTo>
                    <a:pt x="0" y="150"/>
                    <a:pt x="9" y="178"/>
                    <a:pt x="28" y="198"/>
                  </a:cubicBezTo>
                  <a:cubicBezTo>
                    <a:pt x="46" y="217"/>
                    <a:pt x="72" y="227"/>
                    <a:pt x="105" y="227"/>
                  </a:cubicBezTo>
                  <a:cubicBezTo>
                    <a:pt x="121" y="227"/>
                    <a:pt x="135" y="225"/>
                    <a:pt x="148" y="220"/>
                  </a:cubicBezTo>
                  <a:cubicBezTo>
                    <a:pt x="161" y="215"/>
                    <a:pt x="172" y="207"/>
                    <a:pt x="182" y="198"/>
                  </a:cubicBezTo>
                  <a:cubicBezTo>
                    <a:pt x="191" y="188"/>
                    <a:pt x="198" y="176"/>
                    <a:pt x="204" y="162"/>
                  </a:cubicBezTo>
                  <a:cubicBezTo>
                    <a:pt x="209" y="148"/>
                    <a:pt x="211" y="131"/>
                    <a:pt x="211" y="113"/>
                  </a:cubicBezTo>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13">
              <a:extLst>
                <a:ext uri="{FF2B5EF4-FFF2-40B4-BE49-F238E27FC236}">
                  <a16:creationId xmlns:a16="http://schemas.microsoft.com/office/drawing/2014/main" xmlns="" id="{6EC480DB-9801-4FFB-B0BE-14EAB4CA4D4C}"/>
                </a:ext>
              </a:extLst>
            </p:cNvPr>
            <p:cNvSpPr>
              <a:spLocks/>
            </p:cNvSpPr>
            <p:nvPr userDrawn="1"/>
          </p:nvSpPr>
          <p:spPr bwMode="auto">
            <a:xfrm>
              <a:off x="8916988" y="7243763"/>
              <a:ext cx="41275" cy="73025"/>
            </a:xfrm>
            <a:custGeom>
              <a:avLst/>
              <a:gdLst>
                <a:gd name="T0" fmla="*/ 0 w 127"/>
                <a:gd name="T1" fmla="*/ 3 h 218"/>
                <a:gd name="T2" fmla="*/ 0 w 127"/>
                <a:gd name="T3" fmla="*/ 218 h 218"/>
                <a:gd name="T4" fmla="*/ 47 w 127"/>
                <a:gd name="T5" fmla="*/ 218 h 218"/>
                <a:gd name="T6" fmla="*/ 47 w 127"/>
                <a:gd name="T7" fmla="*/ 92 h 218"/>
                <a:gd name="T8" fmla="*/ 50 w 127"/>
                <a:gd name="T9" fmla="*/ 74 h 218"/>
                <a:gd name="T10" fmla="*/ 61 w 127"/>
                <a:gd name="T11" fmla="*/ 58 h 218"/>
                <a:gd name="T12" fmla="*/ 77 w 127"/>
                <a:gd name="T13" fmla="*/ 47 h 218"/>
                <a:gd name="T14" fmla="*/ 100 w 127"/>
                <a:gd name="T15" fmla="*/ 43 h 218"/>
                <a:gd name="T16" fmla="*/ 111 w 127"/>
                <a:gd name="T17" fmla="*/ 43 h 218"/>
                <a:gd name="T18" fmla="*/ 121 w 127"/>
                <a:gd name="T19" fmla="*/ 45 h 218"/>
                <a:gd name="T20" fmla="*/ 127 w 127"/>
                <a:gd name="T21" fmla="*/ 2 h 218"/>
                <a:gd name="T22" fmla="*/ 117 w 127"/>
                <a:gd name="T23" fmla="*/ 0 h 218"/>
                <a:gd name="T24" fmla="*/ 106 w 127"/>
                <a:gd name="T25" fmla="*/ 0 h 218"/>
                <a:gd name="T26" fmla="*/ 72 w 127"/>
                <a:gd name="T27" fmla="*/ 9 h 218"/>
                <a:gd name="T28" fmla="*/ 46 w 127"/>
                <a:gd name="T29" fmla="*/ 35 h 218"/>
                <a:gd name="T30" fmla="*/ 46 w 127"/>
                <a:gd name="T31" fmla="*/ 3 h 218"/>
                <a:gd name="T32" fmla="*/ 0 w 127"/>
                <a:gd name="T33" fmla="*/ 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7" h="218">
                  <a:moveTo>
                    <a:pt x="0" y="3"/>
                  </a:moveTo>
                  <a:cubicBezTo>
                    <a:pt x="0" y="218"/>
                    <a:pt x="0" y="218"/>
                    <a:pt x="0" y="218"/>
                  </a:cubicBezTo>
                  <a:cubicBezTo>
                    <a:pt x="47" y="218"/>
                    <a:pt x="47" y="218"/>
                    <a:pt x="47" y="218"/>
                  </a:cubicBezTo>
                  <a:cubicBezTo>
                    <a:pt x="47" y="92"/>
                    <a:pt x="47" y="92"/>
                    <a:pt x="47" y="92"/>
                  </a:cubicBezTo>
                  <a:cubicBezTo>
                    <a:pt x="47" y="86"/>
                    <a:pt x="48" y="80"/>
                    <a:pt x="50" y="74"/>
                  </a:cubicBezTo>
                  <a:cubicBezTo>
                    <a:pt x="53" y="68"/>
                    <a:pt x="56" y="63"/>
                    <a:pt x="61" y="58"/>
                  </a:cubicBezTo>
                  <a:cubicBezTo>
                    <a:pt x="65" y="54"/>
                    <a:pt x="71" y="50"/>
                    <a:pt x="77" y="47"/>
                  </a:cubicBezTo>
                  <a:cubicBezTo>
                    <a:pt x="84" y="44"/>
                    <a:pt x="92" y="43"/>
                    <a:pt x="100" y="43"/>
                  </a:cubicBezTo>
                  <a:cubicBezTo>
                    <a:pt x="104" y="43"/>
                    <a:pt x="108" y="43"/>
                    <a:pt x="111" y="43"/>
                  </a:cubicBezTo>
                  <a:cubicBezTo>
                    <a:pt x="115" y="43"/>
                    <a:pt x="118" y="44"/>
                    <a:pt x="121" y="45"/>
                  </a:cubicBezTo>
                  <a:cubicBezTo>
                    <a:pt x="127" y="2"/>
                    <a:pt x="127" y="2"/>
                    <a:pt x="127" y="2"/>
                  </a:cubicBezTo>
                  <a:cubicBezTo>
                    <a:pt x="124" y="1"/>
                    <a:pt x="120" y="1"/>
                    <a:pt x="117" y="0"/>
                  </a:cubicBezTo>
                  <a:cubicBezTo>
                    <a:pt x="114" y="0"/>
                    <a:pt x="110" y="0"/>
                    <a:pt x="106" y="0"/>
                  </a:cubicBezTo>
                  <a:cubicBezTo>
                    <a:pt x="94" y="0"/>
                    <a:pt x="83" y="3"/>
                    <a:pt x="72" y="9"/>
                  </a:cubicBezTo>
                  <a:cubicBezTo>
                    <a:pt x="62" y="15"/>
                    <a:pt x="53" y="24"/>
                    <a:pt x="46" y="35"/>
                  </a:cubicBezTo>
                  <a:cubicBezTo>
                    <a:pt x="46" y="3"/>
                    <a:pt x="46" y="3"/>
                    <a:pt x="46" y="3"/>
                  </a:cubicBezTo>
                  <a:lnTo>
                    <a:pt x="0" y="3"/>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14">
              <a:extLst>
                <a:ext uri="{FF2B5EF4-FFF2-40B4-BE49-F238E27FC236}">
                  <a16:creationId xmlns:a16="http://schemas.microsoft.com/office/drawing/2014/main" xmlns="" id="{5FF4A8F7-BCF4-455B-8E16-E04D9EB3AE44}"/>
                </a:ext>
              </a:extLst>
            </p:cNvPr>
            <p:cNvSpPr>
              <a:spLocks/>
            </p:cNvSpPr>
            <p:nvPr userDrawn="1"/>
          </p:nvSpPr>
          <p:spPr bwMode="auto">
            <a:xfrm>
              <a:off x="8836025" y="7242175"/>
              <a:ext cx="65088" cy="76200"/>
            </a:xfrm>
            <a:custGeom>
              <a:avLst/>
              <a:gdLst>
                <a:gd name="T0" fmla="*/ 149 w 196"/>
                <a:gd name="T1" fmla="*/ 146 h 227"/>
                <a:gd name="T2" fmla="*/ 135 w 196"/>
                <a:gd name="T3" fmla="*/ 178 h 227"/>
                <a:gd name="T4" fmla="*/ 102 w 196"/>
                <a:gd name="T5" fmla="*/ 189 h 227"/>
                <a:gd name="T6" fmla="*/ 77 w 196"/>
                <a:gd name="T7" fmla="*/ 183 h 227"/>
                <a:gd name="T8" fmla="*/ 61 w 196"/>
                <a:gd name="T9" fmla="*/ 167 h 227"/>
                <a:gd name="T10" fmla="*/ 52 w 196"/>
                <a:gd name="T11" fmla="*/ 143 h 227"/>
                <a:gd name="T12" fmla="*/ 49 w 196"/>
                <a:gd name="T13" fmla="*/ 113 h 227"/>
                <a:gd name="T14" fmla="*/ 52 w 196"/>
                <a:gd name="T15" fmla="*/ 85 h 227"/>
                <a:gd name="T16" fmla="*/ 60 w 196"/>
                <a:gd name="T17" fmla="*/ 61 h 227"/>
                <a:gd name="T18" fmla="*/ 77 w 196"/>
                <a:gd name="T19" fmla="*/ 44 h 227"/>
                <a:gd name="T20" fmla="*/ 103 w 196"/>
                <a:gd name="T21" fmla="*/ 38 h 227"/>
                <a:gd name="T22" fmla="*/ 134 w 196"/>
                <a:gd name="T23" fmla="*/ 50 h 227"/>
                <a:gd name="T24" fmla="*/ 146 w 196"/>
                <a:gd name="T25" fmla="*/ 80 h 227"/>
                <a:gd name="T26" fmla="*/ 193 w 196"/>
                <a:gd name="T27" fmla="*/ 73 h 227"/>
                <a:gd name="T28" fmla="*/ 184 w 196"/>
                <a:gd name="T29" fmla="*/ 45 h 227"/>
                <a:gd name="T30" fmla="*/ 168 w 196"/>
                <a:gd name="T31" fmla="*/ 22 h 227"/>
                <a:gd name="T32" fmla="*/ 143 w 196"/>
                <a:gd name="T33" fmla="*/ 6 h 227"/>
                <a:gd name="T34" fmla="*/ 104 w 196"/>
                <a:gd name="T35" fmla="*/ 0 h 227"/>
                <a:gd name="T36" fmla="*/ 60 w 196"/>
                <a:gd name="T37" fmla="*/ 8 h 227"/>
                <a:gd name="T38" fmla="*/ 28 w 196"/>
                <a:gd name="T39" fmla="*/ 31 h 227"/>
                <a:gd name="T40" fmla="*/ 7 w 196"/>
                <a:gd name="T41" fmla="*/ 68 h 227"/>
                <a:gd name="T42" fmla="*/ 0 w 196"/>
                <a:gd name="T43" fmla="*/ 114 h 227"/>
                <a:gd name="T44" fmla="*/ 7 w 196"/>
                <a:gd name="T45" fmla="*/ 161 h 227"/>
                <a:gd name="T46" fmla="*/ 25 w 196"/>
                <a:gd name="T47" fmla="*/ 196 h 227"/>
                <a:gd name="T48" fmla="*/ 57 w 196"/>
                <a:gd name="T49" fmla="*/ 219 h 227"/>
                <a:gd name="T50" fmla="*/ 102 w 196"/>
                <a:gd name="T51" fmla="*/ 227 h 227"/>
                <a:gd name="T52" fmla="*/ 169 w 196"/>
                <a:gd name="T53" fmla="*/ 206 h 227"/>
                <a:gd name="T54" fmla="*/ 196 w 196"/>
                <a:gd name="T55" fmla="*/ 146 h 227"/>
                <a:gd name="T56" fmla="*/ 149 w 196"/>
                <a:gd name="T57" fmla="*/ 146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6" h="227">
                  <a:moveTo>
                    <a:pt x="149" y="146"/>
                  </a:moveTo>
                  <a:cubicBezTo>
                    <a:pt x="147" y="160"/>
                    <a:pt x="142" y="170"/>
                    <a:pt x="135" y="178"/>
                  </a:cubicBezTo>
                  <a:cubicBezTo>
                    <a:pt x="127" y="186"/>
                    <a:pt x="117" y="189"/>
                    <a:pt x="102" y="189"/>
                  </a:cubicBezTo>
                  <a:cubicBezTo>
                    <a:pt x="92" y="189"/>
                    <a:pt x="84" y="187"/>
                    <a:pt x="77" y="183"/>
                  </a:cubicBezTo>
                  <a:cubicBezTo>
                    <a:pt x="70" y="179"/>
                    <a:pt x="65" y="174"/>
                    <a:pt x="61" y="167"/>
                  </a:cubicBezTo>
                  <a:cubicBezTo>
                    <a:pt x="57" y="160"/>
                    <a:pt x="54" y="152"/>
                    <a:pt x="52" y="143"/>
                  </a:cubicBezTo>
                  <a:cubicBezTo>
                    <a:pt x="50" y="134"/>
                    <a:pt x="49" y="124"/>
                    <a:pt x="49" y="113"/>
                  </a:cubicBezTo>
                  <a:cubicBezTo>
                    <a:pt x="49" y="104"/>
                    <a:pt x="50" y="95"/>
                    <a:pt x="52" y="85"/>
                  </a:cubicBezTo>
                  <a:cubicBezTo>
                    <a:pt x="53" y="76"/>
                    <a:pt x="56" y="68"/>
                    <a:pt x="60" y="61"/>
                  </a:cubicBezTo>
                  <a:cubicBezTo>
                    <a:pt x="64" y="54"/>
                    <a:pt x="70" y="49"/>
                    <a:pt x="77" y="44"/>
                  </a:cubicBezTo>
                  <a:cubicBezTo>
                    <a:pt x="84" y="40"/>
                    <a:pt x="92" y="38"/>
                    <a:pt x="103" y="38"/>
                  </a:cubicBezTo>
                  <a:cubicBezTo>
                    <a:pt x="117" y="38"/>
                    <a:pt x="128" y="42"/>
                    <a:pt x="134" y="50"/>
                  </a:cubicBezTo>
                  <a:cubicBezTo>
                    <a:pt x="140" y="58"/>
                    <a:pt x="144" y="68"/>
                    <a:pt x="146" y="80"/>
                  </a:cubicBezTo>
                  <a:cubicBezTo>
                    <a:pt x="193" y="73"/>
                    <a:pt x="193" y="73"/>
                    <a:pt x="193" y="73"/>
                  </a:cubicBezTo>
                  <a:cubicBezTo>
                    <a:pt x="191" y="63"/>
                    <a:pt x="188" y="54"/>
                    <a:pt x="184" y="45"/>
                  </a:cubicBezTo>
                  <a:cubicBezTo>
                    <a:pt x="181" y="36"/>
                    <a:pt x="175" y="29"/>
                    <a:pt x="168" y="22"/>
                  </a:cubicBezTo>
                  <a:cubicBezTo>
                    <a:pt x="162" y="15"/>
                    <a:pt x="153" y="10"/>
                    <a:pt x="143" y="6"/>
                  </a:cubicBezTo>
                  <a:cubicBezTo>
                    <a:pt x="132" y="2"/>
                    <a:pt x="119" y="0"/>
                    <a:pt x="104" y="0"/>
                  </a:cubicBezTo>
                  <a:cubicBezTo>
                    <a:pt x="88" y="0"/>
                    <a:pt x="73" y="3"/>
                    <a:pt x="60" y="8"/>
                  </a:cubicBezTo>
                  <a:cubicBezTo>
                    <a:pt x="47" y="14"/>
                    <a:pt x="37" y="21"/>
                    <a:pt x="28" y="31"/>
                  </a:cubicBezTo>
                  <a:cubicBezTo>
                    <a:pt x="19" y="41"/>
                    <a:pt x="12" y="53"/>
                    <a:pt x="7" y="68"/>
                  </a:cubicBezTo>
                  <a:cubicBezTo>
                    <a:pt x="3" y="82"/>
                    <a:pt x="0" y="97"/>
                    <a:pt x="0" y="114"/>
                  </a:cubicBezTo>
                  <a:cubicBezTo>
                    <a:pt x="0" y="131"/>
                    <a:pt x="2" y="147"/>
                    <a:pt x="7" y="161"/>
                  </a:cubicBezTo>
                  <a:cubicBezTo>
                    <a:pt x="11" y="175"/>
                    <a:pt x="17" y="186"/>
                    <a:pt x="25" y="196"/>
                  </a:cubicBezTo>
                  <a:cubicBezTo>
                    <a:pt x="34" y="206"/>
                    <a:pt x="45" y="214"/>
                    <a:pt x="57" y="219"/>
                  </a:cubicBezTo>
                  <a:cubicBezTo>
                    <a:pt x="70" y="224"/>
                    <a:pt x="85" y="227"/>
                    <a:pt x="102" y="227"/>
                  </a:cubicBezTo>
                  <a:cubicBezTo>
                    <a:pt x="131" y="227"/>
                    <a:pt x="153" y="220"/>
                    <a:pt x="169" y="206"/>
                  </a:cubicBezTo>
                  <a:cubicBezTo>
                    <a:pt x="184" y="191"/>
                    <a:pt x="193" y="171"/>
                    <a:pt x="196" y="146"/>
                  </a:cubicBezTo>
                  <a:lnTo>
                    <a:pt x="149" y="146"/>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15">
              <a:extLst>
                <a:ext uri="{FF2B5EF4-FFF2-40B4-BE49-F238E27FC236}">
                  <a16:creationId xmlns:a16="http://schemas.microsoft.com/office/drawing/2014/main" xmlns="" id="{12FE6E55-0717-4C52-ABC2-A3342928F963}"/>
                </a:ext>
              </a:extLst>
            </p:cNvPr>
            <p:cNvSpPr>
              <a:spLocks/>
            </p:cNvSpPr>
            <p:nvPr userDrawn="1"/>
          </p:nvSpPr>
          <p:spPr bwMode="auto">
            <a:xfrm>
              <a:off x="8788400" y="7243763"/>
              <a:ext cx="42863" cy="73025"/>
            </a:xfrm>
            <a:custGeom>
              <a:avLst/>
              <a:gdLst>
                <a:gd name="T0" fmla="*/ 0 w 126"/>
                <a:gd name="T1" fmla="*/ 3 h 218"/>
                <a:gd name="T2" fmla="*/ 0 w 126"/>
                <a:gd name="T3" fmla="*/ 218 h 218"/>
                <a:gd name="T4" fmla="*/ 46 w 126"/>
                <a:gd name="T5" fmla="*/ 218 h 218"/>
                <a:gd name="T6" fmla="*/ 46 w 126"/>
                <a:gd name="T7" fmla="*/ 92 h 218"/>
                <a:gd name="T8" fmla="*/ 50 w 126"/>
                <a:gd name="T9" fmla="*/ 74 h 218"/>
                <a:gd name="T10" fmla="*/ 60 w 126"/>
                <a:gd name="T11" fmla="*/ 58 h 218"/>
                <a:gd name="T12" fmla="*/ 76 w 126"/>
                <a:gd name="T13" fmla="*/ 47 h 218"/>
                <a:gd name="T14" fmla="*/ 99 w 126"/>
                <a:gd name="T15" fmla="*/ 43 h 218"/>
                <a:gd name="T16" fmla="*/ 111 w 126"/>
                <a:gd name="T17" fmla="*/ 43 h 218"/>
                <a:gd name="T18" fmla="*/ 120 w 126"/>
                <a:gd name="T19" fmla="*/ 45 h 218"/>
                <a:gd name="T20" fmla="*/ 126 w 126"/>
                <a:gd name="T21" fmla="*/ 2 h 218"/>
                <a:gd name="T22" fmla="*/ 116 w 126"/>
                <a:gd name="T23" fmla="*/ 0 h 218"/>
                <a:gd name="T24" fmla="*/ 105 w 126"/>
                <a:gd name="T25" fmla="*/ 0 h 218"/>
                <a:gd name="T26" fmla="*/ 72 w 126"/>
                <a:gd name="T27" fmla="*/ 9 h 218"/>
                <a:gd name="T28" fmla="*/ 45 w 126"/>
                <a:gd name="T29" fmla="*/ 35 h 218"/>
                <a:gd name="T30" fmla="*/ 45 w 126"/>
                <a:gd name="T31" fmla="*/ 3 h 218"/>
                <a:gd name="T32" fmla="*/ 0 w 126"/>
                <a:gd name="T33" fmla="*/ 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6" h="218">
                  <a:moveTo>
                    <a:pt x="0" y="3"/>
                  </a:moveTo>
                  <a:cubicBezTo>
                    <a:pt x="0" y="218"/>
                    <a:pt x="0" y="218"/>
                    <a:pt x="0" y="218"/>
                  </a:cubicBezTo>
                  <a:cubicBezTo>
                    <a:pt x="46" y="218"/>
                    <a:pt x="46" y="218"/>
                    <a:pt x="46" y="218"/>
                  </a:cubicBezTo>
                  <a:cubicBezTo>
                    <a:pt x="46" y="92"/>
                    <a:pt x="46" y="92"/>
                    <a:pt x="46" y="92"/>
                  </a:cubicBezTo>
                  <a:cubicBezTo>
                    <a:pt x="46" y="86"/>
                    <a:pt x="47" y="80"/>
                    <a:pt x="50" y="74"/>
                  </a:cubicBezTo>
                  <a:cubicBezTo>
                    <a:pt x="52" y="68"/>
                    <a:pt x="55" y="63"/>
                    <a:pt x="60" y="58"/>
                  </a:cubicBezTo>
                  <a:cubicBezTo>
                    <a:pt x="64" y="54"/>
                    <a:pt x="70" y="50"/>
                    <a:pt x="76" y="47"/>
                  </a:cubicBezTo>
                  <a:cubicBezTo>
                    <a:pt x="83" y="44"/>
                    <a:pt x="91" y="43"/>
                    <a:pt x="99" y="43"/>
                  </a:cubicBezTo>
                  <a:cubicBezTo>
                    <a:pt x="103" y="43"/>
                    <a:pt x="107" y="43"/>
                    <a:pt x="111" y="43"/>
                  </a:cubicBezTo>
                  <a:cubicBezTo>
                    <a:pt x="114" y="43"/>
                    <a:pt x="117" y="44"/>
                    <a:pt x="120" y="45"/>
                  </a:cubicBezTo>
                  <a:cubicBezTo>
                    <a:pt x="126" y="2"/>
                    <a:pt x="126" y="2"/>
                    <a:pt x="126" y="2"/>
                  </a:cubicBezTo>
                  <a:cubicBezTo>
                    <a:pt x="123" y="1"/>
                    <a:pt x="120" y="1"/>
                    <a:pt x="116" y="0"/>
                  </a:cubicBezTo>
                  <a:cubicBezTo>
                    <a:pt x="113" y="0"/>
                    <a:pt x="109" y="0"/>
                    <a:pt x="105" y="0"/>
                  </a:cubicBezTo>
                  <a:cubicBezTo>
                    <a:pt x="93" y="0"/>
                    <a:pt x="82" y="3"/>
                    <a:pt x="72" y="9"/>
                  </a:cubicBezTo>
                  <a:cubicBezTo>
                    <a:pt x="61" y="15"/>
                    <a:pt x="52" y="24"/>
                    <a:pt x="45" y="35"/>
                  </a:cubicBezTo>
                  <a:cubicBezTo>
                    <a:pt x="45" y="3"/>
                    <a:pt x="45" y="3"/>
                    <a:pt x="45" y="3"/>
                  </a:cubicBezTo>
                  <a:lnTo>
                    <a:pt x="0" y="3"/>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16">
              <a:extLst>
                <a:ext uri="{FF2B5EF4-FFF2-40B4-BE49-F238E27FC236}">
                  <a16:creationId xmlns:a16="http://schemas.microsoft.com/office/drawing/2014/main" xmlns="" id="{1F9B256C-3C05-40A9-B353-E7AE62C50778}"/>
                </a:ext>
              </a:extLst>
            </p:cNvPr>
            <p:cNvSpPr>
              <a:spLocks noEditPoints="1"/>
            </p:cNvSpPr>
            <p:nvPr userDrawn="1"/>
          </p:nvSpPr>
          <p:spPr bwMode="auto">
            <a:xfrm>
              <a:off x="8701088" y="7242175"/>
              <a:ext cx="71438" cy="76200"/>
            </a:xfrm>
            <a:custGeom>
              <a:avLst/>
              <a:gdLst>
                <a:gd name="T0" fmla="*/ 163 w 211"/>
                <a:gd name="T1" fmla="*/ 113 h 227"/>
                <a:gd name="T2" fmla="*/ 149 w 211"/>
                <a:gd name="T3" fmla="*/ 169 h 227"/>
                <a:gd name="T4" fmla="*/ 106 w 211"/>
                <a:gd name="T5" fmla="*/ 189 h 227"/>
                <a:gd name="T6" fmla="*/ 62 w 211"/>
                <a:gd name="T7" fmla="*/ 169 h 227"/>
                <a:gd name="T8" fmla="*/ 49 w 211"/>
                <a:gd name="T9" fmla="*/ 113 h 227"/>
                <a:gd name="T10" fmla="*/ 62 w 211"/>
                <a:gd name="T11" fmla="*/ 58 h 227"/>
                <a:gd name="T12" fmla="*/ 106 w 211"/>
                <a:gd name="T13" fmla="*/ 38 h 227"/>
                <a:gd name="T14" fmla="*/ 149 w 211"/>
                <a:gd name="T15" fmla="*/ 58 h 227"/>
                <a:gd name="T16" fmla="*/ 163 w 211"/>
                <a:gd name="T17" fmla="*/ 113 h 227"/>
                <a:gd name="T18" fmla="*/ 211 w 211"/>
                <a:gd name="T19" fmla="*/ 113 h 227"/>
                <a:gd name="T20" fmla="*/ 204 w 211"/>
                <a:gd name="T21" fmla="*/ 67 h 227"/>
                <a:gd name="T22" fmla="*/ 184 w 211"/>
                <a:gd name="T23" fmla="*/ 32 h 227"/>
                <a:gd name="T24" fmla="*/ 151 w 211"/>
                <a:gd name="T25" fmla="*/ 8 h 227"/>
                <a:gd name="T26" fmla="*/ 106 w 211"/>
                <a:gd name="T27" fmla="*/ 0 h 227"/>
                <a:gd name="T28" fmla="*/ 61 w 211"/>
                <a:gd name="T29" fmla="*/ 8 h 227"/>
                <a:gd name="T30" fmla="*/ 28 w 211"/>
                <a:gd name="T31" fmla="*/ 31 h 227"/>
                <a:gd name="T32" fmla="*/ 7 w 211"/>
                <a:gd name="T33" fmla="*/ 67 h 227"/>
                <a:gd name="T34" fmla="*/ 0 w 211"/>
                <a:gd name="T35" fmla="*/ 113 h 227"/>
                <a:gd name="T36" fmla="*/ 28 w 211"/>
                <a:gd name="T37" fmla="*/ 198 h 227"/>
                <a:gd name="T38" fmla="*/ 105 w 211"/>
                <a:gd name="T39" fmla="*/ 227 h 227"/>
                <a:gd name="T40" fmla="*/ 148 w 211"/>
                <a:gd name="T41" fmla="*/ 220 h 227"/>
                <a:gd name="T42" fmla="*/ 181 w 211"/>
                <a:gd name="T43" fmla="*/ 198 h 227"/>
                <a:gd name="T44" fmla="*/ 203 w 211"/>
                <a:gd name="T45" fmla="*/ 162 h 227"/>
                <a:gd name="T46" fmla="*/ 211 w 211"/>
                <a:gd name="T47" fmla="*/ 113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1" h="227">
                  <a:moveTo>
                    <a:pt x="163" y="113"/>
                  </a:moveTo>
                  <a:cubicBezTo>
                    <a:pt x="163" y="137"/>
                    <a:pt x="158" y="155"/>
                    <a:pt x="149" y="169"/>
                  </a:cubicBezTo>
                  <a:cubicBezTo>
                    <a:pt x="140" y="182"/>
                    <a:pt x="125" y="189"/>
                    <a:pt x="106" y="189"/>
                  </a:cubicBezTo>
                  <a:cubicBezTo>
                    <a:pt x="85" y="189"/>
                    <a:pt x="71" y="182"/>
                    <a:pt x="62" y="169"/>
                  </a:cubicBezTo>
                  <a:cubicBezTo>
                    <a:pt x="53" y="155"/>
                    <a:pt x="49" y="136"/>
                    <a:pt x="49" y="113"/>
                  </a:cubicBezTo>
                  <a:cubicBezTo>
                    <a:pt x="49" y="90"/>
                    <a:pt x="53" y="72"/>
                    <a:pt x="62" y="58"/>
                  </a:cubicBezTo>
                  <a:cubicBezTo>
                    <a:pt x="71" y="44"/>
                    <a:pt x="86" y="38"/>
                    <a:pt x="106" y="38"/>
                  </a:cubicBezTo>
                  <a:cubicBezTo>
                    <a:pt x="125" y="38"/>
                    <a:pt x="140" y="44"/>
                    <a:pt x="149" y="58"/>
                  </a:cubicBezTo>
                  <a:cubicBezTo>
                    <a:pt x="158" y="71"/>
                    <a:pt x="163" y="90"/>
                    <a:pt x="163" y="113"/>
                  </a:cubicBezTo>
                  <a:moveTo>
                    <a:pt x="211" y="113"/>
                  </a:moveTo>
                  <a:cubicBezTo>
                    <a:pt x="211" y="96"/>
                    <a:pt x="209" y="81"/>
                    <a:pt x="204" y="67"/>
                  </a:cubicBezTo>
                  <a:cubicBezTo>
                    <a:pt x="200" y="53"/>
                    <a:pt x="193" y="41"/>
                    <a:pt x="184" y="32"/>
                  </a:cubicBezTo>
                  <a:cubicBezTo>
                    <a:pt x="175" y="22"/>
                    <a:pt x="164" y="14"/>
                    <a:pt x="151" y="8"/>
                  </a:cubicBezTo>
                  <a:cubicBezTo>
                    <a:pt x="138" y="3"/>
                    <a:pt x="123" y="0"/>
                    <a:pt x="106" y="0"/>
                  </a:cubicBezTo>
                  <a:cubicBezTo>
                    <a:pt x="89" y="0"/>
                    <a:pt x="74" y="3"/>
                    <a:pt x="61" y="8"/>
                  </a:cubicBezTo>
                  <a:cubicBezTo>
                    <a:pt x="48" y="14"/>
                    <a:pt x="37" y="21"/>
                    <a:pt x="28" y="31"/>
                  </a:cubicBezTo>
                  <a:cubicBezTo>
                    <a:pt x="19" y="41"/>
                    <a:pt x="12" y="53"/>
                    <a:pt x="7" y="67"/>
                  </a:cubicBezTo>
                  <a:cubicBezTo>
                    <a:pt x="2" y="81"/>
                    <a:pt x="0" y="96"/>
                    <a:pt x="0" y="113"/>
                  </a:cubicBezTo>
                  <a:cubicBezTo>
                    <a:pt x="0" y="150"/>
                    <a:pt x="9" y="178"/>
                    <a:pt x="28" y="198"/>
                  </a:cubicBezTo>
                  <a:cubicBezTo>
                    <a:pt x="46" y="217"/>
                    <a:pt x="72" y="227"/>
                    <a:pt x="105" y="227"/>
                  </a:cubicBezTo>
                  <a:cubicBezTo>
                    <a:pt x="121" y="227"/>
                    <a:pt x="135" y="225"/>
                    <a:pt x="148" y="220"/>
                  </a:cubicBezTo>
                  <a:cubicBezTo>
                    <a:pt x="161" y="215"/>
                    <a:pt x="172" y="207"/>
                    <a:pt x="181" y="198"/>
                  </a:cubicBezTo>
                  <a:cubicBezTo>
                    <a:pt x="191" y="188"/>
                    <a:pt x="198" y="176"/>
                    <a:pt x="203" y="162"/>
                  </a:cubicBezTo>
                  <a:cubicBezTo>
                    <a:pt x="209" y="148"/>
                    <a:pt x="211" y="131"/>
                    <a:pt x="211" y="113"/>
                  </a:cubicBezTo>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17">
              <a:extLst>
                <a:ext uri="{FF2B5EF4-FFF2-40B4-BE49-F238E27FC236}">
                  <a16:creationId xmlns:a16="http://schemas.microsoft.com/office/drawing/2014/main" xmlns="" id="{B33D97F2-42D3-4B9E-8714-F44EC518C4A4}"/>
                </a:ext>
              </a:extLst>
            </p:cNvPr>
            <p:cNvSpPr>
              <a:spLocks/>
            </p:cNvSpPr>
            <p:nvPr userDrawn="1"/>
          </p:nvSpPr>
          <p:spPr bwMode="auto">
            <a:xfrm>
              <a:off x="8607425" y="7216775"/>
              <a:ext cx="77788" cy="100013"/>
            </a:xfrm>
            <a:custGeom>
              <a:avLst/>
              <a:gdLst>
                <a:gd name="T0" fmla="*/ 39 w 49"/>
                <a:gd name="T1" fmla="*/ 0 h 63"/>
                <a:gd name="T2" fmla="*/ 39 w 49"/>
                <a:gd name="T3" fmla="*/ 45 h 63"/>
                <a:gd name="T4" fmla="*/ 10 w 49"/>
                <a:gd name="T5" fmla="*/ 0 h 63"/>
                <a:gd name="T6" fmla="*/ 0 w 49"/>
                <a:gd name="T7" fmla="*/ 0 h 63"/>
                <a:gd name="T8" fmla="*/ 0 w 49"/>
                <a:gd name="T9" fmla="*/ 63 h 63"/>
                <a:gd name="T10" fmla="*/ 11 w 49"/>
                <a:gd name="T11" fmla="*/ 63 h 63"/>
                <a:gd name="T12" fmla="*/ 11 w 49"/>
                <a:gd name="T13" fmla="*/ 18 h 63"/>
                <a:gd name="T14" fmla="*/ 39 w 49"/>
                <a:gd name="T15" fmla="*/ 63 h 63"/>
                <a:gd name="T16" fmla="*/ 49 w 49"/>
                <a:gd name="T17" fmla="*/ 63 h 63"/>
                <a:gd name="T18" fmla="*/ 49 w 49"/>
                <a:gd name="T19" fmla="*/ 0 h 63"/>
                <a:gd name="T20" fmla="*/ 39 w 49"/>
                <a:gd name="T21" fmla="*/ 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 h="63">
                  <a:moveTo>
                    <a:pt x="39" y="0"/>
                  </a:moveTo>
                  <a:lnTo>
                    <a:pt x="39" y="45"/>
                  </a:lnTo>
                  <a:lnTo>
                    <a:pt x="10" y="0"/>
                  </a:lnTo>
                  <a:lnTo>
                    <a:pt x="0" y="0"/>
                  </a:lnTo>
                  <a:lnTo>
                    <a:pt x="0" y="63"/>
                  </a:lnTo>
                  <a:lnTo>
                    <a:pt x="11" y="63"/>
                  </a:lnTo>
                  <a:lnTo>
                    <a:pt x="11" y="18"/>
                  </a:lnTo>
                  <a:lnTo>
                    <a:pt x="39" y="63"/>
                  </a:lnTo>
                  <a:lnTo>
                    <a:pt x="49" y="63"/>
                  </a:lnTo>
                  <a:lnTo>
                    <a:pt x="49" y="0"/>
                  </a:lnTo>
                  <a:lnTo>
                    <a:pt x="39" y="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18">
              <a:extLst>
                <a:ext uri="{FF2B5EF4-FFF2-40B4-BE49-F238E27FC236}">
                  <a16:creationId xmlns:a16="http://schemas.microsoft.com/office/drawing/2014/main" xmlns="" id="{1A81A4D7-506A-4929-921F-9E851716DA67}"/>
                </a:ext>
              </a:extLst>
            </p:cNvPr>
            <p:cNvSpPr>
              <a:spLocks/>
            </p:cNvSpPr>
            <p:nvPr userDrawn="1"/>
          </p:nvSpPr>
          <p:spPr bwMode="auto">
            <a:xfrm>
              <a:off x="8521700" y="7243763"/>
              <a:ext cx="42863" cy="73025"/>
            </a:xfrm>
            <a:custGeom>
              <a:avLst/>
              <a:gdLst>
                <a:gd name="T0" fmla="*/ 0 w 126"/>
                <a:gd name="T1" fmla="*/ 3 h 218"/>
                <a:gd name="T2" fmla="*/ 0 w 126"/>
                <a:gd name="T3" fmla="*/ 218 h 218"/>
                <a:gd name="T4" fmla="*/ 46 w 126"/>
                <a:gd name="T5" fmla="*/ 218 h 218"/>
                <a:gd name="T6" fmla="*/ 46 w 126"/>
                <a:gd name="T7" fmla="*/ 92 h 218"/>
                <a:gd name="T8" fmla="*/ 50 w 126"/>
                <a:gd name="T9" fmla="*/ 74 h 218"/>
                <a:gd name="T10" fmla="*/ 60 w 126"/>
                <a:gd name="T11" fmla="*/ 58 h 218"/>
                <a:gd name="T12" fmla="*/ 77 w 126"/>
                <a:gd name="T13" fmla="*/ 47 h 218"/>
                <a:gd name="T14" fmla="*/ 100 w 126"/>
                <a:gd name="T15" fmla="*/ 43 h 218"/>
                <a:gd name="T16" fmla="*/ 111 w 126"/>
                <a:gd name="T17" fmla="*/ 43 h 218"/>
                <a:gd name="T18" fmla="*/ 121 w 126"/>
                <a:gd name="T19" fmla="*/ 45 h 218"/>
                <a:gd name="T20" fmla="*/ 126 w 126"/>
                <a:gd name="T21" fmla="*/ 2 h 218"/>
                <a:gd name="T22" fmla="*/ 117 w 126"/>
                <a:gd name="T23" fmla="*/ 0 h 218"/>
                <a:gd name="T24" fmla="*/ 105 w 126"/>
                <a:gd name="T25" fmla="*/ 0 h 218"/>
                <a:gd name="T26" fmla="*/ 72 w 126"/>
                <a:gd name="T27" fmla="*/ 9 h 218"/>
                <a:gd name="T28" fmla="*/ 45 w 126"/>
                <a:gd name="T29" fmla="*/ 35 h 218"/>
                <a:gd name="T30" fmla="*/ 45 w 126"/>
                <a:gd name="T31" fmla="*/ 3 h 218"/>
                <a:gd name="T32" fmla="*/ 0 w 126"/>
                <a:gd name="T33" fmla="*/ 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6" h="218">
                  <a:moveTo>
                    <a:pt x="0" y="3"/>
                  </a:moveTo>
                  <a:cubicBezTo>
                    <a:pt x="0" y="218"/>
                    <a:pt x="0" y="218"/>
                    <a:pt x="0" y="218"/>
                  </a:cubicBezTo>
                  <a:cubicBezTo>
                    <a:pt x="46" y="218"/>
                    <a:pt x="46" y="218"/>
                    <a:pt x="46" y="218"/>
                  </a:cubicBezTo>
                  <a:cubicBezTo>
                    <a:pt x="46" y="92"/>
                    <a:pt x="46" y="92"/>
                    <a:pt x="46" y="92"/>
                  </a:cubicBezTo>
                  <a:cubicBezTo>
                    <a:pt x="46" y="86"/>
                    <a:pt x="47" y="80"/>
                    <a:pt x="50" y="74"/>
                  </a:cubicBezTo>
                  <a:cubicBezTo>
                    <a:pt x="52" y="68"/>
                    <a:pt x="55" y="63"/>
                    <a:pt x="60" y="58"/>
                  </a:cubicBezTo>
                  <a:cubicBezTo>
                    <a:pt x="65" y="54"/>
                    <a:pt x="70" y="50"/>
                    <a:pt x="77" y="47"/>
                  </a:cubicBezTo>
                  <a:cubicBezTo>
                    <a:pt x="83" y="44"/>
                    <a:pt x="91" y="43"/>
                    <a:pt x="100" y="43"/>
                  </a:cubicBezTo>
                  <a:cubicBezTo>
                    <a:pt x="103" y="43"/>
                    <a:pt x="107" y="43"/>
                    <a:pt x="111" y="43"/>
                  </a:cubicBezTo>
                  <a:cubicBezTo>
                    <a:pt x="114" y="43"/>
                    <a:pt x="118" y="44"/>
                    <a:pt x="121" y="45"/>
                  </a:cubicBezTo>
                  <a:cubicBezTo>
                    <a:pt x="126" y="2"/>
                    <a:pt x="126" y="2"/>
                    <a:pt x="126" y="2"/>
                  </a:cubicBezTo>
                  <a:cubicBezTo>
                    <a:pt x="123" y="1"/>
                    <a:pt x="120" y="1"/>
                    <a:pt x="117" y="0"/>
                  </a:cubicBezTo>
                  <a:cubicBezTo>
                    <a:pt x="114" y="0"/>
                    <a:pt x="110" y="0"/>
                    <a:pt x="105" y="0"/>
                  </a:cubicBezTo>
                  <a:cubicBezTo>
                    <a:pt x="93" y="0"/>
                    <a:pt x="82" y="3"/>
                    <a:pt x="72" y="9"/>
                  </a:cubicBezTo>
                  <a:cubicBezTo>
                    <a:pt x="61" y="15"/>
                    <a:pt x="52" y="24"/>
                    <a:pt x="45" y="35"/>
                  </a:cubicBezTo>
                  <a:cubicBezTo>
                    <a:pt x="45" y="3"/>
                    <a:pt x="45" y="3"/>
                    <a:pt x="45" y="3"/>
                  </a:cubicBezTo>
                  <a:lnTo>
                    <a:pt x="0" y="3"/>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19">
              <a:extLst>
                <a:ext uri="{FF2B5EF4-FFF2-40B4-BE49-F238E27FC236}">
                  <a16:creationId xmlns:a16="http://schemas.microsoft.com/office/drawing/2014/main" xmlns="" id="{2531A842-61E6-4A4F-A0C2-3F2A7BAB9D78}"/>
                </a:ext>
              </a:extLst>
            </p:cNvPr>
            <p:cNvSpPr>
              <a:spLocks/>
            </p:cNvSpPr>
            <p:nvPr userDrawn="1"/>
          </p:nvSpPr>
          <p:spPr bwMode="auto">
            <a:xfrm>
              <a:off x="8361363" y="7242175"/>
              <a:ext cx="63500" cy="74613"/>
            </a:xfrm>
            <a:custGeom>
              <a:avLst/>
              <a:gdLst>
                <a:gd name="T0" fmla="*/ 0 w 187"/>
                <a:gd name="T1" fmla="*/ 6 h 221"/>
                <a:gd name="T2" fmla="*/ 0 w 187"/>
                <a:gd name="T3" fmla="*/ 221 h 221"/>
                <a:gd name="T4" fmla="*/ 46 w 187"/>
                <a:gd name="T5" fmla="*/ 221 h 221"/>
                <a:gd name="T6" fmla="*/ 46 w 187"/>
                <a:gd name="T7" fmla="*/ 93 h 221"/>
                <a:gd name="T8" fmla="*/ 51 w 187"/>
                <a:gd name="T9" fmla="*/ 73 h 221"/>
                <a:gd name="T10" fmla="*/ 62 w 187"/>
                <a:gd name="T11" fmla="*/ 55 h 221"/>
                <a:gd name="T12" fmla="*/ 80 w 187"/>
                <a:gd name="T13" fmla="*/ 44 h 221"/>
                <a:gd name="T14" fmla="*/ 103 w 187"/>
                <a:gd name="T15" fmla="*/ 39 h 221"/>
                <a:gd name="T16" fmla="*/ 131 w 187"/>
                <a:gd name="T17" fmla="*/ 50 h 221"/>
                <a:gd name="T18" fmla="*/ 140 w 187"/>
                <a:gd name="T19" fmla="*/ 86 h 221"/>
                <a:gd name="T20" fmla="*/ 140 w 187"/>
                <a:gd name="T21" fmla="*/ 221 h 221"/>
                <a:gd name="T22" fmla="*/ 187 w 187"/>
                <a:gd name="T23" fmla="*/ 221 h 221"/>
                <a:gd name="T24" fmla="*/ 187 w 187"/>
                <a:gd name="T25" fmla="*/ 79 h 221"/>
                <a:gd name="T26" fmla="*/ 116 w 187"/>
                <a:gd name="T27" fmla="*/ 0 h 221"/>
                <a:gd name="T28" fmla="*/ 77 w 187"/>
                <a:gd name="T29" fmla="*/ 9 h 221"/>
                <a:gd name="T30" fmla="*/ 45 w 187"/>
                <a:gd name="T31" fmla="*/ 38 h 221"/>
                <a:gd name="T32" fmla="*/ 45 w 187"/>
                <a:gd name="T33" fmla="*/ 6 h 221"/>
                <a:gd name="T34" fmla="*/ 0 w 187"/>
                <a:gd name="T35" fmla="*/ 6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7" h="221">
                  <a:moveTo>
                    <a:pt x="0" y="6"/>
                  </a:moveTo>
                  <a:cubicBezTo>
                    <a:pt x="0" y="221"/>
                    <a:pt x="0" y="221"/>
                    <a:pt x="0" y="221"/>
                  </a:cubicBezTo>
                  <a:cubicBezTo>
                    <a:pt x="46" y="221"/>
                    <a:pt x="46" y="221"/>
                    <a:pt x="46" y="221"/>
                  </a:cubicBezTo>
                  <a:cubicBezTo>
                    <a:pt x="46" y="93"/>
                    <a:pt x="46" y="93"/>
                    <a:pt x="46" y="93"/>
                  </a:cubicBezTo>
                  <a:cubicBezTo>
                    <a:pt x="46" y="86"/>
                    <a:pt x="48" y="79"/>
                    <a:pt x="51" y="73"/>
                  </a:cubicBezTo>
                  <a:cubicBezTo>
                    <a:pt x="54" y="66"/>
                    <a:pt x="57" y="60"/>
                    <a:pt x="62" y="55"/>
                  </a:cubicBezTo>
                  <a:cubicBezTo>
                    <a:pt x="67" y="50"/>
                    <a:pt x="73" y="47"/>
                    <a:pt x="80" y="44"/>
                  </a:cubicBezTo>
                  <a:cubicBezTo>
                    <a:pt x="87" y="41"/>
                    <a:pt x="95" y="39"/>
                    <a:pt x="103" y="39"/>
                  </a:cubicBezTo>
                  <a:cubicBezTo>
                    <a:pt x="115" y="39"/>
                    <a:pt x="125" y="43"/>
                    <a:pt x="131" y="50"/>
                  </a:cubicBezTo>
                  <a:cubicBezTo>
                    <a:pt x="137" y="57"/>
                    <a:pt x="140" y="69"/>
                    <a:pt x="140" y="86"/>
                  </a:cubicBezTo>
                  <a:cubicBezTo>
                    <a:pt x="140" y="221"/>
                    <a:pt x="140" y="221"/>
                    <a:pt x="140" y="221"/>
                  </a:cubicBezTo>
                  <a:cubicBezTo>
                    <a:pt x="187" y="221"/>
                    <a:pt x="187" y="221"/>
                    <a:pt x="187" y="221"/>
                  </a:cubicBezTo>
                  <a:cubicBezTo>
                    <a:pt x="187" y="79"/>
                    <a:pt x="187" y="79"/>
                    <a:pt x="187" y="79"/>
                  </a:cubicBezTo>
                  <a:cubicBezTo>
                    <a:pt x="187" y="26"/>
                    <a:pt x="163" y="0"/>
                    <a:pt x="116" y="0"/>
                  </a:cubicBezTo>
                  <a:cubicBezTo>
                    <a:pt x="102" y="0"/>
                    <a:pt x="89" y="3"/>
                    <a:pt x="77" y="9"/>
                  </a:cubicBezTo>
                  <a:cubicBezTo>
                    <a:pt x="65" y="15"/>
                    <a:pt x="55" y="24"/>
                    <a:pt x="45" y="38"/>
                  </a:cubicBezTo>
                  <a:cubicBezTo>
                    <a:pt x="45" y="6"/>
                    <a:pt x="45" y="6"/>
                    <a:pt x="45" y="6"/>
                  </a:cubicBezTo>
                  <a:lnTo>
                    <a:pt x="0" y="6"/>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20">
              <a:extLst>
                <a:ext uri="{FF2B5EF4-FFF2-40B4-BE49-F238E27FC236}">
                  <a16:creationId xmlns:a16="http://schemas.microsoft.com/office/drawing/2014/main" xmlns="" id="{977E3863-741A-4714-BFE4-22C8579F6E16}"/>
                </a:ext>
              </a:extLst>
            </p:cNvPr>
            <p:cNvSpPr>
              <a:spLocks/>
            </p:cNvSpPr>
            <p:nvPr userDrawn="1"/>
          </p:nvSpPr>
          <p:spPr bwMode="auto">
            <a:xfrm>
              <a:off x="8307388" y="7243763"/>
              <a:ext cx="42863" cy="73025"/>
            </a:xfrm>
            <a:custGeom>
              <a:avLst/>
              <a:gdLst>
                <a:gd name="T0" fmla="*/ 0 w 127"/>
                <a:gd name="T1" fmla="*/ 3 h 218"/>
                <a:gd name="T2" fmla="*/ 0 w 127"/>
                <a:gd name="T3" fmla="*/ 218 h 218"/>
                <a:gd name="T4" fmla="*/ 47 w 127"/>
                <a:gd name="T5" fmla="*/ 218 h 218"/>
                <a:gd name="T6" fmla="*/ 47 w 127"/>
                <a:gd name="T7" fmla="*/ 92 h 218"/>
                <a:gd name="T8" fmla="*/ 50 w 127"/>
                <a:gd name="T9" fmla="*/ 74 h 218"/>
                <a:gd name="T10" fmla="*/ 61 w 127"/>
                <a:gd name="T11" fmla="*/ 58 h 218"/>
                <a:gd name="T12" fmla="*/ 77 w 127"/>
                <a:gd name="T13" fmla="*/ 47 h 218"/>
                <a:gd name="T14" fmla="*/ 100 w 127"/>
                <a:gd name="T15" fmla="*/ 43 h 218"/>
                <a:gd name="T16" fmla="*/ 111 w 127"/>
                <a:gd name="T17" fmla="*/ 43 h 218"/>
                <a:gd name="T18" fmla="*/ 121 w 127"/>
                <a:gd name="T19" fmla="*/ 45 h 218"/>
                <a:gd name="T20" fmla="*/ 127 w 127"/>
                <a:gd name="T21" fmla="*/ 2 h 218"/>
                <a:gd name="T22" fmla="*/ 117 w 127"/>
                <a:gd name="T23" fmla="*/ 0 h 218"/>
                <a:gd name="T24" fmla="*/ 106 w 127"/>
                <a:gd name="T25" fmla="*/ 0 h 218"/>
                <a:gd name="T26" fmla="*/ 72 w 127"/>
                <a:gd name="T27" fmla="*/ 9 h 218"/>
                <a:gd name="T28" fmla="*/ 46 w 127"/>
                <a:gd name="T29" fmla="*/ 35 h 218"/>
                <a:gd name="T30" fmla="*/ 46 w 127"/>
                <a:gd name="T31" fmla="*/ 3 h 218"/>
                <a:gd name="T32" fmla="*/ 0 w 127"/>
                <a:gd name="T33" fmla="*/ 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7" h="218">
                  <a:moveTo>
                    <a:pt x="0" y="3"/>
                  </a:moveTo>
                  <a:cubicBezTo>
                    <a:pt x="0" y="218"/>
                    <a:pt x="0" y="218"/>
                    <a:pt x="0" y="218"/>
                  </a:cubicBezTo>
                  <a:cubicBezTo>
                    <a:pt x="47" y="218"/>
                    <a:pt x="47" y="218"/>
                    <a:pt x="47" y="218"/>
                  </a:cubicBezTo>
                  <a:cubicBezTo>
                    <a:pt x="47" y="92"/>
                    <a:pt x="47" y="92"/>
                    <a:pt x="47" y="92"/>
                  </a:cubicBezTo>
                  <a:cubicBezTo>
                    <a:pt x="47" y="86"/>
                    <a:pt x="48" y="80"/>
                    <a:pt x="50" y="74"/>
                  </a:cubicBezTo>
                  <a:cubicBezTo>
                    <a:pt x="53" y="68"/>
                    <a:pt x="56" y="63"/>
                    <a:pt x="61" y="58"/>
                  </a:cubicBezTo>
                  <a:cubicBezTo>
                    <a:pt x="65" y="54"/>
                    <a:pt x="71" y="50"/>
                    <a:pt x="77" y="47"/>
                  </a:cubicBezTo>
                  <a:cubicBezTo>
                    <a:pt x="84" y="44"/>
                    <a:pt x="92" y="43"/>
                    <a:pt x="100" y="43"/>
                  </a:cubicBezTo>
                  <a:cubicBezTo>
                    <a:pt x="104" y="43"/>
                    <a:pt x="108" y="43"/>
                    <a:pt x="111" y="43"/>
                  </a:cubicBezTo>
                  <a:cubicBezTo>
                    <a:pt x="115" y="43"/>
                    <a:pt x="118" y="44"/>
                    <a:pt x="121" y="45"/>
                  </a:cubicBezTo>
                  <a:cubicBezTo>
                    <a:pt x="127" y="2"/>
                    <a:pt x="127" y="2"/>
                    <a:pt x="127" y="2"/>
                  </a:cubicBezTo>
                  <a:cubicBezTo>
                    <a:pt x="124" y="1"/>
                    <a:pt x="121" y="1"/>
                    <a:pt x="117" y="0"/>
                  </a:cubicBezTo>
                  <a:cubicBezTo>
                    <a:pt x="114" y="0"/>
                    <a:pt x="110" y="0"/>
                    <a:pt x="106" y="0"/>
                  </a:cubicBezTo>
                  <a:cubicBezTo>
                    <a:pt x="94" y="0"/>
                    <a:pt x="83" y="3"/>
                    <a:pt x="72" y="9"/>
                  </a:cubicBezTo>
                  <a:cubicBezTo>
                    <a:pt x="62" y="15"/>
                    <a:pt x="53" y="24"/>
                    <a:pt x="46" y="35"/>
                  </a:cubicBezTo>
                  <a:cubicBezTo>
                    <a:pt x="46" y="3"/>
                    <a:pt x="46" y="3"/>
                    <a:pt x="46" y="3"/>
                  </a:cubicBezTo>
                  <a:lnTo>
                    <a:pt x="0" y="3"/>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21">
              <a:extLst>
                <a:ext uri="{FF2B5EF4-FFF2-40B4-BE49-F238E27FC236}">
                  <a16:creationId xmlns:a16="http://schemas.microsoft.com/office/drawing/2014/main" xmlns="" id="{30B66074-B96F-4CA7-846C-3F93D5A5AE7D}"/>
                </a:ext>
              </a:extLst>
            </p:cNvPr>
            <p:cNvSpPr>
              <a:spLocks noEditPoints="1"/>
            </p:cNvSpPr>
            <p:nvPr userDrawn="1"/>
          </p:nvSpPr>
          <p:spPr bwMode="auto">
            <a:xfrm>
              <a:off x="8228013" y="7242175"/>
              <a:ext cx="63500" cy="76200"/>
            </a:xfrm>
            <a:custGeom>
              <a:avLst/>
              <a:gdLst>
                <a:gd name="T0" fmla="*/ 143 w 188"/>
                <a:gd name="T1" fmla="*/ 132 h 226"/>
                <a:gd name="T2" fmla="*/ 128 w 188"/>
                <a:gd name="T3" fmla="*/ 174 h 226"/>
                <a:gd name="T4" fmla="*/ 82 w 188"/>
                <a:gd name="T5" fmla="*/ 190 h 226"/>
                <a:gd name="T6" fmla="*/ 56 w 188"/>
                <a:gd name="T7" fmla="*/ 182 h 226"/>
                <a:gd name="T8" fmla="*/ 47 w 188"/>
                <a:gd name="T9" fmla="*/ 160 h 226"/>
                <a:gd name="T10" fmla="*/ 50 w 188"/>
                <a:gd name="T11" fmla="*/ 145 h 226"/>
                <a:gd name="T12" fmla="*/ 59 w 188"/>
                <a:gd name="T13" fmla="*/ 133 h 226"/>
                <a:gd name="T14" fmla="*/ 79 w 188"/>
                <a:gd name="T15" fmla="*/ 125 h 226"/>
                <a:gd name="T16" fmla="*/ 113 w 188"/>
                <a:gd name="T17" fmla="*/ 120 h 226"/>
                <a:gd name="T18" fmla="*/ 143 w 188"/>
                <a:gd name="T19" fmla="*/ 119 h 226"/>
                <a:gd name="T20" fmla="*/ 143 w 188"/>
                <a:gd name="T21" fmla="*/ 132 h 226"/>
                <a:gd name="T22" fmla="*/ 188 w 188"/>
                <a:gd name="T23" fmla="*/ 221 h 226"/>
                <a:gd name="T24" fmla="*/ 188 w 188"/>
                <a:gd name="T25" fmla="*/ 87 h 226"/>
                <a:gd name="T26" fmla="*/ 184 w 188"/>
                <a:gd name="T27" fmla="*/ 52 h 226"/>
                <a:gd name="T28" fmla="*/ 170 w 188"/>
                <a:gd name="T29" fmla="*/ 25 h 226"/>
                <a:gd name="T30" fmla="*/ 144 w 188"/>
                <a:gd name="T31" fmla="*/ 6 h 226"/>
                <a:gd name="T32" fmla="*/ 102 w 188"/>
                <a:gd name="T33" fmla="*/ 0 h 226"/>
                <a:gd name="T34" fmla="*/ 40 w 188"/>
                <a:gd name="T35" fmla="*/ 14 h 226"/>
                <a:gd name="T36" fmla="*/ 12 w 188"/>
                <a:gd name="T37" fmla="*/ 60 h 226"/>
                <a:gd name="T38" fmla="*/ 54 w 188"/>
                <a:gd name="T39" fmla="*/ 64 h 226"/>
                <a:gd name="T40" fmla="*/ 68 w 188"/>
                <a:gd name="T41" fmla="*/ 43 h 226"/>
                <a:gd name="T42" fmla="*/ 100 w 188"/>
                <a:gd name="T43" fmla="*/ 36 h 226"/>
                <a:gd name="T44" fmla="*/ 131 w 188"/>
                <a:gd name="T45" fmla="*/ 45 h 226"/>
                <a:gd name="T46" fmla="*/ 143 w 188"/>
                <a:gd name="T47" fmla="*/ 78 h 226"/>
                <a:gd name="T48" fmla="*/ 143 w 188"/>
                <a:gd name="T49" fmla="*/ 88 h 226"/>
                <a:gd name="T50" fmla="*/ 111 w 188"/>
                <a:gd name="T51" fmla="*/ 89 h 226"/>
                <a:gd name="T52" fmla="*/ 71 w 188"/>
                <a:gd name="T53" fmla="*/ 93 h 226"/>
                <a:gd name="T54" fmla="*/ 36 w 188"/>
                <a:gd name="T55" fmla="*/ 104 h 226"/>
                <a:gd name="T56" fmla="*/ 10 w 188"/>
                <a:gd name="T57" fmla="*/ 126 h 226"/>
                <a:gd name="T58" fmla="*/ 0 w 188"/>
                <a:gd name="T59" fmla="*/ 162 h 226"/>
                <a:gd name="T60" fmla="*/ 6 w 188"/>
                <a:gd name="T61" fmla="*/ 190 h 226"/>
                <a:gd name="T62" fmla="*/ 21 w 188"/>
                <a:gd name="T63" fmla="*/ 210 h 226"/>
                <a:gd name="T64" fmla="*/ 44 w 188"/>
                <a:gd name="T65" fmla="*/ 222 h 226"/>
                <a:gd name="T66" fmla="*/ 72 w 188"/>
                <a:gd name="T67" fmla="*/ 226 h 226"/>
                <a:gd name="T68" fmla="*/ 114 w 188"/>
                <a:gd name="T69" fmla="*/ 216 h 226"/>
                <a:gd name="T70" fmla="*/ 143 w 188"/>
                <a:gd name="T71" fmla="*/ 193 h 226"/>
                <a:gd name="T72" fmla="*/ 143 w 188"/>
                <a:gd name="T73" fmla="*/ 221 h 226"/>
                <a:gd name="T74" fmla="*/ 188 w 188"/>
                <a:gd name="T75" fmla="*/ 221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8" h="226">
                  <a:moveTo>
                    <a:pt x="143" y="132"/>
                  </a:moveTo>
                  <a:cubicBezTo>
                    <a:pt x="143" y="149"/>
                    <a:pt x="138" y="164"/>
                    <a:pt x="128" y="174"/>
                  </a:cubicBezTo>
                  <a:cubicBezTo>
                    <a:pt x="118" y="184"/>
                    <a:pt x="103" y="190"/>
                    <a:pt x="82" y="190"/>
                  </a:cubicBezTo>
                  <a:cubicBezTo>
                    <a:pt x="71" y="190"/>
                    <a:pt x="62" y="187"/>
                    <a:pt x="56" y="182"/>
                  </a:cubicBezTo>
                  <a:cubicBezTo>
                    <a:pt x="50" y="177"/>
                    <a:pt x="47" y="169"/>
                    <a:pt x="47" y="160"/>
                  </a:cubicBezTo>
                  <a:cubicBezTo>
                    <a:pt x="47" y="155"/>
                    <a:pt x="48" y="150"/>
                    <a:pt x="50" y="145"/>
                  </a:cubicBezTo>
                  <a:cubicBezTo>
                    <a:pt x="51" y="141"/>
                    <a:pt x="54" y="137"/>
                    <a:pt x="59" y="133"/>
                  </a:cubicBezTo>
                  <a:cubicBezTo>
                    <a:pt x="63" y="130"/>
                    <a:pt x="70" y="127"/>
                    <a:pt x="79" y="125"/>
                  </a:cubicBezTo>
                  <a:cubicBezTo>
                    <a:pt x="87" y="123"/>
                    <a:pt x="99" y="121"/>
                    <a:pt x="113" y="120"/>
                  </a:cubicBezTo>
                  <a:cubicBezTo>
                    <a:pt x="143" y="119"/>
                    <a:pt x="143" y="119"/>
                    <a:pt x="143" y="119"/>
                  </a:cubicBezTo>
                  <a:lnTo>
                    <a:pt x="143" y="132"/>
                  </a:lnTo>
                  <a:close/>
                  <a:moveTo>
                    <a:pt x="188" y="221"/>
                  </a:moveTo>
                  <a:cubicBezTo>
                    <a:pt x="188" y="87"/>
                    <a:pt x="188" y="87"/>
                    <a:pt x="188" y="87"/>
                  </a:cubicBezTo>
                  <a:cubicBezTo>
                    <a:pt x="188" y="74"/>
                    <a:pt x="187" y="62"/>
                    <a:pt x="184" y="52"/>
                  </a:cubicBezTo>
                  <a:cubicBezTo>
                    <a:pt x="182" y="41"/>
                    <a:pt x="177" y="32"/>
                    <a:pt x="170" y="25"/>
                  </a:cubicBezTo>
                  <a:cubicBezTo>
                    <a:pt x="164" y="17"/>
                    <a:pt x="155" y="11"/>
                    <a:pt x="144" y="6"/>
                  </a:cubicBezTo>
                  <a:cubicBezTo>
                    <a:pt x="133" y="2"/>
                    <a:pt x="119" y="0"/>
                    <a:pt x="102" y="0"/>
                  </a:cubicBezTo>
                  <a:cubicBezTo>
                    <a:pt x="76" y="0"/>
                    <a:pt x="55" y="5"/>
                    <a:pt x="40" y="14"/>
                  </a:cubicBezTo>
                  <a:cubicBezTo>
                    <a:pt x="25" y="24"/>
                    <a:pt x="15" y="39"/>
                    <a:pt x="12" y="60"/>
                  </a:cubicBezTo>
                  <a:cubicBezTo>
                    <a:pt x="54" y="64"/>
                    <a:pt x="54" y="64"/>
                    <a:pt x="54" y="64"/>
                  </a:cubicBezTo>
                  <a:cubicBezTo>
                    <a:pt x="56" y="55"/>
                    <a:pt x="61" y="48"/>
                    <a:pt x="68" y="43"/>
                  </a:cubicBezTo>
                  <a:cubicBezTo>
                    <a:pt x="75" y="38"/>
                    <a:pt x="86" y="36"/>
                    <a:pt x="100" y="36"/>
                  </a:cubicBezTo>
                  <a:cubicBezTo>
                    <a:pt x="113" y="36"/>
                    <a:pt x="123" y="39"/>
                    <a:pt x="131" y="45"/>
                  </a:cubicBezTo>
                  <a:cubicBezTo>
                    <a:pt x="139" y="51"/>
                    <a:pt x="143" y="62"/>
                    <a:pt x="143" y="78"/>
                  </a:cubicBezTo>
                  <a:cubicBezTo>
                    <a:pt x="143" y="88"/>
                    <a:pt x="143" y="88"/>
                    <a:pt x="143" y="88"/>
                  </a:cubicBezTo>
                  <a:cubicBezTo>
                    <a:pt x="111" y="89"/>
                    <a:pt x="111" y="89"/>
                    <a:pt x="111" y="89"/>
                  </a:cubicBezTo>
                  <a:cubicBezTo>
                    <a:pt x="98" y="90"/>
                    <a:pt x="85" y="91"/>
                    <a:pt x="71" y="93"/>
                  </a:cubicBezTo>
                  <a:cubicBezTo>
                    <a:pt x="58" y="95"/>
                    <a:pt x="46" y="99"/>
                    <a:pt x="36" y="104"/>
                  </a:cubicBezTo>
                  <a:cubicBezTo>
                    <a:pt x="25" y="109"/>
                    <a:pt x="17" y="116"/>
                    <a:pt x="10" y="126"/>
                  </a:cubicBezTo>
                  <a:cubicBezTo>
                    <a:pt x="4" y="135"/>
                    <a:pt x="0" y="147"/>
                    <a:pt x="0" y="162"/>
                  </a:cubicBezTo>
                  <a:cubicBezTo>
                    <a:pt x="0" y="173"/>
                    <a:pt x="2" y="182"/>
                    <a:pt x="6" y="190"/>
                  </a:cubicBezTo>
                  <a:cubicBezTo>
                    <a:pt x="10" y="198"/>
                    <a:pt x="15" y="205"/>
                    <a:pt x="21" y="210"/>
                  </a:cubicBezTo>
                  <a:cubicBezTo>
                    <a:pt x="28" y="216"/>
                    <a:pt x="35" y="219"/>
                    <a:pt x="44" y="222"/>
                  </a:cubicBezTo>
                  <a:cubicBezTo>
                    <a:pt x="53" y="225"/>
                    <a:pt x="62" y="226"/>
                    <a:pt x="72" y="226"/>
                  </a:cubicBezTo>
                  <a:cubicBezTo>
                    <a:pt x="89" y="226"/>
                    <a:pt x="103" y="223"/>
                    <a:pt x="114" y="216"/>
                  </a:cubicBezTo>
                  <a:cubicBezTo>
                    <a:pt x="126" y="210"/>
                    <a:pt x="135" y="202"/>
                    <a:pt x="143" y="193"/>
                  </a:cubicBezTo>
                  <a:cubicBezTo>
                    <a:pt x="143" y="221"/>
                    <a:pt x="143" y="221"/>
                    <a:pt x="143" y="221"/>
                  </a:cubicBezTo>
                  <a:lnTo>
                    <a:pt x="188" y="221"/>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22">
              <a:extLst>
                <a:ext uri="{FF2B5EF4-FFF2-40B4-BE49-F238E27FC236}">
                  <a16:creationId xmlns:a16="http://schemas.microsoft.com/office/drawing/2014/main" xmlns="" id="{2A210E19-9B53-407F-B004-40254A0A8224}"/>
                </a:ext>
              </a:extLst>
            </p:cNvPr>
            <p:cNvSpPr>
              <a:spLocks/>
            </p:cNvSpPr>
            <p:nvPr userDrawn="1"/>
          </p:nvSpPr>
          <p:spPr bwMode="auto">
            <a:xfrm>
              <a:off x="8099425" y="7216775"/>
              <a:ext cx="128588" cy="100013"/>
            </a:xfrm>
            <a:custGeom>
              <a:avLst/>
              <a:gdLst>
                <a:gd name="T0" fmla="*/ 69 w 81"/>
                <a:gd name="T1" fmla="*/ 0 h 63"/>
                <a:gd name="T2" fmla="*/ 58 w 81"/>
                <a:gd name="T3" fmla="*/ 47 h 63"/>
                <a:gd name="T4" fmla="*/ 46 w 81"/>
                <a:gd name="T5" fmla="*/ 1 h 63"/>
                <a:gd name="T6" fmla="*/ 35 w 81"/>
                <a:gd name="T7" fmla="*/ 1 h 63"/>
                <a:gd name="T8" fmla="*/ 23 w 81"/>
                <a:gd name="T9" fmla="*/ 48 h 63"/>
                <a:gd name="T10" fmla="*/ 12 w 81"/>
                <a:gd name="T11" fmla="*/ 0 h 63"/>
                <a:gd name="T12" fmla="*/ 0 w 81"/>
                <a:gd name="T13" fmla="*/ 0 h 63"/>
                <a:gd name="T14" fmla="*/ 18 w 81"/>
                <a:gd name="T15" fmla="*/ 63 h 63"/>
                <a:gd name="T16" fmla="*/ 28 w 81"/>
                <a:gd name="T17" fmla="*/ 63 h 63"/>
                <a:gd name="T18" fmla="*/ 41 w 81"/>
                <a:gd name="T19" fmla="*/ 14 h 63"/>
                <a:gd name="T20" fmla="*/ 53 w 81"/>
                <a:gd name="T21" fmla="*/ 63 h 63"/>
                <a:gd name="T22" fmla="*/ 64 w 81"/>
                <a:gd name="T23" fmla="*/ 63 h 63"/>
                <a:gd name="T24" fmla="*/ 81 w 81"/>
                <a:gd name="T25" fmla="*/ 0 h 63"/>
                <a:gd name="T26" fmla="*/ 69 w 81"/>
                <a:gd name="T27" fmla="*/ 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1" h="63">
                  <a:moveTo>
                    <a:pt x="69" y="0"/>
                  </a:moveTo>
                  <a:lnTo>
                    <a:pt x="58" y="47"/>
                  </a:lnTo>
                  <a:lnTo>
                    <a:pt x="46" y="1"/>
                  </a:lnTo>
                  <a:lnTo>
                    <a:pt x="35" y="1"/>
                  </a:lnTo>
                  <a:lnTo>
                    <a:pt x="23" y="48"/>
                  </a:lnTo>
                  <a:lnTo>
                    <a:pt x="12" y="0"/>
                  </a:lnTo>
                  <a:lnTo>
                    <a:pt x="0" y="0"/>
                  </a:lnTo>
                  <a:lnTo>
                    <a:pt x="18" y="63"/>
                  </a:lnTo>
                  <a:lnTo>
                    <a:pt x="28" y="63"/>
                  </a:lnTo>
                  <a:lnTo>
                    <a:pt x="41" y="14"/>
                  </a:lnTo>
                  <a:lnTo>
                    <a:pt x="53" y="63"/>
                  </a:lnTo>
                  <a:lnTo>
                    <a:pt x="64" y="63"/>
                  </a:lnTo>
                  <a:lnTo>
                    <a:pt x="81" y="0"/>
                  </a:lnTo>
                  <a:lnTo>
                    <a:pt x="69" y="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23">
              <a:extLst>
                <a:ext uri="{FF2B5EF4-FFF2-40B4-BE49-F238E27FC236}">
                  <a16:creationId xmlns:a16="http://schemas.microsoft.com/office/drawing/2014/main" xmlns="" id="{C40F902F-ECA3-4BD8-AA1F-727F60ADF96F}"/>
                </a:ext>
              </a:extLst>
            </p:cNvPr>
            <p:cNvSpPr>
              <a:spLocks/>
            </p:cNvSpPr>
            <p:nvPr userDrawn="1"/>
          </p:nvSpPr>
          <p:spPr bwMode="auto">
            <a:xfrm>
              <a:off x="9210675" y="7250113"/>
              <a:ext cx="57150" cy="57150"/>
            </a:xfrm>
            <a:custGeom>
              <a:avLst/>
              <a:gdLst>
                <a:gd name="T0" fmla="*/ 16 w 36"/>
                <a:gd name="T1" fmla="*/ 0 h 36"/>
                <a:gd name="T2" fmla="*/ 16 w 36"/>
                <a:gd name="T3" fmla="*/ 16 h 36"/>
                <a:gd name="T4" fmla="*/ 0 w 36"/>
                <a:gd name="T5" fmla="*/ 16 h 36"/>
                <a:gd name="T6" fmla="*/ 0 w 36"/>
                <a:gd name="T7" fmla="*/ 20 h 36"/>
                <a:gd name="T8" fmla="*/ 16 w 36"/>
                <a:gd name="T9" fmla="*/ 20 h 36"/>
                <a:gd name="T10" fmla="*/ 16 w 36"/>
                <a:gd name="T11" fmla="*/ 36 h 36"/>
                <a:gd name="T12" fmla="*/ 20 w 36"/>
                <a:gd name="T13" fmla="*/ 36 h 36"/>
                <a:gd name="T14" fmla="*/ 20 w 36"/>
                <a:gd name="T15" fmla="*/ 20 h 36"/>
                <a:gd name="T16" fmla="*/ 36 w 36"/>
                <a:gd name="T17" fmla="*/ 20 h 36"/>
                <a:gd name="T18" fmla="*/ 36 w 36"/>
                <a:gd name="T19" fmla="*/ 16 h 36"/>
                <a:gd name="T20" fmla="*/ 20 w 36"/>
                <a:gd name="T21" fmla="*/ 16 h 36"/>
                <a:gd name="T22" fmla="*/ 20 w 36"/>
                <a:gd name="T23" fmla="*/ 0 h 36"/>
                <a:gd name="T24" fmla="*/ 16 w 36"/>
                <a:gd name="T25"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 h="36">
                  <a:moveTo>
                    <a:pt x="16" y="0"/>
                  </a:moveTo>
                  <a:lnTo>
                    <a:pt x="16" y="16"/>
                  </a:lnTo>
                  <a:lnTo>
                    <a:pt x="0" y="16"/>
                  </a:lnTo>
                  <a:lnTo>
                    <a:pt x="0" y="20"/>
                  </a:lnTo>
                  <a:lnTo>
                    <a:pt x="16" y="20"/>
                  </a:lnTo>
                  <a:lnTo>
                    <a:pt x="16" y="36"/>
                  </a:lnTo>
                  <a:lnTo>
                    <a:pt x="20" y="36"/>
                  </a:lnTo>
                  <a:lnTo>
                    <a:pt x="20" y="20"/>
                  </a:lnTo>
                  <a:lnTo>
                    <a:pt x="36" y="20"/>
                  </a:lnTo>
                  <a:lnTo>
                    <a:pt x="36" y="16"/>
                  </a:lnTo>
                  <a:lnTo>
                    <a:pt x="20" y="16"/>
                  </a:lnTo>
                  <a:lnTo>
                    <a:pt x="20" y="0"/>
                  </a:lnTo>
                  <a:lnTo>
                    <a:pt x="16" y="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24">
              <a:extLst>
                <a:ext uri="{FF2B5EF4-FFF2-40B4-BE49-F238E27FC236}">
                  <a16:creationId xmlns:a16="http://schemas.microsoft.com/office/drawing/2014/main" xmlns="" id="{A8149488-1E2F-49C2-879C-6D32521D1B16}"/>
                </a:ext>
              </a:extLst>
            </p:cNvPr>
            <p:cNvSpPr>
              <a:spLocks/>
            </p:cNvSpPr>
            <p:nvPr userDrawn="1"/>
          </p:nvSpPr>
          <p:spPr bwMode="auto">
            <a:xfrm>
              <a:off x="9336088" y="6583363"/>
              <a:ext cx="198438" cy="366713"/>
            </a:xfrm>
            <a:custGeom>
              <a:avLst/>
              <a:gdLst>
                <a:gd name="T0" fmla="*/ 590 w 590"/>
                <a:gd name="T1" fmla="*/ 414 h 1097"/>
                <a:gd name="T2" fmla="*/ 526 w 590"/>
                <a:gd name="T3" fmla="*/ 307 h 1097"/>
                <a:gd name="T4" fmla="*/ 0 w 590"/>
                <a:gd name="T5" fmla="*/ 0 h 1097"/>
                <a:gd name="T6" fmla="*/ 0 w 590"/>
                <a:gd name="T7" fmla="*/ 231 h 1097"/>
                <a:gd name="T8" fmla="*/ 321 w 590"/>
                <a:gd name="T9" fmla="*/ 419 h 1097"/>
                <a:gd name="T10" fmla="*/ 394 w 590"/>
                <a:gd name="T11" fmla="*/ 526 h 1097"/>
                <a:gd name="T12" fmla="*/ 394 w 590"/>
                <a:gd name="T13" fmla="*/ 526 h 1097"/>
                <a:gd name="T14" fmla="*/ 394 w 590"/>
                <a:gd name="T15" fmla="*/ 533 h 1097"/>
                <a:gd name="T16" fmla="*/ 394 w 590"/>
                <a:gd name="T17" fmla="*/ 998 h 1097"/>
                <a:gd name="T18" fmla="*/ 492 w 590"/>
                <a:gd name="T19" fmla="*/ 1097 h 1097"/>
                <a:gd name="T20" fmla="*/ 590 w 590"/>
                <a:gd name="T21" fmla="*/ 998 h 1097"/>
                <a:gd name="T22" fmla="*/ 590 w 590"/>
                <a:gd name="T23" fmla="*/ 421 h 1097"/>
                <a:gd name="T24" fmla="*/ 590 w 590"/>
                <a:gd name="T25" fmla="*/ 414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0" h="1097">
                  <a:moveTo>
                    <a:pt x="590" y="414"/>
                  </a:moveTo>
                  <a:cubicBezTo>
                    <a:pt x="590" y="368"/>
                    <a:pt x="562" y="328"/>
                    <a:pt x="526" y="307"/>
                  </a:cubicBezTo>
                  <a:cubicBezTo>
                    <a:pt x="0" y="0"/>
                    <a:pt x="0" y="0"/>
                    <a:pt x="0" y="0"/>
                  </a:cubicBezTo>
                  <a:cubicBezTo>
                    <a:pt x="0" y="231"/>
                    <a:pt x="0" y="231"/>
                    <a:pt x="0" y="231"/>
                  </a:cubicBezTo>
                  <a:cubicBezTo>
                    <a:pt x="321" y="419"/>
                    <a:pt x="321" y="419"/>
                    <a:pt x="321" y="419"/>
                  </a:cubicBezTo>
                  <a:cubicBezTo>
                    <a:pt x="361" y="442"/>
                    <a:pt x="393" y="478"/>
                    <a:pt x="394" y="526"/>
                  </a:cubicBezTo>
                  <a:cubicBezTo>
                    <a:pt x="394" y="526"/>
                    <a:pt x="394" y="526"/>
                    <a:pt x="394" y="526"/>
                  </a:cubicBezTo>
                  <a:cubicBezTo>
                    <a:pt x="394" y="527"/>
                    <a:pt x="394" y="532"/>
                    <a:pt x="394" y="533"/>
                  </a:cubicBezTo>
                  <a:cubicBezTo>
                    <a:pt x="394" y="998"/>
                    <a:pt x="394" y="998"/>
                    <a:pt x="394" y="998"/>
                  </a:cubicBezTo>
                  <a:cubicBezTo>
                    <a:pt x="394" y="1053"/>
                    <a:pt x="438" y="1097"/>
                    <a:pt x="492" y="1097"/>
                  </a:cubicBezTo>
                  <a:cubicBezTo>
                    <a:pt x="546" y="1097"/>
                    <a:pt x="590" y="1053"/>
                    <a:pt x="590" y="998"/>
                  </a:cubicBezTo>
                  <a:cubicBezTo>
                    <a:pt x="590" y="421"/>
                    <a:pt x="590" y="421"/>
                    <a:pt x="590" y="421"/>
                  </a:cubicBezTo>
                  <a:cubicBezTo>
                    <a:pt x="590" y="416"/>
                    <a:pt x="590" y="418"/>
                    <a:pt x="590" y="414"/>
                  </a:cubicBezTo>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25">
              <a:extLst>
                <a:ext uri="{FF2B5EF4-FFF2-40B4-BE49-F238E27FC236}">
                  <a16:creationId xmlns:a16="http://schemas.microsoft.com/office/drawing/2014/main" xmlns="" id="{2D1D7312-5857-4C95-9A69-D8455791462C}"/>
                </a:ext>
              </a:extLst>
            </p:cNvPr>
            <p:cNvSpPr>
              <a:spLocks/>
            </p:cNvSpPr>
            <p:nvPr userDrawn="1"/>
          </p:nvSpPr>
          <p:spPr bwMode="auto">
            <a:xfrm>
              <a:off x="9204325" y="6662738"/>
              <a:ext cx="198438" cy="366713"/>
            </a:xfrm>
            <a:custGeom>
              <a:avLst/>
              <a:gdLst>
                <a:gd name="T0" fmla="*/ 591 w 591"/>
                <a:gd name="T1" fmla="*/ 415 h 1097"/>
                <a:gd name="T2" fmla="*/ 526 w 591"/>
                <a:gd name="T3" fmla="*/ 307 h 1097"/>
                <a:gd name="T4" fmla="*/ 0 w 591"/>
                <a:gd name="T5" fmla="*/ 0 h 1097"/>
                <a:gd name="T6" fmla="*/ 0 w 591"/>
                <a:gd name="T7" fmla="*/ 231 h 1097"/>
                <a:gd name="T8" fmla="*/ 322 w 591"/>
                <a:gd name="T9" fmla="*/ 419 h 1097"/>
                <a:gd name="T10" fmla="*/ 395 w 591"/>
                <a:gd name="T11" fmla="*/ 526 h 1097"/>
                <a:gd name="T12" fmla="*/ 395 w 591"/>
                <a:gd name="T13" fmla="*/ 527 h 1097"/>
                <a:gd name="T14" fmla="*/ 395 w 591"/>
                <a:gd name="T15" fmla="*/ 533 h 1097"/>
                <a:gd name="T16" fmla="*/ 395 w 591"/>
                <a:gd name="T17" fmla="*/ 999 h 1097"/>
                <a:gd name="T18" fmla="*/ 395 w 591"/>
                <a:gd name="T19" fmla="*/ 999 h 1097"/>
                <a:gd name="T20" fmla="*/ 493 w 591"/>
                <a:gd name="T21" fmla="*/ 1097 h 1097"/>
                <a:gd name="T22" fmla="*/ 591 w 591"/>
                <a:gd name="T23" fmla="*/ 999 h 1097"/>
                <a:gd name="T24" fmla="*/ 591 w 591"/>
                <a:gd name="T25" fmla="*/ 422 h 1097"/>
                <a:gd name="T26" fmla="*/ 591 w 591"/>
                <a:gd name="T27" fmla="*/ 415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91" h="1097">
                  <a:moveTo>
                    <a:pt x="591" y="415"/>
                  </a:moveTo>
                  <a:cubicBezTo>
                    <a:pt x="591" y="368"/>
                    <a:pt x="563" y="328"/>
                    <a:pt x="526" y="307"/>
                  </a:cubicBezTo>
                  <a:cubicBezTo>
                    <a:pt x="0" y="0"/>
                    <a:pt x="0" y="0"/>
                    <a:pt x="0" y="0"/>
                  </a:cubicBezTo>
                  <a:cubicBezTo>
                    <a:pt x="0" y="231"/>
                    <a:pt x="0" y="231"/>
                    <a:pt x="0" y="231"/>
                  </a:cubicBezTo>
                  <a:cubicBezTo>
                    <a:pt x="322" y="419"/>
                    <a:pt x="322" y="419"/>
                    <a:pt x="322" y="419"/>
                  </a:cubicBezTo>
                  <a:cubicBezTo>
                    <a:pt x="361" y="442"/>
                    <a:pt x="393" y="478"/>
                    <a:pt x="395" y="526"/>
                  </a:cubicBezTo>
                  <a:cubicBezTo>
                    <a:pt x="395" y="527"/>
                    <a:pt x="395" y="527"/>
                    <a:pt x="395" y="527"/>
                  </a:cubicBezTo>
                  <a:cubicBezTo>
                    <a:pt x="395" y="528"/>
                    <a:pt x="395" y="532"/>
                    <a:pt x="395" y="533"/>
                  </a:cubicBezTo>
                  <a:cubicBezTo>
                    <a:pt x="395" y="999"/>
                    <a:pt x="395" y="999"/>
                    <a:pt x="395" y="999"/>
                  </a:cubicBezTo>
                  <a:cubicBezTo>
                    <a:pt x="395" y="999"/>
                    <a:pt x="395" y="999"/>
                    <a:pt x="395" y="999"/>
                  </a:cubicBezTo>
                  <a:cubicBezTo>
                    <a:pt x="395" y="1053"/>
                    <a:pt x="439" y="1097"/>
                    <a:pt x="493" y="1097"/>
                  </a:cubicBezTo>
                  <a:cubicBezTo>
                    <a:pt x="547" y="1097"/>
                    <a:pt x="591" y="1053"/>
                    <a:pt x="591" y="999"/>
                  </a:cubicBezTo>
                  <a:cubicBezTo>
                    <a:pt x="591" y="422"/>
                    <a:pt x="591" y="422"/>
                    <a:pt x="591" y="422"/>
                  </a:cubicBezTo>
                  <a:cubicBezTo>
                    <a:pt x="591" y="416"/>
                    <a:pt x="591" y="419"/>
                    <a:pt x="591" y="415"/>
                  </a:cubicBezTo>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26">
              <a:extLst>
                <a:ext uri="{FF2B5EF4-FFF2-40B4-BE49-F238E27FC236}">
                  <a16:creationId xmlns:a16="http://schemas.microsoft.com/office/drawing/2014/main" xmlns="" id="{EE177C57-7C33-4721-9117-098E3353294C}"/>
                </a:ext>
              </a:extLst>
            </p:cNvPr>
            <p:cNvSpPr>
              <a:spLocks/>
            </p:cNvSpPr>
            <p:nvPr userDrawn="1"/>
          </p:nvSpPr>
          <p:spPr bwMode="auto">
            <a:xfrm>
              <a:off x="9426575" y="6559550"/>
              <a:ext cx="173038" cy="123825"/>
            </a:xfrm>
            <a:custGeom>
              <a:avLst/>
              <a:gdLst>
                <a:gd name="T0" fmla="*/ 452 w 517"/>
                <a:gd name="T1" fmla="*/ 264 h 372"/>
                <a:gd name="T2" fmla="*/ 517 w 517"/>
                <a:gd name="T3" fmla="*/ 372 h 372"/>
                <a:gd name="T4" fmla="*/ 517 w 517"/>
                <a:gd name="T5" fmla="*/ 0 h 372"/>
                <a:gd name="T6" fmla="*/ 0 w 517"/>
                <a:gd name="T7" fmla="*/ 0 h 372"/>
                <a:gd name="T8" fmla="*/ 452 w 517"/>
                <a:gd name="T9" fmla="*/ 264 h 372"/>
              </a:gdLst>
              <a:ahLst/>
              <a:cxnLst>
                <a:cxn ang="0">
                  <a:pos x="T0" y="T1"/>
                </a:cxn>
                <a:cxn ang="0">
                  <a:pos x="T2" y="T3"/>
                </a:cxn>
                <a:cxn ang="0">
                  <a:pos x="T4" y="T5"/>
                </a:cxn>
                <a:cxn ang="0">
                  <a:pos x="T6" y="T7"/>
                </a:cxn>
                <a:cxn ang="0">
                  <a:pos x="T8" y="T9"/>
                </a:cxn>
              </a:cxnLst>
              <a:rect l="0" t="0" r="r" b="b"/>
              <a:pathLst>
                <a:path w="517" h="372">
                  <a:moveTo>
                    <a:pt x="452" y="264"/>
                  </a:moveTo>
                  <a:cubicBezTo>
                    <a:pt x="491" y="284"/>
                    <a:pt x="517" y="325"/>
                    <a:pt x="517" y="372"/>
                  </a:cubicBezTo>
                  <a:cubicBezTo>
                    <a:pt x="517" y="0"/>
                    <a:pt x="517" y="0"/>
                    <a:pt x="517" y="0"/>
                  </a:cubicBezTo>
                  <a:cubicBezTo>
                    <a:pt x="0" y="0"/>
                    <a:pt x="0" y="0"/>
                    <a:pt x="0" y="0"/>
                  </a:cubicBezTo>
                  <a:lnTo>
                    <a:pt x="452" y="264"/>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27">
              <a:extLst>
                <a:ext uri="{FF2B5EF4-FFF2-40B4-BE49-F238E27FC236}">
                  <a16:creationId xmlns:a16="http://schemas.microsoft.com/office/drawing/2014/main" xmlns="" id="{702276C3-B068-4C39-BF55-148512834ABB}"/>
                </a:ext>
              </a:extLst>
            </p:cNvPr>
            <p:cNvSpPr>
              <a:spLocks/>
            </p:cNvSpPr>
            <p:nvPr userDrawn="1"/>
          </p:nvSpPr>
          <p:spPr bwMode="auto">
            <a:xfrm>
              <a:off x="9204325" y="6816725"/>
              <a:ext cx="163513" cy="277813"/>
            </a:xfrm>
            <a:custGeom>
              <a:avLst/>
              <a:gdLst>
                <a:gd name="T0" fmla="*/ 196 w 490"/>
                <a:gd name="T1" fmla="*/ 534 h 831"/>
                <a:gd name="T2" fmla="*/ 197 w 490"/>
                <a:gd name="T3" fmla="*/ 510 h 831"/>
                <a:gd name="T4" fmla="*/ 197 w 490"/>
                <a:gd name="T5" fmla="*/ 187 h 831"/>
                <a:gd name="T6" fmla="*/ 197 w 490"/>
                <a:gd name="T7" fmla="*/ 183 h 831"/>
                <a:gd name="T8" fmla="*/ 197 w 490"/>
                <a:gd name="T9" fmla="*/ 180 h 831"/>
                <a:gd name="T10" fmla="*/ 197 w 490"/>
                <a:gd name="T11" fmla="*/ 180 h 831"/>
                <a:gd name="T12" fmla="*/ 124 w 490"/>
                <a:gd name="T13" fmla="*/ 72 h 831"/>
                <a:gd name="T14" fmla="*/ 0 w 490"/>
                <a:gd name="T15" fmla="*/ 0 h 831"/>
                <a:gd name="T16" fmla="*/ 0 w 490"/>
                <a:gd name="T17" fmla="*/ 461 h 831"/>
                <a:gd name="T18" fmla="*/ 1 w 490"/>
                <a:gd name="T19" fmla="*/ 461 h 831"/>
                <a:gd name="T20" fmla="*/ 389 w 490"/>
                <a:gd name="T21" fmla="*/ 831 h 831"/>
                <a:gd name="T22" fmla="*/ 389 w 490"/>
                <a:gd name="T23" fmla="*/ 831 h 831"/>
                <a:gd name="T24" fmla="*/ 490 w 490"/>
                <a:gd name="T25" fmla="*/ 831 h 831"/>
                <a:gd name="T26" fmla="*/ 490 w 490"/>
                <a:gd name="T27" fmla="*/ 831 h 831"/>
                <a:gd name="T28" fmla="*/ 196 w 490"/>
                <a:gd name="T29" fmla="*/ 534 h 8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0" h="831">
                  <a:moveTo>
                    <a:pt x="196" y="534"/>
                  </a:moveTo>
                  <a:cubicBezTo>
                    <a:pt x="196" y="526"/>
                    <a:pt x="196" y="518"/>
                    <a:pt x="197" y="510"/>
                  </a:cubicBezTo>
                  <a:cubicBezTo>
                    <a:pt x="197" y="187"/>
                    <a:pt x="197" y="187"/>
                    <a:pt x="197" y="187"/>
                  </a:cubicBezTo>
                  <a:cubicBezTo>
                    <a:pt x="197" y="186"/>
                    <a:pt x="197" y="185"/>
                    <a:pt x="197" y="183"/>
                  </a:cubicBezTo>
                  <a:cubicBezTo>
                    <a:pt x="197" y="182"/>
                    <a:pt x="197" y="181"/>
                    <a:pt x="197" y="180"/>
                  </a:cubicBezTo>
                  <a:cubicBezTo>
                    <a:pt x="197" y="180"/>
                    <a:pt x="197" y="180"/>
                    <a:pt x="197" y="180"/>
                  </a:cubicBezTo>
                  <a:cubicBezTo>
                    <a:pt x="195" y="131"/>
                    <a:pt x="165" y="90"/>
                    <a:pt x="124" y="72"/>
                  </a:cubicBezTo>
                  <a:cubicBezTo>
                    <a:pt x="0" y="0"/>
                    <a:pt x="0" y="0"/>
                    <a:pt x="0" y="0"/>
                  </a:cubicBezTo>
                  <a:cubicBezTo>
                    <a:pt x="0" y="461"/>
                    <a:pt x="0" y="461"/>
                    <a:pt x="0" y="461"/>
                  </a:cubicBezTo>
                  <a:cubicBezTo>
                    <a:pt x="1" y="461"/>
                    <a:pt x="1" y="461"/>
                    <a:pt x="1" y="461"/>
                  </a:cubicBezTo>
                  <a:cubicBezTo>
                    <a:pt x="15" y="666"/>
                    <a:pt x="183" y="829"/>
                    <a:pt x="389" y="831"/>
                  </a:cubicBezTo>
                  <a:cubicBezTo>
                    <a:pt x="389" y="831"/>
                    <a:pt x="389" y="831"/>
                    <a:pt x="389" y="831"/>
                  </a:cubicBezTo>
                  <a:cubicBezTo>
                    <a:pt x="490" y="831"/>
                    <a:pt x="490" y="831"/>
                    <a:pt x="490" y="831"/>
                  </a:cubicBezTo>
                  <a:cubicBezTo>
                    <a:pt x="490" y="831"/>
                    <a:pt x="490" y="831"/>
                    <a:pt x="490" y="831"/>
                  </a:cubicBezTo>
                  <a:cubicBezTo>
                    <a:pt x="327" y="831"/>
                    <a:pt x="196" y="698"/>
                    <a:pt x="196" y="534"/>
                  </a:cubicBezTo>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4" name="Date Placeholder 3"/>
          <p:cNvSpPr>
            <a:spLocks noGrp="1"/>
          </p:cNvSpPr>
          <p:nvPr>
            <p:ph type="dt" sz="half" idx="10"/>
          </p:nvPr>
        </p:nvSpPr>
        <p:spPr/>
        <p:txBody>
          <a:bodyPr/>
          <a:lstStyle/>
          <a:p>
            <a:fld id="{B01E42C7-E585-4084-8C46-42CB76586165}" type="datetime1">
              <a:rPr lang="en-US" smtClean="0"/>
              <a:t>2/3/20</a:t>
            </a:fld>
            <a:endParaRPr lang="en-US"/>
          </a:p>
        </p:txBody>
      </p:sp>
      <p:sp>
        <p:nvSpPr>
          <p:cNvPr id="5" name="Slide Number Placeholder 4"/>
          <p:cNvSpPr>
            <a:spLocks noGrp="1"/>
          </p:cNvSpPr>
          <p:nvPr>
            <p:ph type="sldNum" sz="quarter" idx="11"/>
          </p:nvPr>
        </p:nvSpPr>
        <p:spPr/>
        <p:txBody>
          <a:bodyPr/>
          <a:lstStyle/>
          <a:p>
            <a:fld id="{7E673D5D-8DD4-4510-B8D8-79CBAFAC48DA}" type="slidenum">
              <a:rPr lang="en-US" smtClean="0"/>
              <a:pPr/>
              <a:t>‹#›</a:t>
            </a:fld>
            <a:endParaRPr lang="en-US"/>
          </a:p>
        </p:txBody>
      </p:sp>
    </p:spTree>
    <p:extLst>
      <p:ext uri="{BB962C8B-B14F-4D97-AF65-F5344CB8AC3E}">
        <p14:creationId xmlns:p14="http://schemas.microsoft.com/office/powerpoint/2010/main" val="972545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Section Break">
    <p:spTree>
      <p:nvGrpSpPr>
        <p:cNvPr id="1" name=""/>
        <p:cNvGrpSpPr/>
        <p:nvPr/>
      </p:nvGrpSpPr>
      <p:grpSpPr>
        <a:xfrm>
          <a:off x="0" y="0"/>
          <a:ext cx="0" cy="0"/>
          <a:chOff x="0" y="0"/>
          <a:chExt cx="0" cy="0"/>
        </a:xfrm>
      </p:grpSpPr>
      <p:sp>
        <p:nvSpPr>
          <p:cNvPr id="14" name="beige box">
            <a:extLst>
              <a:ext uri="{FF2B5EF4-FFF2-40B4-BE49-F238E27FC236}">
                <a16:creationId xmlns:a16="http://schemas.microsoft.com/office/drawing/2014/main" xmlns="" id="{D13D2B90-6C06-4560-9162-2C869A64697F}"/>
              </a:ext>
            </a:extLst>
          </p:cNvPr>
          <p:cNvSpPr/>
          <p:nvPr userDrawn="1"/>
        </p:nvSpPr>
        <p:spPr>
          <a:xfrm rot="10800000">
            <a:off x="-8" y="7431"/>
            <a:ext cx="10058403" cy="6858002"/>
          </a:xfrm>
          <a:prstGeom prst="round1Rect">
            <a:avLst>
              <a:gd name="adj" fmla="val 858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blue gradient">
            <a:extLst>
              <a:ext uri="{FF2B5EF4-FFF2-40B4-BE49-F238E27FC236}">
                <a16:creationId xmlns:a16="http://schemas.microsoft.com/office/drawing/2014/main" xmlns="" id="{52957943-B02F-433D-A794-6BBF6E9CC115}"/>
              </a:ext>
            </a:extLst>
          </p:cNvPr>
          <p:cNvSpPr/>
          <p:nvPr userDrawn="1"/>
        </p:nvSpPr>
        <p:spPr>
          <a:xfrm rot="10800000">
            <a:off x="0" y="-1"/>
            <a:ext cx="10058398" cy="6210300"/>
          </a:xfrm>
          <a:prstGeom prst="round1Rect">
            <a:avLst>
              <a:gd name="adj" fmla="val 10066"/>
            </a:avLst>
          </a:prstGeom>
          <a:gradFill flip="none" rotWithShape="1">
            <a:gsLst>
              <a:gs pos="0">
                <a:schemeClr val="accent1"/>
              </a:gs>
              <a:gs pos="100000">
                <a:schemeClr val="accent2"/>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469557" y="2259822"/>
            <a:ext cx="6540843" cy="1054878"/>
          </a:xfrm>
        </p:spPr>
        <p:txBody>
          <a:bodyPr anchor="b">
            <a:noAutofit/>
          </a:bodyPr>
          <a:lstStyle>
            <a:lvl1pPr algn="l">
              <a:lnSpc>
                <a:spcPct val="85000"/>
              </a:lnSpc>
              <a:defRPr sz="3600">
                <a:solidFill>
                  <a:schemeClr val="bg1"/>
                </a:solidFill>
              </a:defRPr>
            </a:lvl1pPr>
          </a:lstStyle>
          <a:p>
            <a:r>
              <a:rPr lang="en-US" dirty="0"/>
              <a:t>Section Header</a:t>
            </a:r>
          </a:p>
        </p:txBody>
      </p:sp>
      <p:sp>
        <p:nvSpPr>
          <p:cNvPr id="3" name="Subtitle 2"/>
          <p:cNvSpPr>
            <a:spLocks noGrp="1"/>
          </p:cNvSpPr>
          <p:nvPr>
            <p:ph type="subTitle" idx="1"/>
          </p:nvPr>
        </p:nvSpPr>
        <p:spPr>
          <a:xfrm>
            <a:off x="469557" y="4172676"/>
            <a:ext cx="4672714" cy="1876530"/>
          </a:xfrm>
        </p:spPr>
        <p:txBody>
          <a:bodyPr>
            <a:noAutofit/>
          </a:bodyPr>
          <a:lstStyle>
            <a:lvl1pPr marL="0" indent="0" algn="l">
              <a:lnSpc>
                <a:spcPct val="85000"/>
              </a:lnSpc>
              <a:spcBef>
                <a:spcPts val="0"/>
              </a:spcBef>
              <a:buNone/>
              <a:defRPr sz="2400">
                <a:solidFill>
                  <a:schemeClr val="bg1"/>
                </a:solidFill>
              </a:defRPr>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smtClean="0"/>
              <a:t>Click to edit Master subtitle style</a:t>
            </a:r>
            <a:endParaRPr lang="en-US" dirty="0"/>
          </a:p>
        </p:txBody>
      </p:sp>
      <p:grpSp>
        <p:nvGrpSpPr>
          <p:cNvPr id="42" name="logo text">
            <a:extLst>
              <a:ext uri="{FF2B5EF4-FFF2-40B4-BE49-F238E27FC236}">
                <a16:creationId xmlns:a16="http://schemas.microsoft.com/office/drawing/2014/main" xmlns="" id="{84E0A5BB-E0FA-4C97-B8BC-A761A229BF14}"/>
              </a:ext>
            </a:extLst>
          </p:cNvPr>
          <p:cNvGrpSpPr/>
          <p:nvPr userDrawn="1"/>
        </p:nvGrpSpPr>
        <p:grpSpPr>
          <a:xfrm>
            <a:off x="8079130" y="7216775"/>
            <a:ext cx="1509713" cy="101601"/>
            <a:chOff x="8099425" y="7216775"/>
            <a:chExt cx="1509713" cy="101601"/>
          </a:xfrm>
        </p:grpSpPr>
        <p:sp>
          <p:nvSpPr>
            <p:cNvPr id="19" name="Freeform 5">
              <a:extLst>
                <a:ext uri="{FF2B5EF4-FFF2-40B4-BE49-F238E27FC236}">
                  <a16:creationId xmlns:a16="http://schemas.microsoft.com/office/drawing/2014/main" xmlns="" id="{0541CBDB-B3D9-4350-9EC1-1E53CAEA6BD1}"/>
                </a:ext>
              </a:extLst>
            </p:cNvPr>
            <p:cNvSpPr>
              <a:spLocks noEditPoints="1"/>
            </p:cNvSpPr>
            <p:nvPr userDrawn="1"/>
          </p:nvSpPr>
          <p:spPr bwMode="auto">
            <a:xfrm>
              <a:off x="8439150" y="7242175"/>
              <a:ext cx="66675" cy="76200"/>
            </a:xfrm>
            <a:custGeom>
              <a:avLst/>
              <a:gdLst>
                <a:gd name="T0" fmla="*/ 155 w 200"/>
                <a:gd name="T1" fmla="*/ 92 h 227"/>
                <a:gd name="T2" fmla="*/ 48 w 200"/>
                <a:gd name="T3" fmla="*/ 92 h 227"/>
                <a:gd name="T4" fmla="*/ 63 w 200"/>
                <a:gd name="T5" fmla="*/ 51 h 227"/>
                <a:gd name="T6" fmla="*/ 103 w 200"/>
                <a:gd name="T7" fmla="*/ 36 h 227"/>
                <a:gd name="T8" fmla="*/ 142 w 200"/>
                <a:gd name="T9" fmla="*/ 51 h 227"/>
                <a:gd name="T10" fmla="*/ 155 w 200"/>
                <a:gd name="T11" fmla="*/ 92 h 227"/>
                <a:gd name="T12" fmla="*/ 200 w 200"/>
                <a:gd name="T13" fmla="*/ 125 h 227"/>
                <a:gd name="T14" fmla="*/ 200 w 200"/>
                <a:gd name="T15" fmla="*/ 104 h 227"/>
                <a:gd name="T16" fmla="*/ 194 w 200"/>
                <a:gd name="T17" fmla="*/ 62 h 227"/>
                <a:gd name="T18" fmla="*/ 177 w 200"/>
                <a:gd name="T19" fmla="*/ 29 h 227"/>
                <a:gd name="T20" fmla="*/ 147 w 200"/>
                <a:gd name="T21" fmla="*/ 7 h 227"/>
                <a:gd name="T22" fmla="*/ 104 w 200"/>
                <a:gd name="T23" fmla="*/ 0 h 227"/>
                <a:gd name="T24" fmla="*/ 62 w 200"/>
                <a:gd name="T25" fmla="*/ 7 h 227"/>
                <a:gd name="T26" fmla="*/ 29 w 200"/>
                <a:gd name="T27" fmla="*/ 30 h 227"/>
                <a:gd name="T28" fmla="*/ 8 w 200"/>
                <a:gd name="T29" fmla="*/ 66 h 227"/>
                <a:gd name="T30" fmla="*/ 0 w 200"/>
                <a:gd name="T31" fmla="*/ 115 h 227"/>
                <a:gd name="T32" fmla="*/ 27 w 200"/>
                <a:gd name="T33" fmla="*/ 198 h 227"/>
                <a:gd name="T34" fmla="*/ 104 w 200"/>
                <a:gd name="T35" fmla="*/ 227 h 227"/>
                <a:gd name="T36" fmla="*/ 169 w 200"/>
                <a:gd name="T37" fmla="*/ 209 h 227"/>
                <a:gd name="T38" fmla="*/ 197 w 200"/>
                <a:gd name="T39" fmla="*/ 157 h 227"/>
                <a:gd name="T40" fmla="*/ 152 w 200"/>
                <a:gd name="T41" fmla="*/ 157 h 227"/>
                <a:gd name="T42" fmla="*/ 137 w 200"/>
                <a:gd name="T43" fmla="*/ 182 h 227"/>
                <a:gd name="T44" fmla="*/ 104 w 200"/>
                <a:gd name="T45" fmla="*/ 191 h 227"/>
                <a:gd name="T46" fmla="*/ 62 w 200"/>
                <a:gd name="T47" fmla="*/ 172 h 227"/>
                <a:gd name="T48" fmla="*/ 47 w 200"/>
                <a:gd name="T49" fmla="*/ 125 h 227"/>
                <a:gd name="T50" fmla="*/ 200 w 200"/>
                <a:gd name="T51" fmla="*/ 125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00" h="227">
                  <a:moveTo>
                    <a:pt x="155" y="92"/>
                  </a:moveTo>
                  <a:cubicBezTo>
                    <a:pt x="48" y="92"/>
                    <a:pt x="48" y="92"/>
                    <a:pt x="48" y="92"/>
                  </a:cubicBezTo>
                  <a:cubicBezTo>
                    <a:pt x="49" y="75"/>
                    <a:pt x="54" y="61"/>
                    <a:pt x="63" y="51"/>
                  </a:cubicBezTo>
                  <a:cubicBezTo>
                    <a:pt x="72" y="41"/>
                    <a:pt x="86" y="36"/>
                    <a:pt x="103" y="36"/>
                  </a:cubicBezTo>
                  <a:cubicBezTo>
                    <a:pt x="121" y="36"/>
                    <a:pt x="134" y="41"/>
                    <a:pt x="142" y="51"/>
                  </a:cubicBezTo>
                  <a:cubicBezTo>
                    <a:pt x="151" y="61"/>
                    <a:pt x="155" y="75"/>
                    <a:pt x="155" y="92"/>
                  </a:cubicBezTo>
                  <a:moveTo>
                    <a:pt x="200" y="125"/>
                  </a:moveTo>
                  <a:cubicBezTo>
                    <a:pt x="200" y="104"/>
                    <a:pt x="200" y="104"/>
                    <a:pt x="200" y="104"/>
                  </a:cubicBezTo>
                  <a:cubicBezTo>
                    <a:pt x="200" y="89"/>
                    <a:pt x="198" y="75"/>
                    <a:pt x="194" y="62"/>
                  </a:cubicBezTo>
                  <a:cubicBezTo>
                    <a:pt x="191" y="49"/>
                    <a:pt x="185" y="38"/>
                    <a:pt x="177" y="29"/>
                  </a:cubicBezTo>
                  <a:cubicBezTo>
                    <a:pt x="169" y="20"/>
                    <a:pt x="159" y="12"/>
                    <a:pt x="147" y="7"/>
                  </a:cubicBezTo>
                  <a:cubicBezTo>
                    <a:pt x="135" y="2"/>
                    <a:pt x="121" y="0"/>
                    <a:pt x="104" y="0"/>
                  </a:cubicBezTo>
                  <a:cubicBezTo>
                    <a:pt x="89" y="0"/>
                    <a:pt x="75" y="2"/>
                    <a:pt x="62" y="7"/>
                  </a:cubicBezTo>
                  <a:cubicBezTo>
                    <a:pt x="49" y="12"/>
                    <a:pt x="38" y="20"/>
                    <a:pt x="29" y="30"/>
                  </a:cubicBezTo>
                  <a:cubicBezTo>
                    <a:pt x="20" y="39"/>
                    <a:pt x="13" y="51"/>
                    <a:pt x="8" y="66"/>
                  </a:cubicBezTo>
                  <a:cubicBezTo>
                    <a:pt x="3" y="80"/>
                    <a:pt x="0" y="96"/>
                    <a:pt x="0" y="115"/>
                  </a:cubicBezTo>
                  <a:cubicBezTo>
                    <a:pt x="0" y="150"/>
                    <a:pt x="9" y="178"/>
                    <a:pt x="27" y="198"/>
                  </a:cubicBezTo>
                  <a:cubicBezTo>
                    <a:pt x="44" y="217"/>
                    <a:pt x="70" y="227"/>
                    <a:pt x="104" y="227"/>
                  </a:cubicBezTo>
                  <a:cubicBezTo>
                    <a:pt x="132" y="227"/>
                    <a:pt x="154" y="221"/>
                    <a:pt x="169" y="209"/>
                  </a:cubicBezTo>
                  <a:cubicBezTo>
                    <a:pt x="184" y="197"/>
                    <a:pt x="193" y="179"/>
                    <a:pt x="197" y="157"/>
                  </a:cubicBezTo>
                  <a:cubicBezTo>
                    <a:pt x="152" y="157"/>
                    <a:pt x="152" y="157"/>
                    <a:pt x="152" y="157"/>
                  </a:cubicBezTo>
                  <a:cubicBezTo>
                    <a:pt x="150" y="168"/>
                    <a:pt x="145" y="176"/>
                    <a:pt x="137" y="182"/>
                  </a:cubicBezTo>
                  <a:cubicBezTo>
                    <a:pt x="130" y="188"/>
                    <a:pt x="119" y="191"/>
                    <a:pt x="104" y="191"/>
                  </a:cubicBezTo>
                  <a:cubicBezTo>
                    <a:pt x="85" y="191"/>
                    <a:pt x="71" y="184"/>
                    <a:pt x="62" y="172"/>
                  </a:cubicBezTo>
                  <a:cubicBezTo>
                    <a:pt x="52" y="160"/>
                    <a:pt x="48" y="145"/>
                    <a:pt x="47" y="125"/>
                  </a:cubicBezTo>
                  <a:lnTo>
                    <a:pt x="200" y="12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6">
              <a:extLst>
                <a:ext uri="{FF2B5EF4-FFF2-40B4-BE49-F238E27FC236}">
                  <a16:creationId xmlns:a16="http://schemas.microsoft.com/office/drawing/2014/main" xmlns="" id="{8C742C74-42E0-4B69-BCE4-5B1DCEA8C286}"/>
                </a:ext>
              </a:extLst>
            </p:cNvPr>
            <p:cNvSpPr>
              <a:spLocks noEditPoints="1"/>
            </p:cNvSpPr>
            <p:nvPr userDrawn="1"/>
          </p:nvSpPr>
          <p:spPr bwMode="auto">
            <a:xfrm>
              <a:off x="9540875" y="7216775"/>
              <a:ext cx="68263" cy="101600"/>
            </a:xfrm>
            <a:custGeom>
              <a:avLst/>
              <a:gdLst>
                <a:gd name="T0" fmla="*/ 158 w 204"/>
                <a:gd name="T1" fmla="*/ 194 h 301"/>
                <a:gd name="T2" fmla="*/ 142 w 204"/>
                <a:gd name="T3" fmla="*/ 246 h 301"/>
                <a:gd name="T4" fmla="*/ 101 w 204"/>
                <a:gd name="T5" fmla="*/ 263 h 301"/>
                <a:gd name="T6" fmla="*/ 80 w 204"/>
                <a:gd name="T7" fmla="*/ 259 h 301"/>
                <a:gd name="T8" fmla="*/ 64 w 204"/>
                <a:gd name="T9" fmla="*/ 246 h 301"/>
                <a:gd name="T10" fmla="*/ 53 w 204"/>
                <a:gd name="T11" fmla="*/ 222 h 301"/>
                <a:gd name="T12" fmla="*/ 49 w 204"/>
                <a:gd name="T13" fmla="*/ 187 h 301"/>
                <a:gd name="T14" fmla="*/ 63 w 204"/>
                <a:gd name="T15" fmla="*/ 131 h 301"/>
                <a:gd name="T16" fmla="*/ 103 w 204"/>
                <a:gd name="T17" fmla="*/ 112 h 301"/>
                <a:gd name="T18" fmla="*/ 124 w 204"/>
                <a:gd name="T19" fmla="*/ 116 h 301"/>
                <a:gd name="T20" fmla="*/ 142 w 204"/>
                <a:gd name="T21" fmla="*/ 127 h 301"/>
                <a:gd name="T22" fmla="*/ 154 w 204"/>
                <a:gd name="T23" fmla="*/ 149 h 301"/>
                <a:gd name="T24" fmla="*/ 158 w 204"/>
                <a:gd name="T25" fmla="*/ 183 h 301"/>
                <a:gd name="T26" fmla="*/ 158 w 204"/>
                <a:gd name="T27" fmla="*/ 194 h 301"/>
                <a:gd name="T28" fmla="*/ 204 w 204"/>
                <a:gd name="T29" fmla="*/ 295 h 301"/>
                <a:gd name="T30" fmla="*/ 204 w 204"/>
                <a:gd name="T31" fmla="*/ 0 h 301"/>
                <a:gd name="T32" fmla="*/ 158 w 204"/>
                <a:gd name="T33" fmla="*/ 0 h 301"/>
                <a:gd name="T34" fmla="*/ 158 w 204"/>
                <a:gd name="T35" fmla="*/ 104 h 301"/>
                <a:gd name="T36" fmla="*/ 132 w 204"/>
                <a:gd name="T37" fmla="*/ 83 h 301"/>
                <a:gd name="T38" fmla="*/ 104 w 204"/>
                <a:gd name="T39" fmla="*/ 75 h 301"/>
                <a:gd name="T40" fmla="*/ 96 w 204"/>
                <a:gd name="T41" fmla="*/ 74 h 301"/>
                <a:gd name="T42" fmla="*/ 87 w 204"/>
                <a:gd name="T43" fmla="*/ 75 h 301"/>
                <a:gd name="T44" fmla="*/ 50 w 204"/>
                <a:gd name="T45" fmla="*/ 84 h 301"/>
                <a:gd name="T46" fmla="*/ 22 w 204"/>
                <a:gd name="T47" fmla="*/ 109 h 301"/>
                <a:gd name="T48" fmla="*/ 6 w 204"/>
                <a:gd name="T49" fmla="*/ 144 h 301"/>
                <a:gd name="T50" fmla="*/ 0 w 204"/>
                <a:gd name="T51" fmla="*/ 188 h 301"/>
                <a:gd name="T52" fmla="*/ 5 w 204"/>
                <a:gd name="T53" fmla="*/ 234 h 301"/>
                <a:gd name="T54" fmla="*/ 22 w 204"/>
                <a:gd name="T55" fmla="*/ 270 h 301"/>
                <a:gd name="T56" fmla="*/ 50 w 204"/>
                <a:gd name="T57" fmla="*/ 293 h 301"/>
                <a:gd name="T58" fmla="*/ 90 w 204"/>
                <a:gd name="T59" fmla="*/ 301 h 301"/>
                <a:gd name="T60" fmla="*/ 129 w 204"/>
                <a:gd name="T61" fmla="*/ 292 h 301"/>
                <a:gd name="T62" fmla="*/ 158 w 204"/>
                <a:gd name="T63" fmla="*/ 265 h 301"/>
                <a:gd name="T64" fmla="*/ 158 w 204"/>
                <a:gd name="T65" fmla="*/ 295 h 301"/>
                <a:gd name="T66" fmla="*/ 204 w 204"/>
                <a:gd name="T67" fmla="*/ 295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04" h="301">
                  <a:moveTo>
                    <a:pt x="158" y="194"/>
                  </a:moveTo>
                  <a:cubicBezTo>
                    <a:pt x="158" y="218"/>
                    <a:pt x="153" y="235"/>
                    <a:pt x="142" y="246"/>
                  </a:cubicBezTo>
                  <a:cubicBezTo>
                    <a:pt x="132" y="257"/>
                    <a:pt x="118" y="263"/>
                    <a:pt x="101" y="263"/>
                  </a:cubicBezTo>
                  <a:cubicBezTo>
                    <a:pt x="94" y="263"/>
                    <a:pt x="87" y="261"/>
                    <a:pt x="80" y="259"/>
                  </a:cubicBezTo>
                  <a:cubicBezTo>
                    <a:pt x="74" y="256"/>
                    <a:pt x="69" y="252"/>
                    <a:pt x="64" y="246"/>
                  </a:cubicBezTo>
                  <a:cubicBezTo>
                    <a:pt x="59" y="240"/>
                    <a:pt x="55" y="232"/>
                    <a:pt x="53" y="222"/>
                  </a:cubicBezTo>
                  <a:cubicBezTo>
                    <a:pt x="50" y="212"/>
                    <a:pt x="49" y="201"/>
                    <a:pt x="49" y="187"/>
                  </a:cubicBezTo>
                  <a:cubicBezTo>
                    <a:pt x="49" y="162"/>
                    <a:pt x="53" y="143"/>
                    <a:pt x="63" y="131"/>
                  </a:cubicBezTo>
                  <a:cubicBezTo>
                    <a:pt x="72" y="118"/>
                    <a:pt x="86" y="112"/>
                    <a:pt x="103" y="112"/>
                  </a:cubicBezTo>
                  <a:cubicBezTo>
                    <a:pt x="110" y="112"/>
                    <a:pt x="117" y="113"/>
                    <a:pt x="124" y="116"/>
                  </a:cubicBezTo>
                  <a:cubicBezTo>
                    <a:pt x="131" y="118"/>
                    <a:pt x="137" y="122"/>
                    <a:pt x="142" y="127"/>
                  </a:cubicBezTo>
                  <a:cubicBezTo>
                    <a:pt x="147" y="132"/>
                    <a:pt x="151" y="140"/>
                    <a:pt x="154" y="149"/>
                  </a:cubicBezTo>
                  <a:cubicBezTo>
                    <a:pt x="157" y="158"/>
                    <a:pt x="158" y="169"/>
                    <a:pt x="158" y="183"/>
                  </a:cubicBezTo>
                  <a:lnTo>
                    <a:pt x="158" y="194"/>
                  </a:lnTo>
                  <a:close/>
                  <a:moveTo>
                    <a:pt x="204" y="295"/>
                  </a:moveTo>
                  <a:cubicBezTo>
                    <a:pt x="204" y="0"/>
                    <a:pt x="204" y="0"/>
                    <a:pt x="204" y="0"/>
                  </a:cubicBezTo>
                  <a:cubicBezTo>
                    <a:pt x="158" y="0"/>
                    <a:pt x="158" y="0"/>
                    <a:pt x="158" y="0"/>
                  </a:cubicBezTo>
                  <a:cubicBezTo>
                    <a:pt x="158" y="104"/>
                    <a:pt x="158" y="104"/>
                    <a:pt x="158" y="104"/>
                  </a:cubicBezTo>
                  <a:cubicBezTo>
                    <a:pt x="149" y="94"/>
                    <a:pt x="141" y="87"/>
                    <a:pt x="132" y="83"/>
                  </a:cubicBezTo>
                  <a:cubicBezTo>
                    <a:pt x="123" y="79"/>
                    <a:pt x="114" y="76"/>
                    <a:pt x="104" y="75"/>
                  </a:cubicBezTo>
                  <a:cubicBezTo>
                    <a:pt x="101" y="75"/>
                    <a:pt x="98" y="75"/>
                    <a:pt x="96" y="74"/>
                  </a:cubicBezTo>
                  <a:cubicBezTo>
                    <a:pt x="93" y="74"/>
                    <a:pt x="90" y="74"/>
                    <a:pt x="87" y="75"/>
                  </a:cubicBezTo>
                  <a:cubicBezTo>
                    <a:pt x="73" y="75"/>
                    <a:pt x="61" y="78"/>
                    <a:pt x="50" y="84"/>
                  </a:cubicBezTo>
                  <a:cubicBezTo>
                    <a:pt x="39" y="91"/>
                    <a:pt x="30" y="99"/>
                    <a:pt x="22" y="109"/>
                  </a:cubicBezTo>
                  <a:cubicBezTo>
                    <a:pt x="15" y="119"/>
                    <a:pt x="9" y="130"/>
                    <a:pt x="6" y="144"/>
                  </a:cubicBezTo>
                  <a:cubicBezTo>
                    <a:pt x="2" y="158"/>
                    <a:pt x="0" y="172"/>
                    <a:pt x="0" y="188"/>
                  </a:cubicBezTo>
                  <a:cubicBezTo>
                    <a:pt x="0" y="205"/>
                    <a:pt x="2" y="220"/>
                    <a:pt x="5" y="234"/>
                  </a:cubicBezTo>
                  <a:cubicBezTo>
                    <a:pt x="9" y="248"/>
                    <a:pt x="15" y="260"/>
                    <a:pt x="22" y="270"/>
                  </a:cubicBezTo>
                  <a:cubicBezTo>
                    <a:pt x="29" y="280"/>
                    <a:pt x="39" y="287"/>
                    <a:pt x="50" y="293"/>
                  </a:cubicBezTo>
                  <a:cubicBezTo>
                    <a:pt x="61" y="298"/>
                    <a:pt x="74" y="301"/>
                    <a:pt x="90" y="301"/>
                  </a:cubicBezTo>
                  <a:cubicBezTo>
                    <a:pt x="105" y="301"/>
                    <a:pt x="118" y="298"/>
                    <a:pt x="129" y="292"/>
                  </a:cubicBezTo>
                  <a:cubicBezTo>
                    <a:pt x="140" y="286"/>
                    <a:pt x="150" y="277"/>
                    <a:pt x="158" y="265"/>
                  </a:cubicBezTo>
                  <a:cubicBezTo>
                    <a:pt x="158" y="295"/>
                    <a:pt x="158" y="295"/>
                    <a:pt x="158" y="295"/>
                  </a:cubicBezTo>
                  <a:lnTo>
                    <a:pt x="204" y="29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7">
              <a:extLst>
                <a:ext uri="{FF2B5EF4-FFF2-40B4-BE49-F238E27FC236}">
                  <a16:creationId xmlns:a16="http://schemas.microsoft.com/office/drawing/2014/main" xmlns="" id="{53DC6EE4-1E50-4B84-8A93-201663E86247}"/>
                </a:ext>
              </a:extLst>
            </p:cNvPr>
            <p:cNvSpPr>
              <a:spLocks noEditPoints="1"/>
            </p:cNvSpPr>
            <p:nvPr userDrawn="1"/>
          </p:nvSpPr>
          <p:spPr bwMode="auto">
            <a:xfrm>
              <a:off x="9456738" y="7216775"/>
              <a:ext cx="68263" cy="101600"/>
            </a:xfrm>
            <a:custGeom>
              <a:avLst/>
              <a:gdLst>
                <a:gd name="T0" fmla="*/ 158 w 204"/>
                <a:gd name="T1" fmla="*/ 194 h 301"/>
                <a:gd name="T2" fmla="*/ 142 w 204"/>
                <a:gd name="T3" fmla="*/ 246 h 301"/>
                <a:gd name="T4" fmla="*/ 101 w 204"/>
                <a:gd name="T5" fmla="*/ 263 h 301"/>
                <a:gd name="T6" fmla="*/ 80 w 204"/>
                <a:gd name="T7" fmla="*/ 259 h 301"/>
                <a:gd name="T8" fmla="*/ 64 w 204"/>
                <a:gd name="T9" fmla="*/ 246 h 301"/>
                <a:gd name="T10" fmla="*/ 52 w 204"/>
                <a:gd name="T11" fmla="*/ 222 h 301"/>
                <a:gd name="T12" fmla="*/ 49 w 204"/>
                <a:gd name="T13" fmla="*/ 187 h 301"/>
                <a:gd name="T14" fmla="*/ 63 w 204"/>
                <a:gd name="T15" fmla="*/ 131 h 301"/>
                <a:gd name="T16" fmla="*/ 103 w 204"/>
                <a:gd name="T17" fmla="*/ 112 h 301"/>
                <a:gd name="T18" fmla="*/ 124 w 204"/>
                <a:gd name="T19" fmla="*/ 116 h 301"/>
                <a:gd name="T20" fmla="*/ 142 w 204"/>
                <a:gd name="T21" fmla="*/ 127 h 301"/>
                <a:gd name="T22" fmla="*/ 154 w 204"/>
                <a:gd name="T23" fmla="*/ 149 h 301"/>
                <a:gd name="T24" fmla="*/ 158 w 204"/>
                <a:gd name="T25" fmla="*/ 183 h 301"/>
                <a:gd name="T26" fmla="*/ 158 w 204"/>
                <a:gd name="T27" fmla="*/ 194 h 301"/>
                <a:gd name="T28" fmla="*/ 204 w 204"/>
                <a:gd name="T29" fmla="*/ 295 h 301"/>
                <a:gd name="T30" fmla="*/ 204 w 204"/>
                <a:gd name="T31" fmla="*/ 0 h 301"/>
                <a:gd name="T32" fmla="*/ 157 w 204"/>
                <a:gd name="T33" fmla="*/ 0 h 301"/>
                <a:gd name="T34" fmla="*/ 157 w 204"/>
                <a:gd name="T35" fmla="*/ 104 h 301"/>
                <a:gd name="T36" fmla="*/ 132 w 204"/>
                <a:gd name="T37" fmla="*/ 83 h 301"/>
                <a:gd name="T38" fmla="*/ 104 w 204"/>
                <a:gd name="T39" fmla="*/ 75 h 301"/>
                <a:gd name="T40" fmla="*/ 95 w 204"/>
                <a:gd name="T41" fmla="*/ 74 h 301"/>
                <a:gd name="T42" fmla="*/ 87 w 204"/>
                <a:gd name="T43" fmla="*/ 75 h 301"/>
                <a:gd name="T44" fmla="*/ 50 w 204"/>
                <a:gd name="T45" fmla="*/ 84 h 301"/>
                <a:gd name="T46" fmla="*/ 22 w 204"/>
                <a:gd name="T47" fmla="*/ 109 h 301"/>
                <a:gd name="T48" fmla="*/ 5 w 204"/>
                <a:gd name="T49" fmla="*/ 144 h 301"/>
                <a:gd name="T50" fmla="*/ 0 w 204"/>
                <a:gd name="T51" fmla="*/ 188 h 301"/>
                <a:gd name="T52" fmla="*/ 5 w 204"/>
                <a:gd name="T53" fmla="*/ 234 h 301"/>
                <a:gd name="T54" fmla="*/ 22 w 204"/>
                <a:gd name="T55" fmla="*/ 270 h 301"/>
                <a:gd name="T56" fmla="*/ 50 w 204"/>
                <a:gd name="T57" fmla="*/ 293 h 301"/>
                <a:gd name="T58" fmla="*/ 90 w 204"/>
                <a:gd name="T59" fmla="*/ 301 h 301"/>
                <a:gd name="T60" fmla="*/ 128 w 204"/>
                <a:gd name="T61" fmla="*/ 292 h 301"/>
                <a:gd name="T62" fmla="*/ 158 w 204"/>
                <a:gd name="T63" fmla="*/ 265 h 301"/>
                <a:gd name="T64" fmla="*/ 158 w 204"/>
                <a:gd name="T65" fmla="*/ 295 h 301"/>
                <a:gd name="T66" fmla="*/ 204 w 204"/>
                <a:gd name="T67" fmla="*/ 295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04" h="301">
                  <a:moveTo>
                    <a:pt x="158" y="194"/>
                  </a:moveTo>
                  <a:cubicBezTo>
                    <a:pt x="158" y="218"/>
                    <a:pt x="153" y="235"/>
                    <a:pt x="142" y="246"/>
                  </a:cubicBezTo>
                  <a:cubicBezTo>
                    <a:pt x="131" y="257"/>
                    <a:pt x="118" y="263"/>
                    <a:pt x="101" y="263"/>
                  </a:cubicBezTo>
                  <a:cubicBezTo>
                    <a:pt x="93" y="263"/>
                    <a:pt x="87" y="261"/>
                    <a:pt x="80" y="259"/>
                  </a:cubicBezTo>
                  <a:cubicBezTo>
                    <a:pt x="74" y="256"/>
                    <a:pt x="68" y="252"/>
                    <a:pt x="64" y="246"/>
                  </a:cubicBezTo>
                  <a:cubicBezTo>
                    <a:pt x="59" y="240"/>
                    <a:pt x="55" y="232"/>
                    <a:pt x="52" y="222"/>
                  </a:cubicBezTo>
                  <a:cubicBezTo>
                    <a:pt x="50" y="212"/>
                    <a:pt x="49" y="201"/>
                    <a:pt x="49" y="187"/>
                  </a:cubicBezTo>
                  <a:cubicBezTo>
                    <a:pt x="49" y="162"/>
                    <a:pt x="53" y="143"/>
                    <a:pt x="63" y="131"/>
                  </a:cubicBezTo>
                  <a:cubicBezTo>
                    <a:pt x="72" y="118"/>
                    <a:pt x="86" y="112"/>
                    <a:pt x="103" y="112"/>
                  </a:cubicBezTo>
                  <a:cubicBezTo>
                    <a:pt x="110" y="112"/>
                    <a:pt x="117" y="113"/>
                    <a:pt x="124" y="116"/>
                  </a:cubicBezTo>
                  <a:cubicBezTo>
                    <a:pt x="131" y="118"/>
                    <a:pt x="137" y="122"/>
                    <a:pt x="142" y="127"/>
                  </a:cubicBezTo>
                  <a:cubicBezTo>
                    <a:pt x="147" y="132"/>
                    <a:pt x="151" y="140"/>
                    <a:pt x="154" y="149"/>
                  </a:cubicBezTo>
                  <a:cubicBezTo>
                    <a:pt x="156" y="158"/>
                    <a:pt x="158" y="169"/>
                    <a:pt x="158" y="183"/>
                  </a:cubicBezTo>
                  <a:lnTo>
                    <a:pt x="158" y="194"/>
                  </a:lnTo>
                  <a:close/>
                  <a:moveTo>
                    <a:pt x="204" y="295"/>
                  </a:moveTo>
                  <a:cubicBezTo>
                    <a:pt x="204" y="0"/>
                    <a:pt x="204" y="0"/>
                    <a:pt x="204" y="0"/>
                  </a:cubicBezTo>
                  <a:cubicBezTo>
                    <a:pt x="157" y="0"/>
                    <a:pt x="157" y="0"/>
                    <a:pt x="157" y="0"/>
                  </a:cubicBezTo>
                  <a:cubicBezTo>
                    <a:pt x="157" y="104"/>
                    <a:pt x="157" y="104"/>
                    <a:pt x="157" y="104"/>
                  </a:cubicBezTo>
                  <a:cubicBezTo>
                    <a:pt x="149" y="94"/>
                    <a:pt x="141" y="87"/>
                    <a:pt x="132" y="83"/>
                  </a:cubicBezTo>
                  <a:cubicBezTo>
                    <a:pt x="123" y="79"/>
                    <a:pt x="114" y="76"/>
                    <a:pt x="104" y="75"/>
                  </a:cubicBezTo>
                  <a:cubicBezTo>
                    <a:pt x="101" y="75"/>
                    <a:pt x="98" y="75"/>
                    <a:pt x="95" y="74"/>
                  </a:cubicBezTo>
                  <a:cubicBezTo>
                    <a:pt x="93" y="74"/>
                    <a:pt x="90" y="74"/>
                    <a:pt x="87" y="75"/>
                  </a:cubicBezTo>
                  <a:cubicBezTo>
                    <a:pt x="73" y="75"/>
                    <a:pt x="60" y="78"/>
                    <a:pt x="50" y="84"/>
                  </a:cubicBezTo>
                  <a:cubicBezTo>
                    <a:pt x="39" y="91"/>
                    <a:pt x="30" y="99"/>
                    <a:pt x="22" y="109"/>
                  </a:cubicBezTo>
                  <a:cubicBezTo>
                    <a:pt x="15" y="119"/>
                    <a:pt x="9" y="130"/>
                    <a:pt x="5" y="144"/>
                  </a:cubicBezTo>
                  <a:cubicBezTo>
                    <a:pt x="2" y="158"/>
                    <a:pt x="0" y="172"/>
                    <a:pt x="0" y="188"/>
                  </a:cubicBezTo>
                  <a:cubicBezTo>
                    <a:pt x="0" y="205"/>
                    <a:pt x="2" y="220"/>
                    <a:pt x="5" y="234"/>
                  </a:cubicBezTo>
                  <a:cubicBezTo>
                    <a:pt x="9" y="248"/>
                    <a:pt x="14" y="260"/>
                    <a:pt x="22" y="270"/>
                  </a:cubicBezTo>
                  <a:cubicBezTo>
                    <a:pt x="29" y="280"/>
                    <a:pt x="39" y="287"/>
                    <a:pt x="50" y="293"/>
                  </a:cubicBezTo>
                  <a:cubicBezTo>
                    <a:pt x="61" y="298"/>
                    <a:pt x="74" y="301"/>
                    <a:pt x="90" y="301"/>
                  </a:cubicBezTo>
                  <a:cubicBezTo>
                    <a:pt x="104" y="301"/>
                    <a:pt x="117" y="298"/>
                    <a:pt x="128" y="292"/>
                  </a:cubicBezTo>
                  <a:cubicBezTo>
                    <a:pt x="140" y="286"/>
                    <a:pt x="149" y="277"/>
                    <a:pt x="158" y="265"/>
                  </a:cubicBezTo>
                  <a:cubicBezTo>
                    <a:pt x="158" y="295"/>
                    <a:pt x="158" y="295"/>
                    <a:pt x="158" y="295"/>
                  </a:cubicBezTo>
                  <a:lnTo>
                    <a:pt x="204" y="29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8">
              <a:extLst>
                <a:ext uri="{FF2B5EF4-FFF2-40B4-BE49-F238E27FC236}">
                  <a16:creationId xmlns:a16="http://schemas.microsoft.com/office/drawing/2014/main" xmlns="" id="{A116734B-83D9-40F1-9412-F239017E58CF}"/>
                </a:ext>
              </a:extLst>
            </p:cNvPr>
            <p:cNvSpPr>
              <a:spLocks/>
            </p:cNvSpPr>
            <p:nvPr userDrawn="1"/>
          </p:nvSpPr>
          <p:spPr bwMode="auto">
            <a:xfrm>
              <a:off x="9378950" y="7243763"/>
              <a:ext cx="61913" cy="74613"/>
            </a:xfrm>
            <a:custGeom>
              <a:avLst/>
              <a:gdLst>
                <a:gd name="T0" fmla="*/ 0 w 184"/>
                <a:gd name="T1" fmla="*/ 0 h 221"/>
                <a:gd name="T2" fmla="*/ 0 w 184"/>
                <a:gd name="T3" fmla="*/ 143 h 221"/>
                <a:gd name="T4" fmla="*/ 16 w 184"/>
                <a:gd name="T5" fmla="*/ 202 h 221"/>
                <a:gd name="T6" fmla="*/ 69 w 184"/>
                <a:gd name="T7" fmla="*/ 221 h 221"/>
                <a:gd name="T8" fmla="*/ 106 w 184"/>
                <a:gd name="T9" fmla="*/ 212 h 221"/>
                <a:gd name="T10" fmla="*/ 139 w 184"/>
                <a:gd name="T11" fmla="*/ 183 h 221"/>
                <a:gd name="T12" fmla="*/ 139 w 184"/>
                <a:gd name="T13" fmla="*/ 215 h 221"/>
                <a:gd name="T14" fmla="*/ 184 w 184"/>
                <a:gd name="T15" fmla="*/ 215 h 221"/>
                <a:gd name="T16" fmla="*/ 184 w 184"/>
                <a:gd name="T17" fmla="*/ 0 h 221"/>
                <a:gd name="T18" fmla="*/ 137 w 184"/>
                <a:gd name="T19" fmla="*/ 0 h 221"/>
                <a:gd name="T20" fmla="*/ 137 w 184"/>
                <a:gd name="T21" fmla="*/ 128 h 221"/>
                <a:gd name="T22" fmla="*/ 132 w 184"/>
                <a:gd name="T23" fmla="*/ 150 h 221"/>
                <a:gd name="T24" fmla="*/ 120 w 184"/>
                <a:gd name="T25" fmla="*/ 167 h 221"/>
                <a:gd name="T26" fmla="*/ 102 w 184"/>
                <a:gd name="T27" fmla="*/ 178 h 221"/>
                <a:gd name="T28" fmla="*/ 82 w 184"/>
                <a:gd name="T29" fmla="*/ 182 h 221"/>
                <a:gd name="T30" fmla="*/ 55 w 184"/>
                <a:gd name="T31" fmla="*/ 172 h 221"/>
                <a:gd name="T32" fmla="*/ 46 w 184"/>
                <a:gd name="T33" fmla="*/ 135 h 221"/>
                <a:gd name="T34" fmla="*/ 46 w 184"/>
                <a:gd name="T35" fmla="*/ 0 h 221"/>
                <a:gd name="T36" fmla="*/ 0 w 184"/>
                <a:gd name="T37"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1">
                  <a:moveTo>
                    <a:pt x="0" y="0"/>
                  </a:moveTo>
                  <a:cubicBezTo>
                    <a:pt x="0" y="143"/>
                    <a:pt x="0" y="143"/>
                    <a:pt x="0" y="143"/>
                  </a:cubicBezTo>
                  <a:cubicBezTo>
                    <a:pt x="0" y="169"/>
                    <a:pt x="5" y="189"/>
                    <a:pt x="16" y="202"/>
                  </a:cubicBezTo>
                  <a:cubicBezTo>
                    <a:pt x="27" y="215"/>
                    <a:pt x="45" y="221"/>
                    <a:pt x="69" y="221"/>
                  </a:cubicBezTo>
                  <a:cubicBezTo>
                    <a:pt x="83" y="221"/>
                    <a:pt x="95" y="218"/>
                    <a:pt x="106" y="212"/>
                  </a:cubicBezTo>
                  <a:cubicBezTo>
                    <a:pt x="118" y="206"/>
                    <a:pt x="129" y="196"/>
                    <a:pt x="139" y="183"/>
                  </a:cubicBezTo>
                  <a:cubicBezTo>
                    <a:pt x="139" y="215"/>
                    <a:pt x="139" y="215"/>
                    <a:pt x="139" y="215"/>
                  </a:cubicBezTo>
                  <a:cubicBezTo>
                    <a:pt x="184" y="215"/>
                    <a:pt x="184" y="215"/>
                    <a:pt x="184" y="215"/>
                  </a:cubicBezTo>
                  <a:cubicBezTo>
                    <a:pt x="184" y="0"/>
                    <a:pt x="184" y="0"/>
                    <a:pt x="184" y="0"/>
                  </a:cubicBezTo>
                  <a:cubicBezTo>
                    <a:pt x="137" y="0"/>
                    <a:pt x="137" y="0"/>
                    <a:pt x="137" y="0"/>
                  </a:cubicBezTo>
                  <a:cubicBezTo>
                    <a:pt x="137" y="128"/>
                    <a:pt x="137" y="128"/>
                    <a:pt x="137" y="128"/>
                  </a:cubicBezTo>
                  <a:cubicBezTo>
                    <a:pt x="137" y="136"/>
                    <a:pt x="136" y="144"/>
                    <a:pt x="132" y="150"/>
                  </a:cubicBezTo>
                  <a:cubicBezTo>
                    <a:pt x="129" y="157"/>
                    <a:pt x="125" y="163"/>
                    <a:pt x="120" y="167"/>
                  </a:cubicBezTo>
                  <a:cubicBezTo>
                    <a:pt x="114" y="172"/>
                    <a:pt x="108" y="175"/>
                    <a:pt x="102" y="178"/>
                  </a:cubicBezTo>
                  <a:cubicBezTo>
                    <a:pt x="95" y="180"/>
                    <a:pt x="88" y="182"/>
                    <a:pt x="82" y="182"/>
                  </a:cubicBezTo>
                  <a:cubicBezTo>
                    <a:pt x="70" y="182"/>
                    <a:pt x="61" y="178"/>
                    <a:pt x="55" y="172"/>
                  </a:cubicBezTo>
                  <a:cubicBezTo>
                    <a:pt x="49" y="165"/>
                    <a:pt x="46" y="153"/>
                    <a:pt x="46" y="135"/>
                  </a:cubicBezTo>
                  <a:cubicBezTo>
                    <a:pt x="46" y="0"/>
                    <a:pt x="46" y="0"/>
                    <a:pt x="46" y="0"/>
                  </a:cubicBezTo>
                  <a:lnTo>
                    <a:pt x="0" y="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9">
              <a:extLst>
                <a:ext uri="{FF2B5EF4-FFF2-40B4-BE49-F238E27FC236}">
                  <a16:creationId xmlns:a16="http://schemas.microsoft.com/office/drawing/2014/main" xmlns="" id="{8973469A-55CB-43EC-9651-DA2A123F9A10}"/>
                </a:ext>
              </a:extLst>
            </p:cNvPr>
            <p:cNvSpPr>
              <a:spLocks/>
            </p:cNvSpPr>
            <p:nvPr userDrawn="1"/>
          </p:nvSpPr>
          <p:spPr bwMode="auto">
            <a:xfrm>
              <a:off x="9290050" y="7216775"/>
              <a:ext cx="71438" cy="101600"/>
            </a:xfrm>
            <a:custGeom>
              <a:avLst/>
              <a:gdLst>
                <a:gd name="T0" fmla="*/ 0 w 213"/>
                <a:gd name="T1" fmla="*/ 200 h 302"/>
                <a:gd name="T2" fmla="*/ 31 w 213"/>
                <a:gd name="T3" fmla="*/ 277 h 302"/>
                <a:gd name="T4" fmla="*/ 109 w 213"/>
                <a:gd name="T5" fmla="*/ 302 h 302"/>
                <a:gd name="T6" fmla="*/ 185 w 213"/>
                <a:gd name="T7" fmla="*/ 275 h 302"/>
                <a:gd name="T8" fmla="*/ 213 w 213"/>
                <a:gd name="T9" fmla="*/ 196 h 302"/>
                <a:gd name="T10" fmla="*/ 213 w 213"/>
                <a:gd name="T11" fmla="*/ 0 h 302"/>
                <a:gd name="T12" fmla="*/ 164 w 213"/>
                <a:gd name="T13" fmla="*/ 0 h 302"/>
                <a:gd name="T14" fmla="*/ 164 w 213"/>
                <a:gd name="T15" fmla="*/ 192 h 302"/>
                <a:gd name="T16" fmla="*/ 151 w 213"/>
                <a:gd name="T17" fmla="*/ 242 h 302"/>
                <a:gd name="T18" fmla="*/ 108 w 213"/>
                <a:gd name="T19" fmla="*/ 259 h 302"/>
                <a:gd name="T20" fmla="*/ 82 w 213"/>
                <a:gd name="T21" fmla="*/ 255 h 302"/>
                <a:gd name="T22" fmla="*/ 65 w 213"/>
                <a:gd name="T23" fmla="*/ 243 h 302"/>
                <a:gd name="T24" fmla="*/ 55 w 213"/>
                <a:gd name="T25" fmla="*/ 224 h 302"/>
                <a:gd name="T26" fmla="*/ 49 w 213"/>
                <a:gd name="T27" fmla="*/ 200 h 302"/>
                <a:gd name="T28" fmla="*/ 0 w 213"/>
                <a:gd name="T29" fmla="*/ 20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3" h="302">
                  <a:moveTo>
                    <a:pt x="0" y="200"/>
                  </a:moveTo>
                  <a:cubicBezTo>
                    <a:pt x="2" y="235"/>
                    <a:pt x="13" y="261"/>
                    <a:pt x="31" y="277"/>
                  </a:cubicBezTo>
                  <a:cubicBezTo>
                    <a:pt x="49" y="294"/>
                    <a:pt x="75" y="302"/>
                    <a:pt x="109" y="302"/>
                  </a:cubicBezTo>
                  <a:cubicBezTo>
                    <a:pt x="141" y="302"/>
                    <a:pt x="166" y="293"/>
                    <a:pt x="185" y="275"/>
                  </a:cubicBezTo>
                  <a:cubicBezTo>
                    <a:pt x="204" y="257"/>
                    <a:pt x="213" y="231"/>
                    <a:pt x="213" y="196"/>
                  </a:cubicBezTo>
                  <a:cubicBezTo>
                    <a:pt x="213" y="0"/>
                    <a:pt x="213" y="0"/>
                    <a:pt x="213" y="0"/>
                  </a:cubicBezTo>
                  <a:cubicBezTo>
                    <a:pt x="164" y="0"/>
                    <a:pt x="164" y="0"/>
                    <a:pt x="164" y="0"/>
                  </a:cubicBezTo>
                  <a:cubicBezTo>
                    <a:pt x="164" y="192"/>
                    <a:pt x="164" y="192"/>
                    <a:pt x="164" y="192"/>
                  </a:cubicBezTo>
                  <a:cubicBezTo>
                    <a:pt x="164" y="214"/>
                    <a:pt x="159" y="230"/>
                    <a:pt x="151" y="242"/>
                  </a:cubicBezTo>
                  <a:cubicBezTo>
                    <a:pt x="142" y="253"/>
                    <a:pt x="128" y="259"/>
                    <a:pt x="108" y="259"/>
                  </a:cubicBezTo>
                  <a:cubicBezTo>
                    <a:pt x="98" y="259"/>
                    <a:pt x="89" y="258"/>
                    <a:pt x="82" y="255"/>
                  </a:cubicBezTo>
                  <a:cubicBezTo>
                    <a:pt x="75" y="252"/>
                    <a:pt x="69" y="248"/>
                    <a:pt x="65" y="243"/>
                  </a:cubicBezTo>
                  <a:cubicBezTo>
                    <a:pt x="60" y="238"/>
                    <a:pt x="57" y="232"/>
                    <a:pt x="55" y="224"/>
                  </a:cubicBezTo>
                  <a:cubicBezTo>
                    <a:pt x="52" y="217"/>
                    <a:pt x="50" y="209"/>
                    <a:pt x="49" y="200"/>
                  </a:cubicBezTo>
                  <a:lnTo>
                    <a:pt x="0" y="20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10">
              <a:extLst>
                <a:ext uri="{FF2B5EF4-FFF2-40B4-BE49-F238E27FC236}">
                  <a16:creationId xmlns:a16="http://schemas.microsoft.com/office/drawing/2014/main" xmlns="" id="{5FE7D7BF-307B-49E3-A190-9CB8FA2139BD}"/>
                </a:ext>
              </a:extLst>
            </p:cNvPr>
            <p:cNvSpPr>
              <a:spLocks/>
            </p:cNvSpPr>
            <p:nvPr userDrawn="1"/>
          </p:nvSpPr>
          <p:spPr bwMode="auto">
            <a:xfrm>
              <a:off x="9120188" y="7242175"/>
              <a:ext cx="61913" cy="76200"/>
            </a:xfrm>
            <a:custGeom>
              <a:avLst/>
              <a:gdLst>
                <a:gd name="T0" fmla="*/ 0 w 187"/>
                <a:gd name="T1" fmla="*/ 155 h 227"/>
                <a:gd name="T2" fmla="*/ 9 w 187"/>
                <a:gd name="T3" fmla="*/ 190 h 227"/>
                <a:gd name="T4" fmla="*/ 31 w 187"/>
                <a:gd name="T5" fmla="*/ 212 h 227"/>
                <a:gd name="T6" fmla="*/ 62 w 187"/>
                <a:gd name="T7" fmla="*/ 224 h 227"/>
                <a:gd name="T8" fmla="*/ 98 w 187"/>
                <a:gd name="T9" fmla="*/ 227 h 227"/>
                <a:gd name="T10" fmla="*/ 165 w 187"/>
                <a:gd name="T11" fmla="*/ 209 h 227"/>
                <a:gd name="T12" fmla="*/ 187 w 187"/>
                <a:gd name="T13" fmla="*/ 162 h 227"/>
                <a:gd name="T14" fmla="*/ 184 w 187"/>
                <a:gd name="T15" fmla="*/ 137 h 227"/>
                <a:gd name="T16" fmla="*/ 172 w 187"/>
                <a:gd name="T17" fmla="*/ 118 h 227"/>
                <a:gd name="T18" fmla="*/ 149 w 187"/>
                <a:gd name="T19" fmla="*/ 104 h 227"/>
                <a:gd name="T20" fmla="*/ 114 w 187"/>
                <a:gd name="T21" fmla="*/ 94 h 227"/>
                <a:gd name="T22" fmla="*/ 87 w 187"/>
                <a:gd name="T23" fmla="*/ 90 h 227"/>
                <a:gd name="T24" fmla="*/ 69 w 187"/>
                <a:gd name="T25" fmla="*/ 85 h 227"/>
                <a:gd name="T26" fmla="*/ 57 w 187"/>
                <a:gd name="T27" fmla="*/ 81 h 227"/>
                <a:gd name="T28" fmla="*/ 51 w 187"/>
                <a:gd name="T29" fmla="*/ 73 h 227"/>
                <a:gd name="T30" fmla="*/ 49 w 187"/>
                <a:gd name="T31" fmla="*/ 62 h 227"/>
                <a:gd name="T32" fmla="*/ 51 w 187"/>
                <a:gd name="T33" fmla="*/ 53 h 227"/>
                <a:gd name="T34" fmla="*/ 58 w 187"/>
                <a:gd name="T35" fmla="*/ 44 h 227"/>
                <a:gd name="T36" fmla="*/ 72 w 187"/>
                <a:gd name="T37" fmla="*/ 38 h 227"/>
                <a:gd name="T38" fmla="*/ 94 w 187"/>
                <a:gd name="T39" fmla="*/ 36 h 227"/>
                <a:gd name="T40" fmla="*/ 128 w 187"/>
                <a:gd name="T41" fmla="*/ 43 h 227"/>
                <a:gd name="T42" fmla="*/ 143 w 187"/>
                <a:gd name="T43" fmla="*/ 67 h 227"/>
                <a:gd name="T44" fmla="*/ 185 w 187"/>
                <a:gd name="T45" fmla="*/ 62 h 227"/>
                <a:gd name="T46" fmla="*/ 176 w 187"/>
                <a:gd name="T47" fmla="*/ 38 h 227"/>
                <a:gd name="T48" fmla="*/ 161 w 187"/>
                <a:gd name="T49" fmla="*/ 18 h 227"/>
                <a:gd name="T50" fmla="*/ 134 w 187"/>
                <a:gd name="T51" fmla="*/ 5 h 227"/>
                <a:gd name="T52" fmla="*/ 93 w 187"/>
                <a:gd name="T53" fmla="*/ 0 h 227"/>
                <a:gd name="T54" fmla="*/ 57 w 187"/>
                <a:gd name="T55" fmla="*/ 4 h 227"/>
                <a:gd name="T56" fmla="*/ 30 w 187"/>
                <a:gd name="T57" fmla="*/ 17 h 227"/>
                <a:gd name="T58" fmla="*/ 11 w 187"/>
                <a:gd name="T59" fmla="*/ 38 h 227"/>
                <a:gd name="T60" fmla="*/ 5 w 187"/>
                <a:gd name="T61" fmla="*/ 65 h 227"/>
                <a:gd name="T62" fmla="*/ 11 w 187"/>
                <a:gd name="T63" fmla="*/ 96 h 227"/>
                <a:gd name="T64" fmla="*/ 31 w 187"/>
                <a:gd name="T65" fmla="*/ 114 h 227"/>
                <a:gd name="T66" fmla="*/ 63 w 187"/>
                <a:gd name="T67" fmla="*/ 125 h 227"/>
                <a:gd name="T68" fmla="*/ 108 w 187"/>
                <a:gd name="T69" fmla="*/ 134 h 227"/>
                <a:gd name="T70" fmla="*/ 134 w 187"/>
                <a:gd name="T71" fmla="*/ 145 h 227"/>
                <a:gd name="T72" fmla="*/ 141 w 187"/>
                <a:gd name="T73" fmla="*/ 163 h 227"/>
                <a:gd name="T74" fmla="*/ 130 w 187"/>
                <a:gd name="T75" fmla="*/ 183 h 227"/>
                <a:gd name="T76" fmla="*/ 97 w 187"/>
                <a:gd name="T77" fmla="*/ 191 h 227"/>
                <a:gd name="T78" fmla="*/ 77 w 187"/>
                <a:gd name="T79" fmla="*/ 189 h 227"/>
                <a:gd name="T80" fmla="*/ 62 w 187"/>
                <a:gd name="T81" fmla="*/ 183 h 227"/>
                <a:gd name="T82" fmla="*/ 50 w 187"/>
                <a:gd name="T83" fmla="*/ 173 h 227"/>
                <a:gd name="T84" fmla="*/ 45 w 187"/>
                <a:gd name="T85" fmla="*/ 155 h 227"/>
                <a:gd name="T86" fmla="*/ 0 w 187"/>
                <a:gd name="T87" fmla="*/ 155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87" h="227">
                  <a:moveTo>
                    <a:pt x="0" y="155"/>
                  </a:moveTo>
                  <a:cubicBezTo>
                    <a:pt x="1" y="169"/>
                    <a:pt x="4" y="181"/>
                    <a:pt x="9" y="190"/>
                  </a:cubicBezTo>
                  <a:cubicBezTo>
                    <a:pt x="15" y="199"/>
                    <a:pt x="22" y="206"/>
                    <a:pt x="31" y="212"/>
                  </a:cubicBezTo>
                  <a:cubicBezTo>
                    <a:pt x="40" y="217"/>
                    <a:pt x="51" y="221"/>
                    <a:pt x="62" y="224"/>
                  </a:cubicBezTo>
                  <a:cubicBezTo>
                    <a:pt x="73" y="226"/>
                    <a:pt x="85" y="227"/>
                    <a:pt x="98" y="227"/>
                  </a:cubicBezTo>
                  <a:cubicBezTo>
                    <a:pt x="128" y="227"/>
                    <a:pt x="150" y="221"/>
                    <a:pt x="165" y="209"/>
                  </a:cubicBezTo>
                  <a:cubicBezTo>
                    <a:pt x="180" y="197"/>
                    <a:pt x="187" y="182"/>
                    <a:pt x="187" y="162"/>
                  </a:cubicBezTo>
                  <a:cubicBezTo>
                    <a:pt x="187" y="153"/>
                    <a:pt x="186" y="145"/>
                    <a:pt x="184" y="137"/>
                  </a:cubicBezTo>
                  <a:cubicBezTo>
                    <a:pt x="182" y="130"/>
                    <a:pt x="178" y="123"/>
                    <a:pt x="172" y="118"/>
                  </a:cubicBezTo>
                  <a:cubicBezTo>
                    <a:pt x="166" y="112"/>
                    <a:pt x="159" y="107"/>
                    <a:pt x="149" y="104"/>
                  </a:cubicBezTo>
                  <a:cubicBezTo>
                    <a:pt x="140" y="100"/>
                    <a:pt x="128" y="97"/>
                    <a:pt x="114" y="94"/>
                  </a:cubicBezTo>
                  <a:cubicBezTo>
                    <a:pt x="87" y="90"/>
                    <a:pt x="87" y="90"/>
                    <a:pt x="87" y="90"/>
                  </a:cubicBezTo>
                  <a:cubicBezTo>
                    <a:pt x="80" y="88"/>
                    <a:pt x="74" y="87"/>
                    <a:pt x="69" y="85"/>
                  </a:cubicBezTo>
                  <a:cubicBezTo>
                    <a:pt x="64" y="84"/>
                    <a:pt x="60" y="82"/>
                    <a:pt x="57" y="81"/>
                  </a:cubicBezTo>
                  <a:cubicBezTo>
                    <a:pt x="54" y="79"/>
                    <a:pt x="52" y="76"/>
                    <a:pt x="51" y="73"/>
                  </a:cubicBezTo>
                  <a:cubicBezTo>
                    <a:pt x="50" y="70"/>
                    <a:pt x="49" y="66"/>
                    <a:pt x="49" y="62"/>
                  </a:cubicBezTo>
                  <a:cubicBezTo>
                    <a:pt x="49" y="59"/>
                    <a:pt x="50" y="56"/>
                    <a:pt x="51" y="53"/>
                  </a:cubicBezTo>
                  <a:cubicBezTo>
                    <a:pt x="53" y="49"/>
                    <a:pt x="55" y="47"/>
                    <a:pt x="58" y="44"/>
                  </a:cubicBezTo>
                  <a:cubicBezTo>
                    <a:pt x="62" y="42"/>
                    <a:pt x="66" y="40"/>
                    <a:pt x="72" y="38"/>
                  </a:cubicBezTo>
                  <a:cubicBezTo>
                    <a:pt x="78" y="36"/>
                    <a:pt x="85" y="36"/>
                    <a:pt x="94" y="36"/>
                  </a:cubicBezTo>
                  <a:cubicBezTo>
                    <a:pt x="110" y="36"/>
                    <a:pt x="121" y="38"/>
                    <a:pt x="128" y="43"/>
                  </a:cubicBezTo>
                  <a:cubicBezTo>
                    <a:pt x="134" y="49"/>
                    <a:pt x="139" y="57"/>
                    <a:pt x="143" y="67"/>
                  </a:cubicBezTo>
                  <a:cubicBezTo>
                    <a:pt x="185" y="62"/>
                    <a:pt x="185" y="62"/>
                    <a:pt x="185" y="62"/>
                  </a:cubicBezTo>
                  <a:cubicBezTo>
                    <a:pt x="183" y="53"/>
                    <a:pt x="180" y="46"/>
                    <a:pt x="176" y="38"/>
                  </a:cubicBezTo>
                  <a:cubicBezTo>
                    <a:pt x="173" y="31"/>
                    <a:pt x="168" y="24"/>
                    <a:pt x="161" y="18"/>
                  </a:cubicBezTo>
                  <a:cubicBezTo>
                    <a:pt x="154" y="13"/>
                    <a:pt x="145" y="8"/>
                    <a:pt x="134" y="5"/>
                  </a:cubicBezTo>
                  <a:cubicBezTo>
                    <a:pt x="123" y="1"/>
                    <a:pt x="109" y="0"/>
                    <a:pt x="93" y="0"/>
                  </a:cubicBezTo>
                  <a:cubicBezTo>
                    <a:pt x="80" y="0"/>
                    <a:pt x="68" y="1"/>
                    <a:pt x="57" y="4"/>
                  </a:cubicBezTo>
                  <a:cubicBezTo>
                    <a:pt x="47" y="7"/>
                    <a:pt x="37" y="12"/>
                    <a:pt x="30" y="17"/>
                  </a:cubicBezTo>
                  <a:cubicBezTo>
                    <a:pt x="22" y="23"/>
                    <a:pt x="16" y="30"/>
                    <a:pt x="11" y="38"/>
                  </a:cubicBezTo>
                  <a:cubicBezTo>
                    <a:pt x="7" y="46"/>
                    <a:pt x="5" y="55"/>
                    <a:pt x="5" y="65"/>
                  </a:cubicBezTo>
                  <a:cubicBezTo>
                    <a:pt x="5" y="78"/>
                    <a:pt x="7" y="88"/>
                    <a:pt x="11" y="96"/>
                  </a:cubicBezTo>
                  <a:cubicBezTo>
                    <a:pt x="16" y="103"/>
                    <a:pt x="22" y="109"/>
                    <a:pt x="31" y="114"/>
                  </a:cubicBezTo>
                  <a:cubicBezTo>
                    <a:pt x="40" y="119"/>
                    <a:pt x="51" y="123"/>
                    <a:pt x="63" y="125"/>
                  </a:cubicBezTo>
                  <a:cubicBezTo>
                    <a:pt x="76" y="128"/>
                    <a:pt x="91" y="131"/>
                    <a:pt x="108" y="134"/>
                  </a:cubicBezTo>
                  <a:cubicBezTo>
                    <a:pt x="121" y="136"/>
                    <a:pt x="130" y="140"/>
                    <a:pt x="134" y="145"/>
                  </a:cubicBezTo>
                  <a:cubicBezTo>
                    <a:pt x="139" y="150"/>
                    <a:pt x="141" y="156"/>
                    <a:pt x="141" y="163"/>
                  </a:cubicBezTo>
                  <a:cubicBezTo>
                    <a:pt x="141" y="172"/>
                    <a:pt x="137" y="179"/>
                    <a:pt x="130" y="183"/>
                  </a:cubicBezTo>
                  <a:cubicBezTo>
                    <a:pt x="124" y="188"/>
                    <a:pt x="112" y="191"/>
                    <a:pt x="97" y="191"/>
                  </a:cubicBezTo>
                  <a:cubicBezTo>
                    <a:pt x="90" y="191"/>
                    <a:pt x="83" y="190"/>
                    <a:pt x="77" y="189"/>
                  </a:cubicBezTo>
                  <a:cubicBezTo>
                    <a:pt x="71" y="188"/>
                    <a:pt x="66" y="186"/>
                    <a:pt x="62" y="183"/>
                  </a:cubicBezTo>
                  <a:cubicBezTo>
                    <a:pt x="57" y="181"/>
                    <a:pt x="53" y="177"/>
                    <a:pt x="50" y="173"/>
                  </a:cubicBezTo>
                  <a:cubicBezTo>
                    <a:pt x="47" y="168"/>
                    <a:pt x="45" y="162"/>
                    <a:pt x="45" y="155"/>
                  </a:cubicBezTo>
                  <a:lnTo>
                    <a:pt x="0" y="15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11">
              <a:extLst>
                <a:ext uri="{FF2B5EF4-FFF2-40B4-BE49-F238E27FC236}">
                  <a16:creationId xmlns:a16="http://schemas.microsoft.com/office/drawing/2014/main" xmlns="" id="{EB1F5AF8-5659-41CD-953F-33FCB1922C76}"/>
                </a:ext>
              </a:extLst>
            </p:cNvPr>
            <p:cNvSpPr>
              <a:spLocks/>
            </p:cNvSpPr>
            <p:nvPr userDrawn="1"/>
          </p:nvSpPr>
          <p:spPr bwMode="auto">
            <a:xfrm>
              <a:off x="9047163" y="7242175"/>
              <a:ext cx="61913" cy="76200"/>
            </a:xfrm>
            <a:custGeom>
              <a:avLst/>
              <a:gdLst>
                <a:gd name="T0" fmla="*/ 0 w 187"/>
                <a:gd name="T1" fmla="*/ 155 h 227"/>
                <a:gd name="T2" fmla="*/ 10 w 187"/>
                <a:gd name="T3" fmla="*/ 190 h 227"/>
                <a:gd name="T4" fmla="*/ 32 w 187"/>
                <a:gd name="T5" fmla="*/ 212 h 227"/>
                <a:gd name="T6" fmla="*/ 62 w 187"/>
                <a:gd name="T7" fmla="*/ 224 h 227"/>
                <a:gd name="T8" fmla="*/ 98 w 187"/>
                <a:gd name="T9" fmla="*/ 227 h 227"/>
                <a:gd name="T10" fmla="*/ 165 w 187"/>
                <a:gd name="T11" fmla="*/ 209 h 227"/>
                <a:gd name="T12" fmla="*/ 187 w 187"/>
                <a:gd name="T13" fmla="*/ 162 h 227"/>
                <a:gd name="T14" fmla="*/ 184 w 187"/>
                <a:gd name="T15" fmla="*/ 137 h 227"/>
                <a:gd name="T16" fmla="*/ 172 w 187"/>
                <a:gd name="T17" fmla="*/ 118 h 227"/>
                <a:gd name="T18" fmla="*/ 150 w 187"/>
                <a:gd name="T19" fmla="*/ 104 h 227"/>
                <a:gd name="T20" fmla="*/ 114 w 187"/>
                <a:gd name="T21" fmla="*/ 94 h 227"/>
                <a:gd name="T22" fmla="*/ 88 w 187"/>
                <a:gd name="T23" fmla="*/ 90 h 227"/>
                <a:gd name="T24" fmla="*/ 69 w 187"/>
                <a:gd name="T25" fmla="*/ 85 h 227"/>
                <a:gd name="T26" fmla="*/ 57 w 187"/>
                <a:gd name="T27" fmla="*/ 81 h 227"/>
                <a:gd name="T28" fmla="*/ 51 w 187"/>
                <a:gd name="T29" fmla="*/ 73 h 227"/>
                <a:gd name="T30" fmla="*/ 50 w 187"/>
                <a:gd name="T31" fmla="*/ 62 h 227"/>
                <a:gd name="T32" fmla="*/ 52 w 187"/>
                <a:gd name="T33" fmla="*/ 53 h 227"/>
                <a:gd name="T34" fmla="*/ 59 w 187"/>
                <a:gd name="T35" fmla="*/ 44 h 227"/>
                <a:gd name="T36" fmla="*/ 72 w 187"/>
                <a:gd name="T37" fmla="*/ 38 h 227"/>
                <a:gd name="T38" fmla="*/ 95 w 187"/>
                <a:gd name="T39" fmla="*/ 36 h 227"/>
                <a:gd name="T40" fmla="*/ 128 w 187"/>
                <a:gd name="T41" fmla="*/ 43 h 227"/>
                <a:gd name="T42" fmla="*/ 143 w 187"/>
                <a:gd name="T43" fmla="*/ 67 h 227"/>
                <a:gd name="T44" fmla="*/ 185 w 187"/>
                <a:gd name="T45" fmla="*/ 62 h 227"/>
                <a:gd name="T46" fmla="*/ 177 w 187"/>
                <a:gd name="T47" fmla="*/ 38 h 227"/>
                <a:gd name="T48" fmla="*/ 161 w 187"/>
                <a:gd name="T49" fmla="*/ 18 h 227"/>
                <a:gd name="T50" fmla="*/ 134 w 187"/>
                <a:gd name="T51" fmla="*/ 5 h 227"/>
                <a:gd name="T52" fmla="*/ 93 w 187"/>
                <a:gd name="T53" fmla="*/ 0 h 227"/>
                <a:gd name="T54" fmla="*/ 58 w 187"/>
                <a:gd name="T55" fmla="*/ 4 h 227"/>
                <a:gd name="T56" fmla="*/ 30 w 187"/>
                <a:gd name="T57" fmla="*/ 17 h 227"/>
                <a:gd name="T58" fmla="*/ 12 w 187"/>
                <a:gd name="T59" fmla="*/ 38 h 227"/>
                <a:gd name="T60" fmla="*/ 5 w 187"/>
                <a:gd name="T61" fmla="*/ 65 h 227"/>
                <a:gd name="T62" fmla="*/ 12 w 187"/>
                <a:gd name="T63" fmla="*/ 96 h 227"/>
                <a:gd name="T64" fmla="*/ 31 w 187"/>
                <a:gd name="T65" fmla="*/ 114 h 227"/>
                <a:gd name="T66" fmla="*/ 64 w 187"/>
                <a:gd name="T67" fmla="*/ 125 h 227"/>
                <a:gd name="T68" fmla="*/ 108 w 187"/>
                <a:gd name="T69" fmla="*/ 134 h 227"/>
                <a:gd name="T70" fmla="*/ 135 w 187"/>
                <a:gd name="T71" fmla="*/ 145 h 227"/>
                <a:gd name="T72" fmla="*/ 141 w 187"/>
                <a:gd name="T73" fmla="*/ 163 h 227"/>
                <a:gd name="T74" fmla="*/ 131 w 187"/>
                <a:gd name="T75" fmla="*/ 183 h 227"/>
                <a:gd name="T76" fmla="*/ 97 w 187"/>
                <a:gd name="T77" fmla="*/ 191 h 227"/>
                <a:gd name="T78" fmla="*/ 78 w 187"/>
                <a:gd name="T79" fmla="*/ 189 h 227"/>
                <a:gd name="T80" fmla="*/ 62 w 187"/>
                <a:gd name="T81" fmla="*/ 183 h 227"/>
                <a:gd name="T82" fmla="*/ 51 w 187"/>
                <a:gd name="T83" fmla="*/ 173 h 227"/>
                <a:gd name="T84" fmla="*/ 45 w 187"/>
                <a:gd name="T85" fmla="*/ 155 h 227"/>
                <a:gd name="T86" fmla="*/ 0 w 187"/>
                <a:gd name="T87" fmla="*/ 155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87" h="227">
                  <a:moveTo>
                    <a:pt x="0" y="155"/>
                  </a:moveTo>
                  <a:cubicBezTo>
                    <a:pt x="1" y="169"/>
                    <a:pt x="4" y="181"/>
                    <a:pt x="10" y="190"/>
                  </a:cubicBezTo>
                  <a:cubicBezTo>
                    <a:pt x="15" y="199"/>
                    <a:pt x="23" y="206"/>
                    <a:pt x="32" y="212"/>
                  </a:cubicBezTo>
                  <a:cubicBezTo>
                    <a:pt x="41" y="217"/>
                    <a:pt x="51" y="221"/>
                    <a:pt x="62" y="224"/>
                  </a:cubicBezTo>
                  <a:cubicBezTo>
                    <a:pt x="74" y="226"/>
                    <a:pt x="85" y="227"/>
                    <a:pt x="98" y="227"/>
                  </a:cubicBezTo>
                  <a:cubicBezTo>
                    <a:pt x="128" y="227"/>
                    <a:pt x="150" y="221"/>
                    <a:pt x="165" y="209"/>
                  </a:cubicBezTo>
                  <a:cubicBezTo>
                    <a:pt x="180" y="197"/>
                    <a:pt x="187" y="182"/>
                    <a:pt x="187" y="162"/>
                  </a:cubicBezTo>
                  <a:cubicBezTo>
                    <a:pt x="187" y="153"/>
                    <a:pt x="186" y="145"/>
                    <a:pt x="184" y="137"/>
                  </a:cubicBezTo>
                  <a:cubicBezTo>
                    <a:pt x="182" y="130"/>
                    <a:pt x="178" y="123"/>
                    <a:pt x="172" y="118"/>
                  </a:cubicBezTo>
                  <a:cubicBezTo>
                    <a:pt x="167" y="112"/>
                    <a:pt x="159" y="107"/>
                    <a:pt x="150" y="104"/>
                  </a:cubicBezTo>
                  <a:cubicBezTo>
                    <a:pt x="140" y="100"/>
                    <a:pt x="128" y="97"/>
                    <a:pt x="114" y="94"/>
                  </a:cubicBezTo>
                  <a:cubicBezTo>
                    <a:pt x="88" y="90"/>
                    <a:pt x="88" y="90"/>
                    <a:pt x="88" y="90"/>
                  </a:cubicBezTo>
                  <a:cubicBezTo>
                    <a:pt x="80" y="88"/>
                    <a:pt x="74" y="87"/>
                    <a:pt x="69" y="85"/>
                  </a:cubicBezTo>
                  <a:cubicBezTo>
                    <a:pt x="64" y="84"/>
                    <a:pt x="60" y="82"/>
                    <a:pt x="57" y="81"/>
                  </a:cubicBezTo>
                  <a:cubicBezTo>
                    <a:pt x="54" y="79"/>
                    <a:pt x="52" y="76"/>
                    <a:pt x="51" y="73"/>
                  </a:cubicBezTo>
                  <a:cubicBezTo>
                    <a:pt x="50" y="70"/>
                    <a:pt x="50" y="66"/>
                    <a:pt x="50" y="62"/>
                  </a:cubicBezTo>
                  <a:cubicBezTo>
                    <a:pt x="50" y="59"/>
                    <a:pt x="50" y="56"/>
                    <a:pt x="52" y="53"/>
                  </a:cubicBezTo>
                  <a:cubicBezTo>
                    <a:pt x="53" y="49"/>
                    <a:pt x="55" y="47"/>
                    <a:pt x="59" y="44"/>
                  </a:cubicBezTo>
                  <a:cubicBezTo>
                    <a:pt x="62" y="42"/>
                    <a:pt x="67" y="40"/>
                    <a:pt x="72" y="38"/>
                  </a:cubicBezTo>
                  <a:cubicBezTo>
                    <a:pt x="78" y="36"/>
                    <a:pt x="85" y="36"/>
                    <a:pt x="95" y="36"/>
                  </a:cubicBezTo>
                  <a:cubicBezTo>
                    <a:pt x="110" y="36"/>
                    <a:pt x="121" y="38"/>
                    <a:pt x="128" y="43"/>
                  </a:cubicBezTo>
                  <a:cubicBezTo>
                    <a:pt x="135" y="49"/>
                    <a:pt x="140" y="57"/>
                    <a:pt x="143" y="67"/>
                  </a:cubicBezTo>
                  <a:cubicBezTo>
                    <a:pt x="185" y="62"/>
                    <a:pt x="185" y="62"/>
                    <a:pt x="185" y="62"/>
                  </a:cubicBezTo>
                  <a:cubicBezTo>
                    <a:pt x="183" y="53"/>
                    <a:pt x="180" y="46"/>
                    <a:pt x="177" y="38"/>
                  </a:cubicBezTo>
                  <a:cubicBezTo>
                    <a:pt x="173" y="31"/>
                    <a:pt x="168" y="24"/>
                    <a:pt x="161" y="18"/>
                  </a:cubicBezTo>
                  <a:cubicBezTo>
                    <a:pt x="154" y="13"/>
                    <a:pt x="145" y="8"/>
                    <a:pt x="134" y="5"/>
                  </a:cubicBezTo>
                  <a:cubicBezTo>
                    <a:pt x="123" y="1"/>
                    <a:pt x="110" y="0"/>
                    <a:pt x="93" y="0"/>
                  </a:cubicBezTo>
                  <a:cubicBezTo>
                    <a:pt x="80" y="0"/>
                    <a:pt x="69" y="1"/>
                    <a:pt x="58" y="4"/>
                  </a:cubicBezTo>
                  <a:cubicBezTo>
                    <a:pt x="47" y="7"/>
                    <a:pt x="38" y="12"/>
                    <a:pt x="30" y="17"/>
                  </a:cubicBezTo>
                  <a:cubicBezTo>
                    <a:pt x="22" y="23"/>
                    <a:pt x="16" y="30"/>
                    <a:pt x="12" y="38"/>
                  </a:cubicBezTo>
                  <a:cubicBezTo>
                    <a:pt x="7" y="46"/>
                    <a:pt x="5" y="55"/>
                    <a:pt x="5" y="65"/>
                  </a:cubicBezTo>
                  <a:cubicBezTo>
                    <a:pt x="5" y="78"/>
                    <a:pt x="7" y="88"/>
                    <a:pt x="12" y="96"/>
                  </a:cubicBezTo>
                  <a:cubicBezTo>
                    <a:pt x="16" y="103"/>
                    <a:pt x="22" y="109"/>
                    <a:pt x="31" y="114"/>
                  </a:cubicBezTo>
                  <a:cubicBezTo>
                    <a:pt x="40" y="119"/>
                    <a:pt x="51" y="123"/>
                    <a:pt x="64" y="125"/>
                  </a:cubicBezTo>
                  <a:cubicBezTo>
                    <a:pt x="77" y="128"/>
                    <a:pt x="91" y="131"/>
                    <a:pt x="108" y="134"/>
                  </a:cubicBezTo>
                  <a:cubicBezTo>
                    <a:pt x="122" y="136"/>
                    <a:pt x="130" y="140"/>
                    <a:pt x="135" y="145"/>
                  </a:cubicBezTo>
                  <a:cubicBezTo>
                    <a:pt x="139" y="150"/>
                    <a:pt x="141" y="156"/>
                    <a:pt x="141" y="163"/>
                  </a:cubicBezTo>
                  <a:cubicBezTo>
                    <a:pt x="141" y="172"/>
                    <a:pt x="138" y="179"/>
                    <a:pt x="131" y="183"/>
                  </a:cubicBezTo>
                  <a:cubicBezTo>
                    <a:pt x="124" y="188"/>
                    <a:pt x="113" y="191"/>
                    <a:pt x="97" y="191"/>
                  </a:cubicBezTo>
                  <a:cubicBezTo>
                    <a:pt x="90" y="191"/>
                    <a:pt x="84" y="190"/>
                    <a:pt x="78" y="189"/>
                  </a:cubicBezTo>
                  <a:cubicBezTo>
                    <a:pt x="72" y="188"/>
                    <a:pt x="66" y="186"/>
                    <a:pt x="62" y="183"/>
                  </a:cubicBezTo>
                  <a:cubicBezTo>
                    <a:pt x="57" y="181"/>
                    <a:pt x="54" y="177"/>
                    <a:pt x="51" y="173"/>
                  </a:cubicBezTo>
                  <a:cubicBezTo>
                    <a:pt x="48" y="168"/>
                    <a:pt x="46" y="162"/>
                    <a:pt x="45" y="155"/>
                  </a:cubicBezTo>
                  <a:lnTo>
                    <a:pt x="0" y="15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12">
              <a:extLst>
                <a:ext uri="{FF2B5EF4-FFF2-40B4-BE49-F238E27FC236}">
                  <a16:creationId xmlns:a16="http://schemas.microsoft.com/office/drawing/2014/main" xmlns="" id="{8DF0D09D-3DA6-4782-8228-68C9CB4400F8}"/>
                </a:ext>
              </a:extLst>
            </p:cNvPr>
            <p:cNvSpPr>
              <a:spLocks noEditPoints="1"/>
            </p:cNvSpPr>
            <p:nvPr userDrawn="1"/>
          </p:nvSpPr>
          <p:spPr bwMode="auto">
            <a:xfrm>
              <a:off x="8964613" y="7242175"/>
              <a:ext cx="69850" cy="76200"/>
            </a:xfrm>
            <a:custGeom>
              <a:avLst/>
              <a:gdLst>
                <a:gd name="T0" fmla="*/ 163 w 211"/>
                <a:gd name="T1" fmla="*/ 113 h 227"/>
                <a:gd name="T2" fmla="*/ 149 w 211"/>
                <a:gd name="T3" fmla="*/ 169 h 227"/>
                <a:gd name="T4" fmla="*/ 106 w 211"/>
                <a:gd name="T5" fmla="*/ 189 h 227"/>
                <a:gd name="T6" fmla="*/ 62 w 211"/>
                <a:gd name="T7" fmla="*/ 169 h 227"/>
                <a:gd name="T8" fmla="*/ 49 w 211"/>
                <a:gd name="T9" fmla="*/ 113 h 227"/>
                <a:gd name="T10" fmla="*/ 62 w 211"/>
                <a:gd name="T11" fmla="*/ 58 h 227"/>
                <a:gd name="T12" fmla="*/ 106 w 211"/>
                <a:gd name="T13" fmla="*/ 38 h 227"/>
                <a:gd name="T14" fmla="*/ 149 w 211"/>
                <a:gd name="T15" fmla="*/ 58 h 227"/>
                <a:gd name="T16" fmla="*/ 163 w 211"/>
                <a:gd name="T17" fmla="*/ 113 h 227"/>
                <a:gd name="T18" fmla="*/ 211 w 211"/>
                <a:gd name="T19" fmla="*/ 113 h 227"/>
                <a:gd name="T20" fmla="*/ 205 w 211"/>
                <a:gd name="T21" fmla="*/ 67 h 227"/>
                <a:gd name="T22" fmla="*/ 184 w 211"/>
                <a:gd name="T23" fmla="*/ 32 h 227"/>
                <a:gd name="T24" fmla="*/ 151 w 211"/>
                <a:gd name="T25" fmla="*/ 8 h 227"/>
                <a:gd name="T26" fmla="*/ 106 w 211"/>
                <a:gd name="T27" fmla="*/ 0 h 227"/>
                <a:gd name="T28" fmla="*/ 61 w 211"/>
                <a:gd name="T29" fmla="*/ 8 h 227"/>
                <a:gd name="T30" fmla="*/ 28 w 211"/>
                <a:gd name="T31" fmla="*/ 31 h 227"/>
                <a:gd name="T32" fmla="*/ 7 w 211"/>
                <a:gd name="T33" fmla="*/ 67 h 227"/>
                <a:gd name="T34" fmla="*/ 0 w 211"/>
                <a:gd name="T35" fmla="*/ 113 h 227"/>
                <a:gd name="T36" fmla="*/ 28 w 211"/>
                <a:gd name="T37" fmla="*/ 198 h 227"/>
                <a:gd name="T38" fmla="*/ 105 w 211"/>
                <a:gd name="T39" fmla="*/ 227 h 227"/>
                <a:gd name="T40" fmla="*/ 148 w 211"/>
                <a:gd name="T41" fmla="*/ 220 h 227"/>
                <a:gd name="T42" fmla="*/ 182 w 211"/>
                <a:gd name="T43" fmla="*/ 198 h 227"/>
                <a:gd name="T44" fmla="*/ 204 w 211"/>
                <a:gd name="T45" fmla="*/ 162 h 227"/>
                <a:gd name="T46" fmla="*/ 211 w 211"/>
                <a:gd name="T47" fmla="*/ 113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1" h="227">
                  <a:moveTo>
                    <a:pt x="163" y="113"/>
                  </a:moveTo>
                  <a:cubicBezTo>
                    <a:pt x="163" y="137"/>
                    <a:pt x="158" y="155"/>
                    <a:pt x="149" y="169"/>
                  </a:cubicBezTo>
                  <a:cubicBezTo>
                    <a:pt x="140" y="182"/>
                    <a:pt x="126" y="189"/>
                    <a:pt x="106" y="189"/>
                  </a:cubicBezTo>
                  <a:cubicBezTo>
                    <a:pt x="86" y="189"/>
                    <a:pt x="71" y="182"/>
                    <a:pt x="62" y="169"/>
                  </a:cubicBezTo>
                  <a:cubicBezTo>
                    <a:pt x="53" y="155"/>
                    <a:pt x="49" y="136"/>
                    <a:pt x="49" y="113"/>
                  </a:cubicBezTo>
                  <a:cubicBezTo>
                    <a:pt x="49" y="90"/>
                    <a:pt x="53" y="72"/>
                    <a:pt x="62" y="58"/>
                  </a:cubicBezTo>
                  <a:cubicBezTo>
                    <a:pt x="72" y="44"/>
                    <a:pt x="86" y="38"/>
                    <a:pt x="106" y="38"/>
                  </a:cubicBezTo>
                  <a:cubicBezTo>
                    <a:pt x="126" y="38"/>
                    <a:pt x="140" y="44"/>
                    <a:pt x="149" y="58"/>
                  </a:cubicBezTo>
                  <a:cubicBezTo>
                    <a:pt x="158" y="71"/>
                    <a:pt x="163" y="90"/>
                    <a:pt x="163" y="113"/>
                  </a:cubicBezTo>
                  <a:moveTo>
                    <a:pt x="211" y="113"/>
                  </a:moveTo>
                  <a:cubicBezTo>
                    <a:pt x="211" y="96"/>
                    <a:pt x="209" y="81"/>
                    <a:pt x="205" y="67"/>
                  </a:cubicBezTo>
                  <a:cubicBezTo>
                    <a:pt x="200" y="53"/>
                    <a:pt x="193" y="41"/>
                    <a:pt x="184" y="32"/>
                  </a:cubicBezTo>
                  <a:cubicBezTo>
                    <a:pt x="176" y="22"/>
                    <a:pt x="165" y="14"/>
                    <a:pt x="151" y="8"/>
                  </a:cubicBezTo>
                  <a:cubicBezTo>
                    <a:pt x="138" y="3"/>
                    <a:pt x="123" y="0"/>
                    <a:pt x="106" y="0"/>
                  </a:cubicBezTo>
                  <a:cubicBezTo>
                    <a:pt x="89" y="0"/>
                    <a:pt x="75" y="3"/>
                    <a:pt x="61" y="8"/>
                  </a:cubicBezTo>
                  <a:cubicBezTo>
                    <a:pt x="48" y="14"/>
                    <a:pt x="37" y="21"/>
                    <a:pt x="28" y="31"/>
                  </a:cubicBezTo>
                  <a:cubicBezTo>
                    <a:pt x="19" y="41"/>
                    <a:pt x="12" y="53"/>
                    <a:pt x="7" y="67"/>
                  </a:cubicBezTo>
                  <a:cubicBezTo>
                    <a:pt x="3" y="81"/>
                    <a:pt x="0" y="96"/>
                    <a:pt x="0" y="113"/>
                  </a:cubicBezTo>
                  <a:cubicBezTo>
                    <a:pt x="0" y="150"/>
                    <a:pt x="9" y="178"/>
                    <a:pt x="28" y="198"/>
                  </a:cubicBezTo>
                  <a:cubicBezTo>
                    <a:pt x="46" y="217"/>
                    <a:pt x="72" y="227"/>
                    <a:pt x="105" y="227"/>
                  </a:cubicBezTo>
                  <a:cubicBezTo>
                    <a:pt x="121" y="227"/>
                    <a:pt x="135" y="225"/>
                    <a:pt x="148" y="220"/>
                  </a:cubicBezTo>
                  <a:cubicBezTo>
                    <a:pt x="161" y="215"/>
                    <a:pt x="172" y="207"/>
                    <a:pt x="182" y="198"/>
                  </a:cubicBezTo>
                  <a:cubicBezTo>
                    <a:pt x="191" y="188"/>
                    <a:pt x="198" y="176"/>
                    <a:pt x="204" y="162"/>
                  </a:cubicBezTo>
                  <a:cubicBezTo>
                    <a:pt x="209" y="148"/>
                    <a:pt x="211" y="131"/>
                    <a:pt x="211" y="113"/>
                  </a:cubicBezTo>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13">
              <a:extLst>
                <a:ext uri="{FF2B5EF4-FFF2-40B4-BE49-F238E27FC236}">
                  <a16:creationId xmlns:a16="http://schemas.microsoft.com/office/drawing/2014/main" xmlns="" id="{6EC480DB-9801-4FFB-B0BE-14EAB4CA4D4C}"/>
                </a:ext>
              </a:extLst>
            </p:cNvPr>
            <p:cNvSpPr>
              <a:spLocks/>
            </p:cNvSpPr>
            <p:nvPr userDrawn="1"/>
          </p:nvSpPr>
          <p:spPr bwMode="auto">
            <a:xfrm>
              <a:off x="8916988" y="7243763"/>
              <a:ext cx="41275" cy="73025"/>
            </a:xfrm>
            <a:custGeom>
              <a:avLst/>
              <a:gdLst>
                <a:gd name="T0" fmla="*/ 0 w 127"/>
                <a:gd name="T1" fmla="*/ 3 h 218"/>
                <a:gd name="T2" fmla="*/ 0 w 127"/>
                <a:gd name="T3" fmla="*/ 218 h 218"/>
                <a:gd name="T4" fmla="*/ 47 w 127"/>
                <a:gd name="T5" fmla="*/ 218 h 218"/>
                <a:gd name="T6" fmla="*/ 47 w 127"/>
                <a:gd name="T7" fmla="*/ 92 h 218"/>
                <a:gd name="T8" fmla="*/ 50 w 127"/>
                <a:gd name="T9" fmla="*/ 74 h 218"/>
                <a:gd name="T10" fmla="*/ 61 w 127"/>
                <a:gd name="T11" fmla="*/ 58 h 218"/>
                <a:gd name="T12" fmla="*/ 77 w 127"/>
                <a:gd name="T13" fmla="*/ 47 h 218"/>
                <a:gd name="T14" fmla="*/ 100 w 127"/>
                <a:gd name="T15" fmla="*/ 43 h 218"/>
                <a:gd name="T16" fmla="*/ 111 w 127"/>
                <a:gd name="T17" fmla="*/ 43 h 218"/>
                <a:gd name="T18" fmla="*/ 121 w 127"/>
                <a:gd name="T19" fmla="*/ 45 h 218"/>
                <a:gd name="T20" fmla="*/ 127 w 127"/>
                <a:gd name="T21" fmla="*/ 2 h 218"/>
                <a:gd name="T22" fmla="*/ 117 w 127"/>
                <a:gd name="T23" fmla="*/ 0 h 218"/>
                <a:gd name="T24" fmla="*/ 106 w 127"/>
                <a:gd name="T25" fmla="*/ 0 h 218"/>
                <a:gd name="T26" fmla="*/ 72 w 127"/>
                <a:gd name="T27" fmla="*/ 9 h 218"/>
                <a:gd name="T28" fmla="*/ 46 w 127"/>
                <a:gd name="T29" fmla="*/ 35 h 218"/>
                <a:gd name="T30" fmla="*/ 46 w 127"/>
                <a:gd name="T31" fmla="*/ 3 h 218"/>
                <a:gd name="T32" fmla="*/ 0 w 127"/>
                <a:gd name="T33" fmla="*/ 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7" h="218">
                  <a:moveTo>
                    <a:pt x="0" y="3"/>
                  </a:moveTo>
                  <a:cubicBezTo>
                    <a:pt x="0" y="218"/>
                    <a:pt x="0" y="218"/>
                    <a:pt x="0" y="218"/>
                  </a:cubicBezTo>
                  <a:cubicBezTo>
                    <a:pt x="47" y="218"/>
                    <a:pt x="47" y="218"/>
                    <a:pt x="47" y="218"/>
                  </a:cubicBezTo>
                  <a:cubicBezTo>
                    <a:pt x="47" y="92"/>
                    <a:pt x="47" y="92"/>
                    <a:pt x="47" y="92"/>
                  </a:cubicBezTo>
                  <a:cubicBezTo>
                    <a:pt x="47" y="86"/>
                    <a:pt x="48" y="80"/>
                    <a:pt x="50" y="74"/>
                  </a:cubicBezTo>
                  <a:cubicBezTo>
                    <a:pt x="53" y="68"/>
                    <a:pt x="56" y="63"/>
                    <a:pt x="61" y="58"/>
                  </a:cubicBezTo>
                  <a:cubicBezTo>
                    <a:pt x="65" y="54"/>
                    <a:pt x="71" y="50"/>
                    <a:pt x="77" y="47"/>
                  </a:cubicBezTo>
                  <a:cubicBezTo>
                    <a:pt x="84" y="44"/>
                    <a:pt x="92" y="43"/>
                    <a:pt x="100" y="43"/>
                  </a:cubicBezTo>
                  <a:cubicBezTo>
                    <a:pt x="104" y="43"/>
                    <a:pt x="108" y="43"/>
                    <a:pt x="111" y="43"/>
                  </a:cubicBezTo>
                  <a:cubicBezTo>
                    <a:pt x="115" y="43"/>
                    <a:pt x="118" y="44"/>
                    <a:pt x="121" y="45"/>
                  </a:cubicBezTo>
                  <a:cubicBezTo>
                    <a:pt x="127" y="2"/>
                    <a:pt x="127" y="2"/>
                    <a:pt x="127" y="2"/>
                  </a:cubicBezTo>
                  <a:cubicBezTo>
                    <a:pt x="124" y="1"/>
                    <a:pt x="120" y="1"/>
                    <a:pt x="117" y="0"/>
                  </a:cubicBezTo>
                  <a:cubicBezTo>
                    <a:pt x="114" y="0"/>
                    <a:pt x="110" y="0"/>
                    <a:pt x="106" y="0"/>
                  </a:cubicBezTo>
                  <a:cubicBezTo>
                    <a:pt x="94" y="0"/>
                    <a:pt x="83" y="3"/>
                    <a:pt x="72" y="9"/>
                  </a:cubicBezTo>
                  <a:cubicBezTo>
                    <a:pt x="62" y="15"/>
                    <a:pt x="53" y="24"/>
                    <a:pt x="46" y="35"/>
                  </a:cubicBezTo>
                  <a:cubicBezTo>
                    <a:pt x="46" y="3"/>
                    <a:pt x="46" y="3"/>
                    <a:pt x="46" y="3"/>
                  </a:cubicBezTo>
                  <a:lnTo>
                    <a:pt x="0" y="3"/>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14">
              <a:extLst>
                <a:ext uri="{FF2B5EF4-FFF2-40B4-BE49-F238E27FC236}">
                  <a16:creationId xmlns:a16="http://schemas.microsoft.com/office/drawing/2014/main" xmlns="" id="{5FF4A8F7-BCF4-455B-8E16-E04D9EB3AE44}"/>
                </a:ext>
              </a:extLst>
            </p:cNvPr>
            <p:cNvSpPr>
              <a:spLocks/>
            </p:cNvSpPr>
            <p:nvPr userDrawn="1"/>
          </p:nvSpPr>
          <p:spPr bwMode="auto">
            <a:xfrm>
              <a:off x="8836025" y="7242175"/>
              <a:ext cx="65088" cy="76200"/>
            </a:xfrm>
            <a:custGeom>
              <a:avLst/>
              <a:gdLst>
                <a:gd name="T0" fmla="*/ 149 w 196"/>
                <a:gd name="T1" fmla="*/ 146 h 227"/>
                <a:gd name="T2" fmla="*/ 135 w 196"/>
                <a:gd name="T3" fmla="*/ 178 h 227"/>
                <a:gd name="T4" fmla="*/ 102 w 196"/>
                <a:gd name="T5" fmla="*/ 189 h 227"/>
                <a:gd name="T6" fmla="*/ 77 w 196"/>
                <a:gd name="T7" fmla="*/ 183 h 227"/>
                <a:gd name="T8" fmla="*/ 61 w 196"/>
                <a:gd name="T9" fmla="*/ 167 h 227"/>
                <a:gd name="T10" fmla="*/ 52 w 196"/>
                <a:gd name="T11" fmla="*/ 143 h 227"/>
                <a:gd name="T12" fmla="*/ 49 w 196"/>
                <a:gd name="T13" fmla="*/ 113 h 227"/>
                <a:gd name="T14" fmla="*/ 52 w 196"/>
                <a:gd name="T15" fmla="*/ 85 h 227"/>
                <a:gd name="T16" fmla="*/ 60 w 196"/>
                <a:gd name="T17" fmla="*/ 61 h 227"/>
                <a:gd name="T18" fmla="*/ 77 w 196"/>
                <a:gd name="T19" fmla="*/ 44 h 227"/>
                <a:gd name="T20" fmla="*/ 103 w 196"/>
                <a:gd name="T21" fmla="*/ 38 h 227"/>
                <a:gd name="T22" fmla="*/ 134 w 196"/>
                <a:gd name="T23" fmla="*/ 50 h 227"/>
                <a:gd name="T24" fmla="*/ 146 w 196"/>
                <a:gd name="T25" fmla="*/ 80 h 227"/>
                <a:gd name="T26" fmla="*/ 193 w 196"/>
                <a:gd name="T27" fmla="*/ 73 h 227"/>
                <a:gd name="T28" fmla="*/ 184 w 196"/>
                <a:gd name="T29" fmla="*/ 45 h 227"/>
                <a:gd name="T30" fmla="*/ 168 w 196"/>
                <a:gd name="T31" fmla="*/ 22 h 227"/>
                <a:gd name="T32" fmla="*/ 143 w 196"/>
                <a:gd name="T33" fmla="*/ 6 h 227"/>
                <a:gd name="T34" fmla="*/ 104 w 196"/>
                <a:gd name="T35" fmla="*/ 0 h 227"/>
                <a:gd name="T36" fmla="*/ 60 w 196"/>
                <a:gd name="T37" fmla="*/ 8 h 227"/>
                <a:gd name="T38" fmla="*/ 28 w 196"/>
                <a:gd name="T39" fmla="*/ 31 h 227"/>
                <a:gd name="T40" fmla="*/ 7 w 196"/>
                <a:gd name="T41" fmla="*/ 68 h 227"/>
                <a:gd name="T42" fmla="*/ 0 w 196"/>
                <a:gd name="T43" fmla="*/ 114 h 227"/>
                <a:gd name="T44" fmla="*/ 7 w 196"/>
                <a:gd name="T45" fmla="*/ 161 h 227"/>
                <a:gd name="T46" fmla="*/ 25 w 196"/>
                <a:gd name="T47" fmla="*/ 196 h 227"/>
                <a:gd name="T48" fmla="*/ 57 w 196"/>
                <a:gd name="T49" fmla="*/ 219 h 227"/>
                <a:gd name="T50" fmla="*/ 102 w 196"/>
                <a:gd name="T51" fmla="*/ 227 h 227"/>
                <a:gd name="T52" fmla="*/ 169 w 196"/>
                <a:gd name="T53" fmla="*/ 206 h 227"/>
                <a:gd name="T54" fmla="*/ 196 w 196"/>
                <a:gd name="T55" fmla="*/ 146 h 227"/>
                <a:gd name="T56" fmla="*/ 149 w 196"/>
                <a:gd name="T57" fmla="*/ 146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6" h="227">
                  <a:moveTo>
                    <a:pt x="149" y="146"/>
                  </a:moveTo>
                  <a:cubicBezTo>
                    <a:pt x="147" y="160"/>
                    <a:pt x="142" y="170"/>
                    <a:pt x="135" y="178"/>
                  </a:cubicBezTo>
                  <a:cubicBezTo>
                    <a:pt x="127" y="186"/>
                    <a:pt x="117" y="189"/>
                    <a:pt x="102" y="189"/>
                  </a:cubicBezTo>
                  <a:cubicBezTo>
                    <a:pt x="92" y="189"/>
                    <a:pt x="84" y="187"/>
                    <a:pt x="77" y="183"/>
                  </a:cubicBezTo>
                  <a:cubicBezTo>
                    <a:pt x="70" y="179"/>
                    <a:pt x="65" y="174"/>
                    <a:pt x="61" y="167"/>
                  </a:cubicBezTo>
                  <a:cubicBezTo>
                    <a:pt x="57" y="160"/>
                    <a:pt x="54" y="152"/>
                    <a:pt x="52" y="143"/>
                  </a:cubicBezTo>
                  <a:cubicBezTo>
                    <a:pt x="50" y="134"/>
                    <a:pt x="49" y="124"/>
                    <a:pt x="49" y="113"/>
                  </a:cubicBezTo>
                  <a:cubicBezTo>
                    <a:pt x="49" y="104"/>
                    <a:pt x="50" y="95"/>
                    <a:pt x="52" y="85"/>
                  </a:cubicBezTo>
                  <a:cubicBezTo>
                    <a:pt x="53" y="76"/>
                    <a:pt x="56" y="68"/>
                    <a:pt x="60" y="61"/>
                  </a:cubicBezTo>
                  <a:cubicBezTo>
                    <a:pt x="64" y="54"/>
                    <a:pt x="70" y="49"/>
                    <a:pt x="77" y="44"/>
                  </a:cubicBezTo>
                  <a:cubicBezTo>
                    <a:pt x="84" y="40"/>
                    <a:pt x="92" y="38"/>
                    <a:pt x="103" y="38"/>
                  </a:cubicBezTo>
                  <a:cubicBezTo>
                    <a:pt x="117" y="38"/>
                    <a:pt x="128" y="42"/>
                    <a:pt x="134" y="50"/>
                  </a:cubicBezTo>
                  <a:cubicBezTo>
                    <a:pt x="140" y="58"/>
                    <a:pt x="144" y="68"/>
                    <a:pt x="146" y="80"/>
                  </a:cubicBezTo>
                  <a:cubicBezTo>
                    <a:pt x="193" y="73"/>
                    <a:pt x="193" y="73"/>
                    <a:pt x="193" y="73"/>
                  </a:cubicBezTo>
                  <a:cubicBezTo>
                    <a:pt x="191" y="63"/>
                    <a:pt x="188" y="54"/>
                    <a:pt x="184" y="45"/>
                  </a:cubicBezTo>
                  <a:cubicBezTo>
                    <a:pt x="181" y="36"/>
                    <a:pt x="175" y="29"/>
                    <a:pt x="168" y="22"/>
                  </a:cubicBezTo>
                  <a:cubicBezTo>
                    <a:pt x="162" y="15"/>
                    <a:pt x="153" y="10"/>
                    <a:pt x="143" y="6"/>
                  </a:cubicBezTo>
                  <a:cubicBezTo>
                    <a:pt x="132" y="2"/>
                    <a:pt x="119" y="0"/>
                    <a:pt x="104" y="0"/>
                  </a:cubicBezTo>
                  <a:cubicBezTo>
                    <a:pt x="88" y="0"/>
                    <a:pt x="73" y="3"/>
                    <a:pt x="60" y="8"/>
                  </a:cubicBezTo>
                  <a:cubicBezTo>
                    <a:pt x="47" y="14"/>
                    <a:pt x="37" y="21"/>
                    <a:pt x="28" y="31"/>
                  </a:cubicBezTo>
                  <a:cubicBezTo>
                    <a:pt x="19" y="41"/>
                    <a:pt x="12" y="53"/>
                    <a:pt x="7" y="68"/>
                  </a:cubicBezTo>
                  <a:cubicBezTo>
                    <a:pt x="3" y="82"/>
                    <a:pt x="0" y="97"/>
                    <a:pt x="0" y="114"/>
                  </a:cubicBezTo>
                  <a:cubicBezTo>
                    <a:pt x="0" y="131"/>
                    <a:pt x="2" y="147"/>
                    <a:pt x="7" y="161"/>
                  </a:cubicBezTo>
                  <a:cubicBezTo>
                    <a:pt x="11" y="175"/>
                    <a:pt x="17" y="186"/>
                    <a:pt x="25" y="196"/>
                  </a:cubicBezTo>
                  <a:cubicBezTo>
                    <a:pt x="34" y="206"/>
                    <a:pt x="45" y="214"/>
                    <a:pt x="57" y="219"/>
                  </a:cubicBezTo>
                  <a:cubicBezTo>
                    <a:pt x="70" y="224"/>
                    <a:pt x="85" y="227"/>
                    <a:pt x="102" y="227"/>
                  </a:cubicBezTo>
                  <a:cubicBezTo>
                    <a:pt x="131" y="227"/>
                    <a:pt x="153" y="220"/>
                    <a:pt x="169" y="206"/>
                  </a:cubicBezTo>
                  <a:cubicBezTo>
                    <a:pt x="184" y="191"/>
                    <a:pt x="193" y="171"/>
                    <a:pt x="196" y="146"/>
                  </a:cubicBezTo>
                  <a:lnTo>
                    <a:pt x="149" y="146"/>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15">
              <a:extLst>
                <a:ext uri="{FF2B5EF4-FFF2-40B4-BE49-F238E27FC236}">
                  <a16:creationId xmlns:a16="http://schemas.microsoft.com/office/drawing/2014/main" xmlns="" id="{12FE6E55-0717-4C52-ABC2-A3342928F963}"/>
                </a:ext>
              </a:extLst>
            </p:cNvPr>
            <p:cNvSpPr>
              <a:spLocks/>
            </p:cNvSpPr>
            <p:nvPr userDrawn="1"/>
          </p:nvSpPr>
          <p:spPr bwMode="auto">
            <a:xfrm>
              <a:off x="8788400" y="7243763"/>
              <a:ext cx="42863" cy="73025"/>
            </a:xfrm>
            <a:custGeom>
              <a:avLst/>
              <a:gdLst>
                <a:gd name="T0" fmla="*/ 0 w 126"/>
                <a:gd name="T1" fmla="*/ 3 h 218"/>
                <a:gd name="T2" fmla="*/ 0 w 126"/>
                <a:gd name="T3" fmla="*/ 218 h 218"/>
                <a:gd name="T4" fmla="*/ 46 w 126"/>
                <a:gd name="T5" fmla="*/ 218 h 218"/>
                <a:gd name="T6" fmla="*/ 46 w 126"/>
                <a:gd name="T7" fmla="*/ 92 h 218"/>
                <a:gd name="T8" fmla="*/ 50 w 126"/>
                <a:gd name="T9" fmla="*/ 74 h 218"/>
                <a:gd name="T10" fmla="*/ 60 w 126"/>
                <a:gd name="T11" fmla="*/ 58 h 218"/>
                <a:gd name="T12" fmla="*/ 76 w 126"/>
                <a:gd name="T13" fmla="*/ 47 h 218"/>
                <a:gd name="T14" fmla="*/ 99 w 126"/>
                <a:gd name="T15" fmla="*/ 43 h 218"/>
                <a:gd name="T16" fmla="*/ 111 w 126"/>
                <a:gd name="T17" fmla="*/ 43 h 218"/>
                <a:gd name="T18" fmla="*/ 120 w 126"/>
                <a:gd name="T19" fmla="*/ 45 h 218"/>
                <a:gd name="T20" fmla="*/ 126 w 126"/>
                <a:gd name="T21" fmla="*/ 2 h 218"/>
                <a:gd name="T22" fmla="*/ 116 w 126"/>
                <a:gd name="T23" fmla="*/ 0 h 218"/>
                <a:gd name="T24" fmla="*/ 105 w 126"/>
                <a:gd name="T25" fmla="*/ 0 h 218"/>
                <a:gd name="T26" fmla="*/ 72 w 126"/>
                <a:gd name="T27" fmla="*/ 9 h 218"/>
                <a:gd name="T28" fmla="*/ 45 w 126"/>
                <a:gd name="T29" fmla="*/ 35 h 218"/>
                <a:gd name="T30" fmla="*/ 45 w 126"/>
                <a:gd name="T31" fmla="*/ 3 h 218"/>
                <a:gd name="T32" fmla="*/ 0 w 126"/>
                <a:gd name="T33" fmla="*/ 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6" h="218">
                  <a:moveTo>
                    <a:pt x="0" y="3"/>
                  </a:moveTo>
                  <a:cubicBezTo>
                    <a:pt x="0" y="218"/>
                    <a:pt x="0" y="218"/>
                    <a:pt x="0" y="218"/>
                  </a:cubicBezTo>
                  <a:cubicBezTo>
                    <a:pt x="46" y="218"/>
                    <a:pt x="46" y="218"/>
                    <a:pt x="46" y="218"/>
                  </a:cubicBezTo>
                  <a:cubicBezTo>
                    <a:pt x="46" y="92"/>
                    <a:pt x="46" y="92"/>
                    <a:pt x="46" y="92"/>
                  </a:cubicBezTo>
                  <a:cubicBezTo>
                    <a:pt x="46" y="86"/>
                    <a:pt x="47" y="80"/>
                    <a:pt x="50" y="74"/>
                  </a:cubicBezTo>
                  <a:cubicBezTo>
                    <a:pt x="52" y="68"/>
                    <a:pt x="55" y="63"/>
                    <a:pt x="60" y="58"/>
                  </a:cubicBezTo>
                  <a:cubicBezTo>
                    <a:pt x="64" y="54"/>
                    <a:pt x="70" y="50"/>
                    <a:pt x="76" y="47"/>
                  </a:cubicBezTo>
                  <a:cubicBezTo>
                    <a:pt x="83" y="44"/>
                    <a:pt x="91" y="43"/>
                    <a:pt x="99" y="43"/>
                  </a:cubicBezTo>
                  <a:cubicBezTo>
                    <a:pt x="103" y="43"/>
                    <a:pt x="107" y="43"/>
                    <a:pt x="111" y="43"/>
                  </a:cubicBezTo>
                  <a:cubicBezTo>
                    <a:pt x="114" y="43"/>
                    <a:pt x="117" y="44"/>
                    <a:pt x="120" y="45"/>
                  </a:cubicBezTo>
                  <a:cubicBezTo>
                    <a:pt x="126" y="2"/>
                    <a:pt x="126" y="2"/>
                    <a:pt x="126" y="2"/>
                  </a:cubicBezTo>
                  <a:cubicBezTo>
                    <a:pt x="123" y="1"/>
                    <a:pt x="120" y="1"/>
                    <a:pt x="116" y="0"/>
                  </a:cubicBezTo>
                  <a:cubicBezTo>
                    <a:pt x="113" y="0"/>
                    <a:pt x="109" y="0"/>
                    <a:pt x="105" y="0"/>
                  </a:cubicBezTo>
                  <a:cubicBezTo>
                    <a:pt x="93" y="0"/>
                    <a:pt x="82" y="3"/>
                    <a:pt x="72" y="9"/>
                  </a:cubicBezTo>
                  <a:cubicBezTo>
                    <a:pt x="61" y="15"/>
                    <a:pt x="52" y="24"/>
                    <a:pt x="45" y="35"/>
                  </a:cubicBezTo>
                  <a:cubicBezTo>
                    <a:pt x="45" y="3"/>
                    <a:pt x="45" y="3"/>
                    <a:pt x="45" y="3"/>
                  </a:cubicBezTo>
                  <a:lnTo>
                    <a:pt x="0" y="3"/>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16">
              <a:extLst>
                <a:ext uri="{FF2B5EF4-FFF2-40B4-BE49-F238E27FC236}">
                  <a16:creationId xmlns:a16="http://schemas.microsoft.com/office/drawing/2014/main" xmlns="" id="{1F9B256C-3C05-40A9-B353-E7AE62C50778}"/>
                </a:ext>
              </a:extLst>
            </p:cNvPr>
            <p:cNvSpPr>
              <a:spLocks noEditPoints="1"/>
            </p:cNvSpPr>
            <p:nvPr userDrawn="1"/>
          </p:nvSpPr>
          <p:spPr bwMode="auto">
            <a:xfrm>
              <a:off x="8701088" y="7242175"/>
              <a:ext cx="71438" cy="76200"/>
            </a:xfrm>
            <a:custGeom>
              <a:avLst/>
              <a:gdLst>
                <a:gd name="T0" fmla="*/ 163 w 211"/>
                <a:gd name="T1" fmla="*/ 113 h 227"/>
                <a:gd name="T2" fmla="*/ 149 w 211"/>
                <a:gd name="T3" fmla="*/ 169 h 227"/>
                <a:gd name="T4" fmla="*/ 106 w 211"/>
                <a:gd name="T5" fmla="*/ 189 h 227"/>
                <a:gd name="T6" fmla="*/ 62 w 211"/>
                <a:gd name="T7" fmla="*/ 169 h 227"/>
                <a:gd name="T8" fmla="*/ 49 w 211"/>
                <a:gd name="T9" fmla="*/ 113 h 227"/>
                <a:gd name="T10" fmla="*/ 62 w 211"/>
                <a:gd name="T11" fmla="*/ 58 h 227"/>
                <a:gd name="T12" fmla="*/ 106 w 211"/>
                <a:gd name="T13" fmla="*/ 38 h 227"/>
                <a:gd name="T14" fmla="*/ 149 w 211"/>
                <a:gd name="T15" fmla="*/ 58 h 227"/>
                <a:gd name="T16" fmla="*/ 163 w 211"/>
                <a:gd name="T17" fmla="*/ 113 h 227"/>
                <a:gd name="T18" fmla="*/ 211 w 211"/>
                <a:gd name="T19" fmla="*/ 113 h 227"/>
                <a:gd name="T20" fmla="*/ 204 w 211"/>
                <a:gd name="T21" fmla="*/ 67 h 227"/>
                <a:gd name="T22" fmla="*/ 184 w 211"/>
                <a:gd name="T23" fmla="*/ 32 h 227"/>
                <a:gd name="T24" fmla="*/ 151 w 211"/>
                <a:gd name="T25" fmla="*/ 8 h 227"/>
                <a:gd name="T26" fmla="*/ 106 w 211"/>
                <a:gd name="T27" fmla="*/ 0 h 227"/>
                <a:gd name="T28" fmla="*/ 61 w 211"/>
                <a:gd name="T29" fmla="*/ 8 h 227"/>
                <a:gd name="T30" fmla="*/ 28 w 211"/>
                <a:gd name="T31" fmla="*/ 31 h 227"/>
                <a:gd name="T32" fmla="*/ 7 w 211"/>
                <a:gd name="T33" fmla="*/ 67 h 227"/>
                <a:gd name="T34" fmla="*/ 0 w 211"/>
                <a:gd name="T35" fmla="*/ 113 h 227"/>
                <a:gd name="T36" fmla="*/ 28 w 211"/>
                <a:gd name="T37" fmla="*/ 198 h 227"/>
                <a:gd name="T38" fmla="*/ 105 w 211"/>
                <a:gd name="T39" fmla="*/ 227 h 227"/>
                <a:gd name="T40" fmla="*/ 148 w 211"/>
                <a:gd name="T41" fmla="*/ 220 h 227"/>
                <a:gd name="T42" fmla="*/ 181 w 211"/>
                <a:gd name="T43" fmla="*/ 198 h 227"/>
                <a:gd name="T44" fmla="*/ 203 w 211"/>
                <a:gd name="T45" fmla="*/ 162 h 227"/>
                <a:gd name="T46" fmla="*/ 211 w 211"/>
                <a:gd name="T47" fmla="*/ 113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1" h="227">
                  <a:moveTo>
                    <a:pt x="163" y="113"/>
                  </a:moveTo>
                  <a:cubicBezTo>
                    <a:pt x="163" y="137"/>
                    <a:pt x="158" y="155"/>
                    <a:pt x="149" y="169"/>
                  </a:cubicBezTo>
                  <a:cubicBezTo>
                    <a:pt x="140" y="182"/>
                    <a:pt x="125" y="189"/>
                    <a:pt x="106" y="189"/>
                  </a:cubicBezTo>
                  <a:cubicBezTo>
                    <a:pt x="85" y="189"/>
                    <a:pt x="71" y="182"/>
                    <a:pt x="62" y="169"/>
                  </a:cubicBezTo>
                  <a:cubicBezTo>
                    <a:pt x="53" y="155"/>
                    <a:pt x="49" y="136"/>
                    <a:pt x="49" y="113"/>
                  </a:cubicBezTo>
                  <a:cubicBezTo>
                    <a:pt x="49" y="90"/>
                    <a:pt x="53" y="72"/>
                    <a:pt x="62" y="58"/>
                  </a:cubicBezTo>
                  <a:cubicBezTo>
                    <a:pt x="71" y="44"/>
                    <a:pt x="86" y="38"/>
                    <a:pt x="106" y="38"/>
                  </a:cubicBezTo>
                  <a:cubicBezTo>
                    <a:pt x="125" y="38"/>
                    <a:pt x="140" y="44"/>
                    <a:pt x="149" y="58"/>
                  </a:cubicBezTo>
                  <a:cubicBezTo>
                    <a:pt x="158" y="71"/>
                    <a:pt x="163" y="90"/>
                    <a:pt x="163" y="113"/>
                  </a:cubicBezTo>
                  <a:moveTo>
                    <a:pt x="211" y="113"/>
                  </a:moveTo>
                  <a:cubicBezTo>
                    <a:pt x="211" y="96"/>
                    <a:pt x="209" y="81"/>
                    <a:pt x="204" y="67"/>
                  </a:cubicBezTo>
                  <a:cubicBezTo>
                    <a:pt x="200" y="53"/>
                    <a:pt x="193" y="41"/>
                    <a:pt x="184" y="32"/>
                  </a:cubicBezTo>
                  <a:cubicBezTo>
                    <a:pt x="175" y="22"/>
                    <a:pt x="164" y="14"/>
                    <a:pt x="151" y="8"/>
                  </a:cubicBezTo>
                  <a:cubicBezTo>
                    <a:pt x="138" y="3"/>
                    <a:pt x="123" y="0"/>
                    <a:pt x="106" y="0"/>
                  </a:cubicBezTo>
                  <a:cubicBezTo>
                    <a:pt x="89" y="0"/>
                    <a:pt x="74" y="3"/>
                    <a:pt x="61" y="8"/>
                  </a:cubicBezTo>
                  <a:cubicBezTo>
                    <a:pt x="48" y="14"/>
                    <a:pt x="37" y="21"/>
                    <a:pt x="28" y="31"/>
                  </a:cubicBezTo>
                  <a:cubicBezTo>
                    <a:pt x="19" y="41"/>
                    <a:pt x="12" y="53"/>
                    <a:pt x="7" y="67"/>
                  </a:cubicBezTo>
                  <a:cubicBezTo>
                    <a:pt x="2" y="81"/>
                    <a:pt x="0" y="96"/>
                    <a:pt x="0" y="113"/>
                  </a:cubicBezTo>
                  <a:cubicBezTo>
                    <a:pt x="0" y="150"/>
                    <a:pt x="9" y="178"/>
                    <a:pt x="28" y="198"/>
                  </a:cubicBezTo>
                  <a:cubicBezTo>
                    <a:pt x="46" y="217"/>
                    <a:pt x="72" y="227"/>
                    <a:pt x="105" y="227"/>
                  </a:cubicBezTo>
                  <a:cubicBezTo>
                    <a:pt x="121" y="227"/>
                    <a:pt x="135" y="225"/>
                    <a:pt x="148" y="220"/>
                  </a:cubicBezTo>
                  <a:cubicBezTo>
                    <a:pt x="161" y="215"/>
                    <a:pt x="172" y="207"/>
                    <a:pt x="181" y="198"/>
                  </a:cubicBezTo>
                  <a:cubicBezTo>
                    <a:pt x="191" y="188"/>
                    <a:pt x="198" y="176"/>
                    <a:pt x="203" y="162"/>
                  </a:cubicBezTo>
                  <a:cubicBezTo>
                    <a:pt x="209" y="148"/>
                    <a:pt x="211" y="131"/>
                    <a:pt x="211" y="113"/>
                  </a:cubicBezTo>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17">
              <a:extLst>
                <a:ext uri="{FF2B5EF4-FFF2-40B4-BE49-F238E27FC236}">
                  <a16:creationId xmlns:a16="http://schemas.microsoft.com/office/drawing/2014/main" xmlns="" id="{B33D97F2-42D3-4B9E-8714-F44EC518C4A4}"/>
                </a:ext>
              </a:extLst>
            </p:cNvPr>
            <p:cNvSpPr>
              <a:spLocks/>
            </p:cNvSpPr>
            <p:nvPr userDrawn="1"/>
          </p:nvSpPr>
          <p:spPr bwMode="auto">
            <a:xfrm>
              <a:off x="8607425" y="7216775"/>
              <a:ext cx="77788" cy="100013"/>
            </a:xfrm>
            <a:custGeom>
              <a:avLst/>
              <a:gdLst>
                <a:gd name="T0" fmla="*/ 39 w 49"/>
                <a:gd name="T1" fmla="*/ 0 h 63"/>
                <a:gd name="T2" fmla="*/ 39 w 49"/>
                <a:gd name="T3" fmla="*/ 45 h 63"/>
                <a:gd name="T4" fmla="*/ 10 w 49"/>
                <a:gd name="T5" fmla="*/ 0 h 63"/>
                <a:gd name="T6" fmla="*/ 0 w 49"/>
                <a:gd name="T7" fmla="*/ 0 h 63"/>
                <a:gd name="T8" fmla="*/ 0 w 49"/>
                <a:gd name="T9" fmla="*/ 63 h 63"/>
                <a:gd name="T10" fmla="*/ 11 w 49"/>
                <a:gd name="T11" fmla="*/ 63 h 63"/>
                <a:gd name="T12" fmla="*/ 11 w 49"/>
                <a:gd name="T13" fmla="*/ 18 h 63"/>
                <a:gd name="T14" fmla="*/ 39 w 49"/>
                <a:gd name="T15" fmla="*/ 63 h 63"/>
                <a:gd name="T16" fmla="*/ 49 w 49"/>
                <a:gd name="T17" fmla="*/ 63 h 63"/>
                <a:gd name="T18" fmla="*/ 49 w 49"/>
                <a:gd name="T19" fmla="*/ 0 h 63"/>
                <a:gd name="T20" fmla="*/ 39 w 49"/>
                <a:gd name="T21" fmla="*/ 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 h="63">
                  <a:moveTo>
                    <a:pt x="39" y="0"/>
                  </a:moveTo>
                  <a:lnTo>
                    <a:pt x="39" y="45"/>
                  </a:lnTo>
                  <a:lnTo>
                    <a:pt x="10" y="0"/>
                  </a:lnTo>
                  <a:lnTo>
                    <a:pt x="0" y="0"/>
                  </a:lnTo>
                  <a:lnTo>
                    <a:pt x="0" y="63"/>
                  </a:lnTo>
                  <a:lnTo>
                    <a:pt x="11" y="63"/>
                  </a:lnTo>
                  <a:lnTo>
                    <a:pt x="11" y="18"/>
                  </a:lnTo>
                  <a:lnTo>
                    <a:pt x="39" y="63"/>
                  </a:lnTo>
                  <a:lnTo>
                    <a:pt x="49" y="63"/>
                  </a:lnTo>
                  <a:lnTo>
                    <a:pt x="49" y="0"/>
                  </a:lnTo>
                  <a:lnTo>
                    <a:pt x="39" y="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18">
              <a:extLst>
                <a:ext uri="{FF2B5EF4-FFF2-40B4-BE49-F238E27FC236}">
                  <a16:creationId xmlns:a16="http://schemas.microsoft.com/office/drawing/2014/main" xmlns="" id="{1A81A4D7-506A-4929-921F-9E851716DA67}"/>
                </a:ext>
              </a:extLst>
            </p:cNvPr>
            <p:cNvSpPr>
              <a:spLocks/>
            </p:cNvSpPr>
            <p:nvPr userDrawn="1"/>
          </p:nvSpPr>
          <p:spPr bwMode="auto">
            <a:xfrm>
              <a:off x="8521700" y="7243763"/>
              <a:ext cx="42863" cy="73025"/>
            </a:xfrm>
            <a:custGeom>
              <a:avLst/>
              <a:gdLst>
                <a:gd name="T0" fmla="*/ 0 w 126"/>
                <a:gd name="T1" fmla="*/ 3 h 218"/>
                <a:gd name="T2" fmla="*/ 0 w 126"/>
                <a:gd name="T3" fmla="*/ 218 h 218"/>
                <a:gd name="T4" fmla="*/ 46 w 126"/>
                <a:gd name="T5" fmla="*/ 218 h 218"/>
                <a:gd name="T6" fmla="*/ 46 w 126"/>
                <a:gd name="T7" fmla="*/ 92 h 218"/>
                <a:gd name="T8" fmla="*/ 50 w 126"/>
                <a:gd name="T9" fmla="*/ 74 h 218"/>
                <a:gd name="T10" fmla="*/ 60 w 126"/>
                <a:gd name="T11" fmla="*/ 58 h 218"/>
                <a:gd name="T12" fmla="*/ 77 w 126"/>
                <a:gd name="T13" fmla="*/ 47 h 218"/>
                <a:gd name="T14" fmla="*/ 100 w 126"/>
                <a:gd name="T15" fmla="*/ 43 h 218"/>
                <a:gd name="T16" fmla="*/ 111 w 126"/>
                <a:gd name="T17" fmla="*/ 43 h 218"/>
                <a:gd name="T18" fmla="*/ 121 w 126"/>
                <a:gd name="T19" fmla="*/ 45 h 218"/>
                <a:gd name="T20" fmla="*/ 126 w 126"/>
                <a:gd name="T21" fmla="*/ 2 h 218"/>
                <a:gd name="T22" fmla="*/ 117 w 126"/>
                <a:gd name="T23" fmla="*/ 0 h 218"/>
                <a:gd name="T24" fmla="*/ 105 w 126"/>
                <a:gd name="T25" fmla="*/ 0 h 218"/>
                <a:gd name="T26" fmla="*/ 72 w 126"/>
                <a:gd name="T27" fmla="*/ 9 h 218"/>
                <a:gd name="T28" fmla="*/ 45 w 126"/>
                <a:gd name="T29" fmla="*/ 35 h 218"/>
                <a:gd name="T30" fmla="*/ 45 w 126"/>
                <a:gd name="T31" fmla="*/ 3 h 218"/>
                <a:gd name="T32" fmla="*/ 0 w 126"/>
                <a:gd name="T33" fmla="*/ 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6" h="218">
                  <a:moveTo>
                    <a:pt x="0" y="3"/>
                  </a:moveTo>
                  <a:cubicBezTo>
                    <a:pt x="0" y="218"/>
                    <a:pt x="0" y="218"/>
                    <a:pt x="0" y="218"/>
                  </a:cubicBezTo>
                  <a:cubicBezTo>
                    <a:pt x="46" y="218"/>
                    <a:pt x="46" y="218"/>
                    <a:pt x="46" y="218"/>
                  </a:cubicBezTo>
                  <a:cubicBezTo>
                    <a:pt x="46" y="92"/>
                    <a:pt x="46" y="92"/>
                    <a:pt x="46" y="92"/>
                  </a:cubicBezTo>
                  <a:cubicBezTo>
                    <a:pt x="46" y="86"/>
                    <a:pt x="47" y="80"/>
                    <a:pt x="50" y="74"/>
                  </a:cubicBezTo>
                  <a:cubicBezTo>
                    <a:pt x="52" y="68"/>
                    <a:pt x="55" y="63"/>
                    <a:pt x="60" y="58"/>
                  </a:cubicBezTo>
                  <a:cubicBezTo>
                    <a:pt x="65" y="54"/>
                    <a:pt x="70" y="50"/>
                    <a:pt x="77" y="47"/>
                  </a:cubicBezTo>
                  <a:cubicBezTo>
                    <a:pt x="83" y="44"/>
                    <a:pt x="91" y="43"/>
                    <a:pt x="100" y="43"/>
                  </a:cubicBezTo>
                  <a:cubicBezTo>
                    <a:pt x="103" y="43"/>
                    <a:pt x="107" y="43"/>
                    <a:pt x="111" y="43"/>
                  </a:cubicBezTo>
                  <a:cubicBezTo>
                    <a:pt x="114" y="43"/>
                    <a:pt x="118" y="44"/>
                    <a:pt x="121" y="45"/>
                  </a:cubicBezTo>
                  <a:cubicBezTo>
                    <a:pt x="126" y="2"/>
                    <a:pt x="126" y="2"/>
                    <a:pt x="126" y="2"/>
                  </a:cubicBezTo>
                  <a:cubicBezTo>
                    <a:pt x="123" y="1"/>
                    <a:pt x="120" y="1"/>
                    <a:pt x="117" y="0"/>
                  </a:cubicBezTo>
                  <a:cubicBezTo>
                    <a:pt x="114" y="0"/>
                    <a:pt x="110" y="0"/>
                    <a:pt x="105" y="0"/>
                  </a:cubicBezTo>
                  <a:cubicBezTo>
                    <a:pt x="93" y="0"/>
                    <a:pt x="82" y="3"/>
                    <a:pt x="72" y="9"/>
                  </a:cubicBezTo>
                  <a:cubicBezTo>
                    <a:pt x="61" y="15"/>
                    <a:pt x="52" y="24"/>
                    <a:pt x="45" y="35"/>
                  </a:cubicBezTo>
                  <a:cubicBezTo>
                    <a:pt x="45" y="3"/>
                    <a:pt x="45" y="3"/>
                    <a:pt x="45" y="3"/>
                  </a:cubicBezTo>
                  <a:lnTo>
                    <a:pt x="0" y="3"/>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19">
              <a:extLst>
                <a:ext uri="{FF2B5EF4-FFF2-40B4-BE49-F238E27FC236}">
                  <a16:creationId xmlns:a16="http://schemas.microsoft.com/office/drawing/2014/main" xmlns="" id="{2531A842-61E6-4A4F-A0C2-3F2A7BAB9D78}"/>
                </a:ext>
              </a:extLst>
            </p:cNvPr>
            <p:cNvSpPr>
              <a:spLocks/>
            </p:cNvSpPr>
            <p:nvPr userDrawn="1"/>
          </p:nvSpPr>
          <p:spPr bwMode="auto">
            <a:xfrm>
              <a:off x="8361363" y="7242175"/>
              <a:ext cx="63500" cy="74613"/>
            </a:xfrm>
            <a:custGeom>
              <a:avLst/>
              <a:gdLst>
                <a:gd name="T0" fmla="*/ 0 w 187"/>
                <a:gd name="T1" fmla="*/ 6 h 221"/>
                <a:gd name="T2" fmla="*/ 0 w 187"/>
                <a:gd name="T3" fmla="*/ 221 h 221"/>
                <a:gd name="T4" fmla="*/ 46 w 187"/>
                <a:gd name="T5" fmla="*/ 221 h 221"/>
                <a:gd name="T6" fmla="*/ 46 w 187"/>
                <a:gd name="T7" fmla="*/ 93 h 221"/>
                <a:gd name="T8" fmla="*/ 51 w 187"/>
                <a:gd name="T9" fmla="*/ 73 h 221"/>
                <a:gd name="T10" fmla="*/ 62 w 187"/>
                <a:gd name="T11" fmla="*/ 55 h 221"/>
                <a:gd name="T12" fmla="*/ 80 w 187"/>
                <a:gd name="T13" fmla="*/ 44 h 221"/>
                <a:gd name="T14" fmla="*/ 103 w 187"/>
                <a:gd name="T15" fmla="*/ 39 h 221"/>
                <a:gd name="T16" fmla="*/ 131 w 187"/>
                <a:gd name="T17" fmla="*/ 50 h 221"/>
                <a:gd name="T18" fmla="*/ 140 w 187"/>
                <a:gd name="T19" fmla="*/ 86 h 221"/>
                <a:gd name="T20" fmla="*/ 140 w 187"/>
                <a:gd name="T21" fmla="*/ 221 h 221"/>
                <a:gd name="T22" fmla="*/ 187 w 187"/>
                <a:gd name="T23" fmla="*/ 221 h 221"/>
                <a:gd name="T24" fmla="*/ 187 w 187"/>
                <a:gd name="T25" fmla="*/ 79 h 221"/>
                <a:gd name="T26" fmla="*/ 116 w 187"/>
                <a:gd name="T27" fmla="*/ 0 h 221"/>
                <a:gd name="T28" fmla="*/ 77 w 187"/>
                <a:gd name="T29" fmla="*/ 9 h 221"/>
                <a:gd name="T30" fmla="*/ 45 w 187"/>
                <a:gd name="T31" fmla="*/ 38 h 221"/>
                <a:gd name="T32" fmla="*/ 45 w 187"/>
                <a:gd name="T33" fmla="*/ 6 h 221"/>
                <a:gd name="T34" fmla="*/ 0 w 187"/>
                <a:gd name="T35" fmla="*/ 6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7" h="221">
                  <a:moveTo>
                    <a:pt x="0" y="6"/>
                  </a:moveTo>
                  <a:cubicBezTo>
                    <a:pt x="0" y="221"/>
                    <a:pt x="0" y="221"/>
                    <a:pt x="0" y="221"/>
                  </a:cubicBezTo>
                  <a:cubicBezTo>
                    <a:pt x="46" y="221"/>
                    <a:pt x="46" y="221"/>
                    <a:pt x="46" y="221"/>
                  </a:cubicBezTo>
                  <a:cubicBezTo>
                    <a:pt x="46" y="93"/>
                    <a:pt x="46" y="93"/>
                    <a:pt x="46" y="93"/>
                  </a:cubicBezTo>
                  <a:cubicBezTo>
                    <a:pt x="46" y="86"/>
                    <a:pt x="48" y="79"/>
                    <a:pt x="51" y="73"/>
                  </a:cubicBezTo>
                  <a:cubicBezTo>
                    <a:pt x="54" y="66"/>
                    <a:pt x="57" y="60"/>
                    <a:pt x="62" y="55"/>
                  </a:cubicBezTo>
                  <a:cubicBezTo>
                    <a:pt x="67" y="50"/>
                    <a:pt x="73" y="47"/>
                    <a:pt x="80" y="44"/>
                  </a:cubicBezTo>
                  <a:cubicBezTo>
                    <a:pt x="87" y="41"/>
                    <a:pt x="95" y="39"/>
                    <a:pt x="103" y="39"/>
                  </a:cubicBezTo>
                  <a:cubicBezTo>
                    <a:pt x="115" y="39"/>
                    <a:pt x="125" y="43"/>
                    <a:pt x="131" y="50"/>
                  </a:cubicBezTo>
                  <a:cubicBezTo>
                    <a:pt x="137" y="57"/>
                    <a:pt x="140" y="69"/>
                    <a:pt x="140" y="86"/>
                  </a:cubicBezTo>
                  <a:cubicBezTo>
                    <a:pt x="140" y="221"/>
                    <a:pt x="140" y="221"/>
                    <a:pt x="140" y="221"/>
                  </a:cubicBezTo>
                  <a:cubicBezTo>
                    <a:pt x="187" y="221"/>
                    <a:pt x="187" y="221"/>
                    <a:pt x="187" y="221"/>
                  </a:cubicBezTo>
                  <a:cubicBezTo>
                    <a:pt x="187" y="79"/>
                    <a:pt x="187" y="79"/>
                    <a:pt x="187" y="79"/>
                  </a:cubicBezTo>
                  <a:cubicBezTo>
                    <a:pt x="187" y="26"/>
                    <a:pt x="163" y="0"/>
                    <a:pt x="116" y="0"/>
                  </a:cubicBezTo>
                  <a:cubicBezTo>
                    <a:pt x="102" y="0"/>
                    <a:pt x="89" y="3"/>
                    <a:pt x="77" y="9"/>
                  </a:cubicBezTo>
                  <a:cubicBezTo>
                    <a:pt x="65" y="15"/>
                    <a:pt x="55" y="24"/>
                    <a:pt x="45" y="38"/>
                  </a:cubicBezTo>
                  <a:cubicBezTo>
                    <a:pt x="45" y="6"/>
                    <a:pt x="45" y="6"/>
                    <a:pt x="45" y="6"/>
                  </a:cubicBezTo>
                  <a:lnTo>
                    <a:pt x="0" y="6"/>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20">
              <a:extLst>
                <a:ext uri="{FF2B5EF4-FFF2-40B4-BE49-F238E27FC236}">
                  <a16:creationId xmlns:a16="http://schemas.microsoft.com/office/drawing/2014/main" xmlns="" id="{977E3863-741A-4714-BFE4-22C8579F6E16}"/>
                </a:ext>
              </a:extLst>
            </p:cNvPr>
            <p:cNvSpPr>
              <a:spLocks/>
            </p:cNvSpPr>
            <p:nvPr userDrawn="1"/>
          </p:nvSpPr>
          <p:spPr bwMode="auto">
            <a:xfrm>
              <a:off x="8307388" y="7243763"/>
              <a:ext cx="42863" cy="73025"/>
            </a:xfrm>
            <a:custGeom>
              <a:avLst/>
              <a:gdLst>
                <a:gd name="T0" fmla="*/ 0 w 127"/>
                <a:gd name="T1" fmla="*/ 3 h 218"/>
                <a:gd name="T2" fmla="*/ 0 w 127"/>
                <a:gd name="T3" fmla="*/ 218 h 218"/>
                <a:gd name="T4" fmla="*/ 47 w 127"/>
                <a:gd name="T5" fmla="*/ 218 h 218"/>
                <a:gd name="T6" fmla="*/ 47 w 127"/>
                <a:gd name="T7" fmla="*/ 92 h 218"/>
                <a:gd name="T8" fmla="*/ 50 w 127"/>
                <a:gd name="T9" fmla="*/ 74 h 218"/>
                <a:gd name="T10" fmla="*/ 61 w 127"/>
                <a:gd name="T11" fmla="*/ 58 h 218"/>
                <a:gd name="T12" fmla="*/ 77 w 127"/>
                <a:gd name="T13" fmla="*/ 47 h 218"/>
                <a:gd name="T14" fmla="*/ 100 w 127"/>
                <a:gd name="T15" fmla="*/ 43 h 218"/>
                <a:gd name="T16" fmla="*/ 111 w 127"/>
                <a:gd name="T17" fmla="*/ 43 h 218"/>
                <a:gd name="T18" fmla="*/ 121 w 127"/>
                <a:gd name="T19" fmla="*/ 45 h 218"/>
                <a:gd name="T20" fmla="*/ 127 w 127"/>
                <a:gd name="T21" fmla="*/ 2 h 218"/>
                <a:gd name="T22" fmla="*/ 117 w 127"/>
                <a:gd name="T23" fmla="*/ 0 h 218"/>
                <a:gd name="T24" fmla="*/ 106 w 127"/>
                <a:gd name="T25" fmla="*/ 0 h 218"/>
                <a:gd name="T26" fmla="*/ 72 w 127"/>
                <a:gd name="T27" fmla="*/ 9 h 218"/>
                <a:gd name="T28" fmla="*/ 46 w 127"/>
                <a:gd name="T29" fmla="*/ 35 h 218"/>
                <a:gd name="T30" fmla="*/ 46 w 127"/>
                <a:gd name="T31" fmla="*/ 3 h 218"/>
                <a:gd name="T32" fmla="*/ 0 w 127"/>
                <a:gd name="T33" fmla="*/ 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7" h="218">
                  <a:moveTo>
                    <a:pt x="0" y="3"/>
                  </a:moveTo>
                  <a:cubicBezTo>
                    <a:pt x="0" y="218"/>
                    <a:pt x="0" y="218"/>
                    <a:pt x="0" y="218"/>
                  </a:cubicBezTo>
                  <a:cubicBezTo>
                    <a:pt x="47" y="218"/>
                    <a:pt x="47" y="218"/>
                    <a:pt x="47" y="218"/>
                  </a:cubicBezTo>
                  <a:cubicBezTo>
                    <a:pt x="47" y="92"/>
                    <a:pt x="47" y="92"/>
                    <a:pt x="47" y="92"/>
                  </a:cubicBezTo>
                  <a:cubicBezTo>
                    <a:pt x="47" y="86"/>
                    <a:pt x="48" y="80"/>
                    <a:pt x="50" y="74"/>
                  </a:cubicBezTo>
                  <a:cubicBezTo>
                    <a:pt x="53" y="68"/>
                    <a:pt x="56" y="63"/>
                    <a:pt x="61" y="58"/>
                  </a:cubicBezTo>
                  <a:cubicBezTo>
                    <a:pt x="65" y="54"/>
                    <a:pt x="71" y="50"/>
                    <a:pt x="77" y="47"/>
                  </a:cubicBezTo>
                  <a:cubicBezTo>
                    <a:pt x="84" y="44"/>
                    <a:pt x="92" y="43"/>
                    <a:pt x="100" y="43"/>
                  </a:cubicBezTo>
                  <a:cubicBezTo>
                    <a:pt x="104" y="43"/>
                    <a:pt x="108" y="43"/>
                    <a:pt x="111" y="43"/>
                  </a:cubicBezTo>
                  <a:cubicBezTo>
                    <a:pt x="115" y="43"/>
                    <a:pt x="118" y="44"/>
                    <a:pt x="121" y="45"/>
                  </a:cubicBezTo>
                  <a:cubicBezTo>
                    <a:pt x="127" y="2"/>
                    <a:pt x="127" y="2"/>
                    <a:pt x="127" y="2"/>
                  </a:cubicBezTo>
                  <a:cubicBezTo>
                    <a:pt x="124" y="1"/>
                    <a:pt x="121" y="1"/>
                    <a:pt x="117" y="0"/>
                  </a:cubicBezTo>
                  <a:cubicBezTo>
                    <a:pt x="114" y="0"/>
                    <a:pt x="110" y="0"/>
                    <a:pt x="106" y="0"/>
                  </a:cubicBezTo>
                  <a:cubicBezTo>
                    <a:pt x="94" y="0"/>
                    <a:pt x="83" y="3"/>
                    <a:pt x="72" y="9"/>
                  </a:cubicBezTo>
                  <a:cubicBezTo>
                    <a:pt x="62" y="15"/>
                    <a:pt x="53" y="24"/>
                    <a:pt x="46" y="35"/>
                  </a:cubicBezTo>
                  <a:cubicBezTo>
                    <a:pt x="46" y="3"/>
                    <a:pt x="46" y="3"/>
                    <a:pt x="46" y="3"/>
                  </a:cubicBezTo>
                  <a:lnTo>
                    <a:pt x="0" y="3"/>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21">
              <a:extLst>
                <a:ext uri="{FF2B5EF4-FFF2-40B4-BE49-F238E27FC236}">
                  <a16:creationId xmlns:a16="http://schemas.microsoft.com/office/drawing/2014/main" xmlns="" id="{30B66074-B96F-4CA7-846C-3F93D5A5AE7D}"/>
                </a:ext>
              </a:extLst>
            </p:cNvPr>
            <p:cNvSpPr>
              <a:spLocks noEditPoints="1"/>
            </p:cNvSpPr>
            <p:nvPr userDrawn="1"/>
          </p:nvSpPr>
          <p:spPr bwMode="auto">
            <a:xfrm>
              <a:off x="8228013" y="7242175"/>
              <a:ext cx="63500" cy="76200"/>
            </a:xfrm>
            <a:custGeom>
              <a:avLst/>
              <a:gdLst>
                <a:gd name="T0" fmla="*/ 143 w 188"/>
                <a:gd name="T1" fmla="*/ 132 h 226"/>
                <a:gd name="T2" fmla="*/ 128 w 188"/>
                <a:gd name="T3" fmla="*/ 174 h 226"/>
                <a:gd name="T4" fmla="*/ 82 w 188"/>
                <a:gd name="T5" fmla="*/ 190 h 226"/>
                <a:gd name="T6" fmla="*/ 56 w 188"/>
                <a:gd name="T7" fmla="*/ 182 h 226"/>
                <a:gd name="T8" fmla="*/ 47 w 188"/>
                <a:gd name="T9" fmla="*/ 160 h 226"/>
                <a:gd name="T10" fmla="*/ 50 w 188"/>
                <a:gd name="T11" fmla="*/ 145 h 226"/>
                <a:gd name="T12" fmla="*/ 59 w 188"/>
                <a:gd name="T13" fmla="*/ 133 h 226"/>
                <a:gd name="T14" fmla="*/ 79 w 188"/>
                <a:gd name="T15" fmla="*/ 125 h 226"/>
                <a:gd name="T16" fmla="*/ 113 w 188"/>
                <a:gd name="T17" fmla="*/ 120 h 226"/>
                <a:gd name="T18" fmla="*/ 143 w 188"/>
                <a:gd name="T19" fmla="*/ 119 h 226"/>
                <a:gd name="T20" fmla="*/ 143 w 188"/>
                <a:gd name="T21" fmla="*/ 132 h 226"/>
                <a:gd name="T22" fmla="*/ 188 w 188"/>
                <a:gd name="T23" fmla="*/ 221 h 226"/>
                <a:gd name="T24" fmla="*/ 188 w 188"/>
                <a:gd name="T25" fmla="*/ 87 h 226"/>
                <a:gd name="T26" fmla="*/ 184 w 188"/>
                <a:gd name="T27" fmla="*/ 52 h 226"/>
                <a:gd name="T28" fmla="*/ 170 w 188"/>
                <a:gd name="T29" fmla="*/ 25 h 226"/>
                <a:gd name="T30" fmla="*/ 144 w 188"/>
                <a:gd name="T31" fmla="*/ 6 h 226"/>
                <a:gd name="T32" fmla="*/ 102 w 188"/>
                <a:gd name="T33" fmla="*/ 0 h 226"/>
                <a:gd name="T34" fmla="*/ 40 w 188"/>
                <a:gd name="T35" fmla="*/ 14 h 226"/>
                <a:gd name="T36" fmla="*/ 12 w 188"/>
                <a:gd name="T37" fmla="*/ 60 h 226"/>
                <a:gd name="T38" fmla="*/ 54 w 188"/>
                <a:gd name="T39" fmla="*/ 64 h 226"/>
                <a:gd name="T40" fmla="*/ 68 w 188"/>
                <a:gd name="T41" fmla="*/ 43 h 226"/>
                <a:gd name="T42" fmla="*/ 100 w 188"/>
                <a:gd name="T43" fmla="*/ 36 h 226"/>
                <a:gd name="T44" fmla="*/ 131 w 188"/>
                <a:gd name="T45" fmla="*/ 45 h 226"/>
                <a:gd name="T46" fmla="*/ 143 w 188"/>
                <a:gd name="T47" fmla="*/ 78 h 226"/>
                <a:gd name="T48" fmla="*/ 143 w 188"/>
                <a:gd name="T49" fmla="*/ 88 h 226"/>
                <a:gd name="T50" fmla="*/ 111 w 188"/>
                <a:gd name="T51" fmla="*/ 89 h 226"/>
                <a:gd name="T52" fmla="*/ 71 w 188"/>
                <a:gd name="T53" fmla="*/ 93 h 226"/>
                <a:gd name="T54" fmla="*/ 36 w 188"/>
                <a:gd name="T55" fmla="*/ 104 h 226"/>
                <a:gd name="T56" fmla="*/ 10 w 188"/>
                <a:gd name="T57" fmla="*/ 126 h 226"/>
                <a:gd name="T58" fmla="*/ 0 w 188"/>
                <a:gd name="T59" fmla="*/ 162 h 226"/>
                <a:gd name="T60" fmla="*/ 6 w 188"/>
                <a:gd name="T61" fmla="*/ 190 h 226"/>
                <a:gd name="T62" fmla="*/ 21 w 188"/>
                <a:gd name="T63" fmla="*/ 210 h 226"/>
                <a:gd name="T64" fmla="*/ 44 w 188"/>
                <a:gd name="T65" fmla="*/ 222 h 226"/>
                <a:gd name="T66" fmla="*/ 72 w 188"/>
                <a:gd name="T67" fmla="*/ 226 h 226"/>
                <a:gd name="T68" fmla="*/ 114 w 188"/>
                <a:gd name="T69" fmla="*/ 216 h 226"/>
                <a:gd name="T70" fmla="*/ 143 w 188"/>
                <a:gd name="T71" fmla="*/ 193 h 226"/>
                <a:gd name="T72" fmla="*/ 143 w 188"/>
                <a:gd name="T73" fmla="*/ 221 h 226"/>
                <a:gd name="T74" fmla="*/ 188 w 188"/>
                <a:gd name="T75" fmla="*/ 221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8" h="226">
                  <a:moveTo>
                    <a:pt x="143" y="132"/>
                  </a:moveTo>
                  <a:cubicBezTo>
                    <a:pt x="143" y="149"/>
                    <a:pt x="138" y="164"/>
                    <a:pt x="128" y="174"/>
                  </a:cubicBezTo>
                  <a:cubicBezTo>
                    <a:pt x="118" y="184"/>
                    <a:pt x="103" y="190"/>
                    <a:pt x="82" y="190"/>
                  </a:cubicBezTo>
                  <a:cubicBezTo>
                    <a:pt x="71" y="190"/>
                    <a:pt x="62" y="187"/>
                    <a:pt x="56" y="182"/>
                  </a:cubicBezTo>
                  <a:cubicBezTo>
                    <a:pt x="50" y="177"/>
                    <a:pt x="47" y="169"/>
                    <a:pt x="47" y="160"/>
                  </a:cubicBezTo>
                  <a:cubicBezTo>
                    <a:pt x="47" y="155"/>
                    <a:pt x="48" y="150"/>
                    <a:pt x="50" y="145"/>
                  </a:cubicBezTo>
                  <a:cubicBezTo>
                    <a:pt x="51" y="141"/>
                    <a:pt x="54" y="137"/>
                    <a:pt x="59" y="133"/>
                  </a:cubicBezTo>
                  <a:cubicBezTo>
                    <a:pt x="63" y="130"/>
                    <a:pt x="70" y="127"/>
                    <a:pt x="79" y="125"/>
                  </a:cubicBezTo>
                  <a:cubicBezTo>
                    <a:pt x="87" y="123"/>
                    <a:pt x="99" y="121"/>
                    <a:pt x="113" y="120"/>
                  </a:cubicBezTo>
                  <a:cubicBezTo>
                    <a:pt x="143" y="119"/>
                    <a:pt x="143" y="119"/>
                    <a:pt x="143" y="119"/>
                  </a:cubicBezTo>
                  <a:lnTo>
                    <a:pt x="143" y="132"/>
                  </a:lnTo>
                  <a:close/>
                  <a:moveTo>
                    <a:pt x="188" y="221"/>
                  </a:moveTo>
                  <a:cubicBezTo>
                    <a:pt x="188" y="87"/>
                    <a:pt x="188" y="87"/>
                    <a:pt x="188" y="87"/>
                  </a:cubicBezTo>
                  <a:cubicBezTo>
                    <a:pt x="188" y="74"/>
                    <a:pt x="187" y="62"/>
                    <a:pt x="184" y="52"/>
                  </a:cubicBezTo>
                  <a:cubicBezTo>
                    <a:pt x="182" y="41"/>
                    <a:pt x="177" y="32"/>
                    <a:pt x="170" y="25"/>
                  </a:cubicBezTo>
                  <a:cubicBezTo>
                    <a:pt x="164" y="17"/>
                    <a:pt x="155" y="11"/>
                    <a:pt x="144" y="6"/>
                  </a:cubicBezTo>
                  <a:cubicBezTo>
                    <a:pt x="133" y="2"/>
                    <a:pt x="119" y="0"/>
                    <a:pt x="102" y="0"/>
                  </a:cubicBezTo>
                  <a:cubicBezTo>
                    <a:pt x="76" y="0"/>
                    <a:pt x="55" y="5"/>
                    <a:pt x="40" y="14"/>
                  </a:cubicBezTo>
                  <a:cubicBezTo>
                    <a:pt x="25" y="24"/>
                    <a:pt x="15" y="39"/>
                    <a:pt x="12" y="60"/>
                  </a:cubicBezTo>
                  <a:cubicBezTo>
                    <a:pt x="54" y="64"/>
                    <a:pt x="54" y="64"/>
                    <a:pt x="54" y="64"/>
                  </a:cubicBezTo>
                  <a:cubicBezTo>
                    <a:pt x="56" y="55"/>
                    <a:pt x="61" y="48"/>
                    <a:pt x="68" y="43"/>
                  </a:cubicBezTo>
                  <a:cubicBezTo>
                    <a:pt x="75" y="38"/>
                    <a:pt x="86" y="36"/>
                    <a:pt x="100" y="36"/>
                  </a:cubicBezTo>
                  <a:cubicBezTo>
                    <a:pt x="113" y="36"/>
                    <a:pt x="123" y="39"/>
                    <a:pt x="131" y="45"/>
                  </a:cubicBezTo>
                  <a:cubicBezTo>
                    <a:pt x="139" y="51"/>
                    <a:pt x="143" y="62"/>
                    <a:pt x="143" y="78"/>
                  </a:cubicBezTo>
                  <a:cubicBezTo>
                    <a:pt x="143" y="88"/>
                    <a:pt x="143" y="88"/>
                    <a:pt x="143" y="88"/>
                  </a:cubicBezTo>
                  <a:cubicBezTo>
                    <a:pt x="111" y="89"/>
                    <a:pt x="111" y="89"/>
                    <a:pt x="111" y="89"/>
                  </a:cubicBezTo>
                  <a:cubicBezTo>
                    <a:pt x="98" y="90"/>
                    <a:pt x="85" y="91"/>
                    <a:pt x="71" y="93"/>
                  </a:cubicBezTo>
                  <a:cubicBezTo>
                    <a:pt x="58" y="95"/>
                    <a:pt x="46" y="99"/>
                    <a:pt x="36" y="104"/>
                  </a:cubicBezTo>
                  <a:cubicBezTo>
                    <a:pt x="25" y="109"/>
                    <a:pt x="17" y="116"/>
                    <a:pt x="10" y="126"/>
                  </a:cubicBezTo>
                  <a:cubicBezTo>
                    <a:pt x="4" y="135"/>
                    <a:pt x="0" y="147"/>
                    <a:pt x="0" y="162"/>
                  </a:cubicBezTo>
                  <a:cubicBezTo>
                    <a:pt x="0" y="173"/>
                    <a:pt x="2" y="182"/>
                    <a:pt x="6" y="190"/>
                  </a:cubicBezTo>
                  <a:cubicBezTo>
                    <a:pt x="10" y="198"/>
                    <a:pt x="15" y="205"/>
                    <a:pt x="21" y="210"/>
                  </a:cubicBezTo>
                  <a:cubicBezTo>
                    <a:pt x="28" y="216"/>
                    <a:pt x="35" y="219"/>
                    <a:pt x="44" y="222"/>
                  </a:cubicBezTo>
                  <a:cubicBezTo>
                    <a:pt x="53" y="225"/>
                    <a:pt x="62" y="226"/>
                    <a:pt x="72" y="226"/>
                  </a:cubicBezTo>
                  <a:cubicBezTo>
                    <a:pt x="89" y="226"/>
                    <a:pt x="103" y="223"/>
                    <a:pt x="114" y="216"/>
                  </a:cubicBezTo>
                  <a:cubicBezTo>
                    <a:pt x="126" y="210"/>
                    <a:pt x="135" y="202"/>
                    <a:pt x="143" y="193"/>
                  </a:cubicBezTo>
                  <a:cubicBezTo>
                    <a:pt x="143" y="221"/>
                    <a:pt x="143" y="221"/>
                    <a:pt x="143" y="221"/>
                  </a:cubicBezTo>
                  <a:lnTo>
                    <a:pt x="188" y="221"/>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22">
              <a:extLst>
                <a:ext uri="{FF2B5EF4-FFF2-40B4-BE49-F238E27FC236}">
                  <a16:creationId xmlns:a16="http://schemas.microsoft.com/office/drawing/2014/main" xmlns="" id="{2A210E19-9B53-407F-B004-40254A0A8224}"/>
                </a:ext>
              </a:extLst>
            </p:cNvPr>
            <p:cNvSpPr>
              <a:spLocks/>
            </p:cNvSpPr>
            <p:nvPr userDrawn="1"/>
          </p:nvSpPr>
          <p:spPr bwMode="auto">
            <a:xfrm>
              <a:off x="8099425" y="7216775"/>
              <a:ext cx="128588" cy="100013"/>
            </a:xfrm>
            <a:custGeom>
              <a:avLst/>
              <a:gdLst>
                <a:gd name="T0" fmla="*/ 69 w 81"/>
                <a:gd name="T1" fmla="*/ 0 h 63"/>
                <a:gd name="T2" fmla="*/ 58 w 81"/>
                <a:gd name="T3" fmla="*/ 47 h 63"/>
                <a:gd name="T4" fmla="*/ 46 w 81"/>
                <a:gd name="T5" fmla="*/ 1 h 63"/>
                <a:gd name="T6" fmla="*/ 35 w 81"/>
                <a:gd name="T7" fmla="*/ 1 h 63"/>
                <a:gd name="T8" fmla="*/ 23 w 81"/>
                <a:gd name="T9" fmla="*/ 48 h 63"/>
                <a:gd name="T10" fmla="*/ 12 w 81"/>
                <a:gd name="T11" fmla="*/ 0 h 63"/>
                <a:gd name="T12" fmla="*/ 0 w 81"/>
                <a:gd name="T13" fmla="*/ 0 h 63"/>
                <a:gd name="T14" fmla="*/ 18 w 81"/>
                <a:gd name="T15" fmla="*/ 63 h 63"/>
                <a:gd name="T16" fmla="*/ 28 w 81"/>
                <a:gd name="T17" fmla="*/ 63 h 63"/>
                <a:gd name="T18" fmla="*/ 41 w 81"/>
                <a:gd name="T19" fmla="*/ 14 h 63"/>
                <a:gd name="T20" fmla="*/ 53 w 81"/>
                <a:gd name="T21" fmla="*/ 63 h 63"/>
                <a:gd name="T22" fmla="*/ 64 w 81"/>
                <a:gd name="T23" fmla="*/ 63 h 63"/>
                <a:gd name="T24" fmla="*/ 81 w 81"/>
                <a:gd name="T25" fmla="*/ 0 h 63"/>
                <a:gd name="T26" fmla="*/ 69 w 81"/>
                <a:gd name="T27" fmla="*/ 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1" h="63">
                  <a:moveTo>
                    <a:pt x="69" y="0"/>
                  </a:moveTo>
                  <a:lnTo>
                    <a:pt x="58" y="47"/>
                  </a:lnTo>
                  <a:lnTo>
                    <a:pt x="46" y="1"/>
                  </a:lnTo>
                  <a:lnTo>
                    <a:pt x="35" y="1"/>
                  </a:lnTo>
                  <a:lnTo>
                    <a:pt x="23" y="48"/>
                  </a:lnTo>
                  <a:lnTo>
                    <a:pt x="12" y="0"/>
                  </a:lnTo>
                  <a:lnTo>
                    <a:pt x="0" y="0"/>
                  </a:lnTo>
                  <a:lnTo>
                    <a:pt x="18" y="63"/>
                  </a:lnTo>
                  <a:lnTo>
                    <a:pt x="28" y="63"/>
                  </a:lnTo>
                  <a:lnTo>
                    <a:pt x="41" y="14"/>
                  </a:lnTo>
                  <a:lnTo>
                    <a:pt x="53" y="63"/>
                  </a:lnTo>
                  <a:lnTo>
                    <a:pt x="64" y="63"/>
                  </a:lnTo>
                  <a:lnTo>
                    <a:pt x="81" y="0"/>
                  </a:lnTo>
                  <a:lnTo>
                    <a:pt x="69" y="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23">
              <a:extLst>
                <a:ext uri="{FF2B5EF4-FFF2-40B4-BE49-F238E27FC236}">
                  <a16:creationId xmlns:a16="http://schemas.microsoft.com/office/drawing/2014/main" xmlns="" id="{C40F902F-ECA3-4BD8-AA1F-727F60ADF96F}"/>
                </a:ext>
              </a:extLst>
            </p:cNvPr>
            <p:cNvSpPr>
              <a:spLocks/>
            </p:cNvSpPr>
            <p:nvPr userDrawn="1"/>
          </p:nvSpPr>
          <p:spPr bwMode="auto">
            <a:xfrm>
              <a:off x="9210675" y="7250113"/>
              <a:ext cx="57150" cy="57150"/>
            </a:xfrm>
            <a:custGeom>
              <a:avLst/>
              <a:gdLst>
                <a:gd name="T0" fmla="*/ 16 w 36"/>
                <a:gd name="T1" fmla="*/ 0 h 36"/>
                <a:gd name="T2" fmla="*/ 16 w 36"/>
                <a:gd name="T3" fmla="*/ 16 h 36"/>
                <a:gd name="T4" fmla="*/ 0 w 36"/>
                <a:gd name="T5" fmla="*/ 16 h 36"/>
                <a:gd name="T6" fmla="*/ 0 w 36"/>
                <a:gd name="T7" fmla="*/ 20 h 36"/>
                <a:gd name="T8" fmla="*/ 16 w 36"/>
                <a:gd name="T9" fmla="*/ 20 h 36"/>
                <a:gd name="T10" fmla="*/ 16 w 36"/>
                <a:gd name="T11" fmla="*/ 36 h 36"/>
                <a:gd name="T12" fmla="*/ 20 w 36"/>
                <a:gd name="T13" fmla="*/ 36 h 36"/>
                <a:gd name="T14" fmla="*/ 20 w 36"/>
                <a:gd name="T15" fmla="*/ 20 h 36"/>
                <a:gd name="T16" fmla="*/ 36 w 36"/>
                <a:gd name="T17" fmla="*/ 20 h 36"/>
                <a:gd name="T18" fmla="*/ 36 w 36"/>
                <a:gd name="T19" fmla="*/ 16 h 36"/>
                <a:gd name="T20" fmla="*/ 20 w 36"/>
                <a:gd name="T21" fmla="*/ 16 h 36"/>
                <a:gd name="T22" fmla="*/ 20 w 36"/>
                <a:gd name="T23" fmla="*/ 0 h 36"/>
                <a:gd name="T24" fmla="*/ 16 w 36"/>
                <a:gd name="T25"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 h="36">
                  <a:moveTo>
                    <a:pt x="16" y="0"/>
                  </a:moveTo>
                  <a:lnTo>
                    <a:pt x="16" y="16"/>
                  </a:lnTo>
                  <a:lnTo>
                    <a:pt x="0" y="16"/>
                  </a:lnTo>
                  <a:lnTo>
                    <a:pt x="0" y="20"/>
                  </a:lnTo>
                  <a:lnTo>
                    <a:pt x="16" y="20"/>
                  </a:lnTo>
                  <a:lnTo>
                    <a:pt x="16" y="36"/>
                  </a:lnTo>
                  <a:lnTo>
                    <a:pt x="20" y="36"/>
                  </a:lnTo>
                  <a:lnTo>
                    <a:pt x="20" y="20"/>
                  </a:lnTo>
                  <a:lnTo>
                    <a:pt x="36" y="20"/>
                  </a:lnTo>
                  <a:lnTo>
                    <a:pt x="36" y="16"/>
                  </a:lnTo>
                  <a:lnTo>
                    <a:pt x="20" y="16"/>
                  </a:lnTo>
                  <a:lnTo>
                    <a:pt x="20" y="0"/>
                  </a:lnTo>
                  <a:lnTo>
                    <a:pt x="16" y="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4" name="Date Placeholder 3"/>
          <p:cNvSpPr>
            <a:spLocks noGrp="1"/>
          </p:cNvSpPr>
          <p:nvPr>
            <p:ph type="dt" sz="half" idx="10"/>
          </p:nvPr>
        </p:nvSpPr>
        <p:spPr/>
        <p:txBody>
          <a:bodyPr/>
          <a:lstStyle/>
          <a:p>
            <a:fld id="{B01E42C7-E585-4084-8C46-42CB76586165}" type="datetime1">
              <a:rPr lang="en-US" smtClean="0"/>
              <a:t>2/3/20</a:t>
            </a:fld>
            <a:endParaRPr lang="en-US"/>
          </a:p>
        </p:txBody>
      </p:sp>
      <p:sp>
        <p:nvSpPr>
          <p:cNvPr id="5" name="Slide Number Placeholder 4"/>
          <p:cNvSpPr>
            <a:spLocks noGrp="1"/>
          </p:cNvSpPr>
          <p:nvPr>
            <p:ph type="sldNum" sz="quarter" idx="11"/>
          </p:nvPr>
        </p:nvSpPr>
        <p:spPr/>
        <p:txBody>
          <a:bodyPr/>
          <a:lstStyle/>
          <a:p>
            <a:fld id="{7E673D5D-8DD4-4510-B8D8-79CBAFAC48DA}" type="slidenum">
              <a:rPr lang="en-US" smtClean="0"/>
              <a:pPr/>
              <a:t>‹#›</a:t>
            </a:fld>
            <a:endParaRPr lang="en-US"/>
          </a:p>
        </p:txBody>
      </p:sp>
    </p:spTree>
    <p:extLst>
      <p:ext uri="{BB962C8B-B14F-4D97-AF65-F5344CB8AC3E}">
        <p14:creationId xmlns:p14="http://schemas.microsoft.com/office/powerpoint/2010/main" val="2310002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Blue">
    <p:spTree>
      <p:nvGrpSpPr>
        <p:cNvPr id="1" name=""/>
        <p:cNvGrpSpPr/>
        <p:nvPr/>
      </p:nvGrpSpPr>
      <p:grpSpPr>
        <a:xfrm>
          <a:off x="0" y="0"/>
          <a:ext cx="0" cy="0"/>
          <a:chOff x="0" y="0"/>
          <a:chExt cx="0" cy="0"/>
        </a:xfrm>
      </p:grpSpPr>
      <p:sp>
        <p:nvSpPr>
          <p:cNvPr id="5" name="blue gradient">
            <a:extLst>
              <a:ext uri="{FF2B5EF4-FFF2-40B4-BE49-F238E27FC236}">
                <a16:creationId xmlns:a16="http://schemas.microsoft.com/office/drawing/2014/main" xmlns="" id="{07FA1D70-6FFD-4A2F-A882-0DC86AEFCC3A}"/>
              </a:ext>
            </a:extLst>
          </p:cNvPr>
          <p:cNvSpPr/>
          <p:nvPr userDrawn="1"/>
        </p:nvSpPr>
        <p:spPr>
          <a:xfrm rot="10800000">
            <a:off x="16301" y="457199"/>
            <a:ext cx="9592056" cy="6418746"/>
          </a:xfrm>
          <a:prstGeom prst="round1Rect">
            <a:avLst>
              <a:gd name="adj" fmla="val 10928"/>
            </a:avLst>
          </a:prstGeom>
          <a:gradFill flip="none" rotWithShape="1">
            <a:gsLst>
              <a:gs pos="0">
                <a:schemeClr val="accent2"/>
              </a:gs>
              <a:gs pos="100000">
                <a:schemeClr val="accent3"/>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B01E42C7-E585-4084-8C46-42CB76586165}" type="datetime1">
              <a:rPr lang="en-US" smtClean="0"/>
              <a:t>2/3/20</a:t>
            </a:fld>
            <a:endParaRPr lang="en-US"/>
          </a:p>
        </p:txBody>
      </p:sp>
      <p:sp>
        <p:nvSpPr>
          <p:cNvPr id="6" name="Slide Number Placeholder 5"/>
          <p:cNvSpPr>
            <a:spLocks noGrp="1"/>
          </p:cNvSpPr>
          <p:nvPr>
            <p:ph type="sldNum" sz="quarter" idx="11"/>
          </p:nvPr>
        </p:nvSpPr>
        <p:spPr/>
        <p:txBody>
          <a:bodyPr/>
          <a:lstStyle/>
          <a:p>
            <a:fld id="{7E673D5D-8DD4-4510-B8D8-79CBAFAC48DA}" type="slidenum">
              <a:rPr lang="en-US" smtClean="0"/>
              <a:pPr/>
              <a:t>‹#›</a:t>
            </a:fld>
            <a:endParaRPr lang="en-US"/>
          </a:p>
        </p:txBody>
      </p:sp>
    </p:spTree>
    <p:extLst>
      <p:ext uri="{BB962C8B-B14F-4D97-AF65-F5344CB8AC3E}">
        <p14:creationId xmlns:p14="http://schemas.microsoft.com/office/powerpoint/2010/main" val="3391131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Content Photo">
    <p:spTree>
      <p:nvGrpSpPr>
        <p:cNvPr id="1" name=""/>
        <p:cNvGrpSpPr/>
        <p:nvPr/>
      </p:nvGrpSpPr>
      <p:grpSpPr>
        <a:xfrm>
          <a:off x="0" y="0"/>
          <a:ext cx="0" cy="0"/>
          <a:chOff x="0" y="0"/>
          <a:chExt cx="0" cy="0"/>
        </a:xfrm>
      </p:grpSpPr>
      <p:sp>
        <p:nvSpPr>
          <p:cNvPr id="5" name="blue gradient">
            <a:extLst>
              <a:ext uri="{FF2B5EF4-FFF2-40B4-BE49-F238E27FC236}">
                <a16:creationId xmlns:a16="http://schemas.microsoft.com/office/drawing/2014/main" xmlns="" id="{07FA1D70-6FFD-4A2F-A882-0DC86AEFCC3A}"/>
              </a:ext>
            </a:extLst>
          </p:cNvPr>
          <p:cNvSpPr/>
          <p:nvPr userDrawn="1"/>
        </p:nvSpPr>
        <p:spPr>
          <a:xfrm rot="10800000">
            <a:off x="-3" y="457199"/>
            <a:ext cx="9608361" cy="6418746"/>
          </a:xfrm>
          <a:prstGeom prst="round1Rect">
            <a:avLst>
              <a:gd name="adj" fmla="val 10928"/>
            </a:avLst>
          </a:prstGeom>
          <a:gradFill flip="none" rotWithShape="1">
            <a:gsLst>
              <a:gs pos="0">
                <a:schemeClr val="accent1"/>
              </a:gs>
              <a:gs pos="100000">
                <a:schemeClr val="accent2"/>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beige">
            <a:extLst>
              <a:ext uri="{FF2B5EF4-FFF2-40B4-BE49-F238E27FC236}">
                <a16:creationId xmlns:a16="http://schemas.microsoft.com/office/drawing/2014/main" xmlns="" id="{04C13E43-B7E4-4D8F-BDDF-E0E3167781FB}"/>
              </a:ext>
            </a:extLst>
          </p:cNvPr>
          <p:cNvSpPr/>
          <p:nvPr userDrawn="1"/>
        </p:nvSpPr>
        <p:spPr>
          <a:xfrm>
            <a:off x="-3" y="860188"/>
            <a:ext cx="3729884" cy="5350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blue">
            <a:extLst>
              <a:ext uri="{FF2B5EF4-FFF2-40B4-BE49-F238E27FC236}">
                <a16:creationId xmlns:a16="http://schemas.microsoft.com/office/drawing/2014/main" xmlns="" id="{F9912ADD-68B4-4C41-9050-36686A64B4A6}"/>
              </a:ext>
            </a:extLst>
          </p:cNvPr>
          <p:cNvSpPr/>
          <p:nvPr userDrawn="1"/>
        </p:nvSpPr>
        <p:spPr>
          <a:xfrm>
            <a:off x="-2" y="1221125"/>
            <a:ext cx="3533236" cy="4628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blue">
            <a:extLst>
              <a:ext uri="{FF2B5EF4-FFF2-40B4-BE49-F238E27FC236}">
                <a16:creationId xmlns:a16="http://schemas.microsoft.com/office/drawing/2014/main" xmlns="" id="{E7224CA1-0A43-4D0D-BCD3-E103E7B18185}"/>
              </a:ext>
            </a:extLst>
          </p:cNvPr>
          <p:cNvSpPr/>
          <p:nvPr userDrawn="1"/>
        </p:nvSpPr>
        <p:spPr>
          <a:xfrm>
            <a:off x="-3" y="1406406"/>
            <a:ext cx="3429003" cy="425767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983275" y="2217580"/>
            <a:ext cx="5423771" cy="4022271"/>
          </a:xfrm>
        </p:spPr>
        <p:txBody>
          <a:bodyPr>
            <a:normAutofit/>
          </a:bodyPr>
          <a:lstStyle>
            <a:lvl1pPr>
              <a:defRPr sz="2800">
                <a:solidFill>
                  <a:schemeClr val="bg1"/>
                </a:solidFill>
              </a:defRPr>
            </a:lvl1pPr>
            <a:lvl2pPr>
              <a:defRPr sz="2400">
                <a:solidFill>
                  <a:schemeClr val="bg1"/>
                </a:solidFill>
              </a:defRPr>
            </a:lvl2pPr>
            <a:lvl3pPr>
              <a:defRPr sz="2000">
                <a:solidFill>
                  <a:schemeClr val="bg1"/>
                </a:solidFill>
              </a:defRPr>
            </a:lvl3pPr>
            <a:lvl4pPr>
              <a:defRPr>
                <a:solidFill>
                  <a:schemeClr val="bg1"/>
                </a:solidFill>
              </a:defRPr>
            </a:lvl4pPr>
            <a:lvl5pPr>
              <a:defRPr sz="1600">
                <a:solidFill>
                  <a:schemeClr val="bg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3983276" y="1003081"/>
            <a:ext cx="5149293" cy="776084"/>
          </a:xfrm>
        </p:spPr>
        <p:txBody>
          <a:bodyPr/>
          <a:lstStyle>
            <a:lvl1pPr>
              <a:defRPr sz="3600">
                <a:solidFill>
                  <a:schemeClr val="bg1"/>
                </a:solidFill>
              </a:defRPr>
            </a:lvl1pPr>
          </a:lstStyle>
          <a:p>
            <a:r>
              <a:rPr lang="en-US" smtClean="0"/>
              <a:t>Click to edit Master title style</a:t>
            </a:r>
            <a:endParaRPr lang="en-US" dirty="0"/>
          </a:p>
        </p:txBody>
      </p:sp>
      <p:sp>
        <p:nvSpPr>
          <p:cNvPr id="10" name="Picture Placeholder 9">
            <a:extLst>
              <a:ext uri="{FF2B5EF4-FFF2-40B4-BE49-F238E27FC236}">
                <a16:creationId xmlns:a16="http://schemas.microsoft.com/office/drawing/2014/main" xmlns="" id="{4E16ED32-2DDF-4557-BC1C-E2BB06C0D608}"/>
              </a:ext>
            </a:extLst>
          </p:cNvPr>
          <p:cNvSpPr>
            <a:spLocks noGrp="1"/>
          </p:cNvSpPr>
          <p:nvPr>
            <p:ph type="pic" sz="quarter" idx="10" hasCustomPrompt="1"/>
          </p:nvPr>
        </p:nvSpPr>
        <p:spPr>
          <a:xfrm>
            <a:off x="-3" y="1708825"/>
            <a:ext cx="3271838" cy="3652838"/>
          </a:xfrm>
          <a:solidFill>
            <a:schemeClr val="accent3">
              <a:lumMod val="20000"/>
              <a:lumOff val="80000"/>
            </a:schemeClr>
          </a:solidFill>
        </p:spPr>
        <p:txBody>
          <a:bodyPr/>
          <a:lstStyle>
            <a:lvl1pPr>
              <a:defRPr/>
            </a:lvl1pPr>
          </a:lstStyle>
          <a:p>
            <a:r>
              <a:rPr lang="en-US" dirty="0"/>
              <a:t>Click to add photo</a:t>
            </a:r>
          </a:p>
        </p:txBody>
      </p:sp>
      <p:sp>
        <p:nvSpPr>
          <p:cNvPr id="4" name="Date Placeholder 3"/>
          <p:cNvSpPr>
            <a:spLocks noGrp="1"/>
          </p:cNvSpPr>
          <p:nvPr>
            <p:ph type="dt" sz="half" idx="11"/>
          </p:nvPr>
        </p:nvSpPr>
        <p:spPr/>
        <p:txBody>
          <a:bodyPr/>
          <a:lstStyle/>
          <a:p>
            <a:fld id="{B01E42C7-E585-4084-8C46-42CB76586165}" type="datetime1">
              <a:rPr lang="en-US" smtClean="0"/>
              <a:t>2/3/20</a:t>
            </a:fld>
            <a:endParaRPr lang="en-US"/>
          </a:p>
        </p:txBody>
      </p:sp>
      <p:sp>
        <p:nvSpPr>
          <p:cNvPr id="6" name="Slide Number Placeholder 5"/>
          <p:cNvSpPr>
            <a:spLocks noGrp="1"/>
          </p:cNvSpPr>
          <p:nvPr>
            <p:ph type="sldNum" sz="quarter" idx="12"/>
          </p:nvPr>
        </p:nvSpPr>
        <p:spPr/>
        <p:txBody>
          <a:bodyPr/>
          <a:lstStyle/>
          <a:p>
            <a:fld id="{7E673D5D-8DD4-4510-B8D8-79CBAFAC48DA}" type="slidenum">
              <a:rPr lang="en-US" smtClean="0"/>
              <a:pPr/>
              <a:t>‹#›</a:t>
            </a:fld>
            <a:endParaRPr lang="en-US"/>
          </a:p>
        </p:txBody>
      </p:sp>
    </p:spTree>
    <p:extLst>
      <p:ext uri="{BB962C8B-B14F-4D97-AF65-F5344CB8AC3E}">
        <p14:creationId xmlns:p14="http://schemas.microsoft.com/office/powerpoint/2010/main" val="2086440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Beige">
    <p:spTree>
      <p:nvGrpSpPr>
        <p:cNvPr id="1" name=""/>
        <p:cNvGrpSpPr/>
        <p:nvPr/>
      </p:nvGrpSpPr>
      <p:grpSpPr>
        <a:xfrm>
          <a:off x="0" y="0"/>
          <a:ext cx="0" cy="0"/>
          <a:chOff x="0" y="0"/>
          <a:chExt cx="0" cy="0"/>
        </a:xfrm>
      </p:grpSpPr>
      <p:sp>
        <p:nvSpPr>
          <p:cNvPr id="5" name="blue gradient">
            <a:extLst>
              <a:ext uri="{FF2B5EF4-FFF2-40B4-BE49-F238E27FC236}">
                <a16:creationId xmlns:a16="http://schemas.microsoft.com/office/drawing/2014/main" xmlns="" id="{07FA1D70-6FFD-4A2F-A882-0DC86AEFCC3A}"/>
              </a:ext>
            </a:extLst>
          </p:cNvPr>
          <p:cNvSpPr/>
          <p:nvPr userDrawn="1"/>
        </p:nvSpPr>
        <p:spPr>
          <a:xfrm rot="10800000">
            <a:off x="-9296" y="445192"/>
            <a:ext cx="9608361" cy="6418746"/>
          </a:xfrm>
          <a:prstGeom prst="round1Rect">
            <a:avLst>
              <a:gd name="adj" fmla="val 10928"/>
            </a:avLst>
          </a:prstGeom>
          <a:gradFill flip="none" rotWithShape="1">
            <a:gsLst>
              <a:gs pos="0">
                <a:schemeClr val="accent1"/>
              </a:gs>
              <a:gs pos="100000">
                <a:schemeClr val="accent2"/>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beige box">
            <a:extLst>
              <a:ext uri="{FF2B5EF4-FFF2-40B4-BE49-F238E27FC236}">
                <a16:creationId xmlns:a16="http://schemas.microsoft.com/office/drawing/2014/main" xmlns="" id="{026CCBD6-62C4-48B6-9411-D50783A24D7E}"/>
              </a:ext>
            </a:extLst>
          </p:cNvPr>
          <p:cNvSpPr/>
          <p:nvPr userDrawn="1"/>
        </p:nvSpPr>
        <p:spPr>
          <a:xfrm rot="10800000">
            <a:off x="-9334" y="854472"/>
            <a:ext cx="8030820" cy="6009465"/>
          </a:xfrm>
          <a:prstGeom prst="round1Rect">
            <a:avLst>
              <a:gd name="adj" fmla="val 11129"/>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8" name="Content Placeholder 2"/>
          <p:cNvSpPr>
            <a:spLocks noGrp="1"/>
          </p:cNvSpPr>
          <p:nvPr>
            <p:ph idx="1"/>
          </p:nvPr>
        </p:nvSpPr>
        <p:spPr>
          <a:xfrm>
            <a:off x="450039" y="2217580"/>
            <a:ext cx="7169961" cy="4022271"/>
          </a:xfrm>
        </p:spPr>
        <p:txBody>
          <a:bodyPr>
            <a:normAutofit/>
          </a:bodyPr>
          <a:lstStyle>
            <a:lvl1pPr>
              <a:defRPr sz="2800"/>
            </a:lvl1pPr>
            <a:lvl2pPr>
              <a:defRPr sz="2400"/>
            </a:lvl2pPr>
            <a:lvl3pPr>
              <a:defRPr sz="2000"/>
            </a:lvl3pPr>
            <a:lvl5pPr>
              <a:defRPr sz="16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Date Placeholder 2"/>
          <p:cNvSpPr>
            <a:spLocks noGrp="1"/>
          </p:cNvSpPr>
          <p:nvPr>
            <p:ph type="dt" sz="half" idx="10"/>
          </p:nvPr>
        </p:nvSpPr>
        <p:spPr/>
        <p:txBody>
          <a:bodyPr/>
          <a:lstStyle/>
          <a:p>
            <a:fld id="{B01E42C7-E585-4084-8C46-42CB76586165}" type="datetime1">
              <a:rPr lang="en-US" smtClean="0"/>
              <a:t>2/3/20</a:t>
            </a:fld>
            <a:endParaRPr lang="en-US"/>
          </a:p>
        </p:txBody>
      </p:sp>
      <p:sp>
        <p:nvSpPr>
          <p:cNvPr id="4" name="Slide Number Placeholder 3"/>
          <p:cNvSpPr>
            <a:spLocks noGrp="1"/>
          </p:cNvSpPr>
          <p:nvPr>
            <p:ph type="sldNum" sz="quarter" idx="11"/>
          </p:nvPr>
        </p:nvSpPr>
        <p:spPr/>
        <p:txBody>
          <a:bodyPr/>
          <a:lstStyle/>
          <a:p>
            <a:fld id="{7E673D5D-8DD4-4510-B8D8-79CBAFAC48DA}" type="slidenum">
              <a:rPr lang="en-US" smtClean="0"/>
              <a:pPr/>
              <a:t>‹#›</a:t>
            </a:fld>
            <a:endParaRPr lang="en-US"/>
          </a:p>
        </p:txBody>
      </p:sp>
    </p:spTree>
    <p:extLst>
      <p:ext uri="{BB962C8B-B14F-4D97-AF65-F5344CB8AC3E}">
        <p14:creationId xmlns:p14="http://schemas.microsoft.com/office/powerpoint/2010/main" val="2590183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Gray">
    <p:spTree>
      <p:nvGrpSpPr>
        <p:cNvPr id="1" name=""/>
        <p:cNvGrpSpPr/>
        <p:nvPr/>
      </p:nvGrpSpPr>
      <p:grpSpPr>
        <a:xfrm>
          <a:off x="0" y="0"/>
          <a:ext cx="0" cy="0"/>
          <a:chOff x="0" y="0"/>
          <a:chExt cx="0" cy="0"/>
        </a:xfrm>
      </p:grpSpPr>
      <p:sp>
        <p:nvSpPr>
          <p:cNvPr id="7" name="beige box">
            <a:extLst>
              <a:ext uri="{FF2B5EF4-FFF2-40B4-BE49-F238E27FC236}">
                <a16:creationId xmlns:a16="http://schemas.microsoft.com/office/drawing/2014/main" xmlns="" id="{026CCBD6-62C4-48B6-9411-D50783A24D7E}"/>
              </a:ext>
            </a:extLst>
          </p:cNvPr>
          <p:cNvSpPr/>
          <p:nvPr userDrawn="1"/>
        </p:nvSpPr>
        <p:spPr>
          <a:xfrm rot="10800000">
            <a:off x="-6" y="442148"/>
            <a:ext cx="9598029" cy="6421788"/>
          </a:xfrm>
          <a:prstGeom prst="round1Rect">
            <a:avLst>
              <a:gd name="adj" fmla="val 11129"/>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xmlns="" id="{5581730F-3BA1-4774-83F5-B51301B06C10}"/>
              </a:ext>
            </a:extLst>
          </p:cNvPr>
          <p:cNvGrpSpPr/>
          <p:nvPr userDrawn="1"/>
        </p:nvGrpSpPr>
        <p:grpSpPr>
          <a:xfrm>
            <a:off x="4854576" y="454025"/>
            <a:ext cx="4743450" cy="6427788"/>
            <a:chOff x="4854576" y="454025"/>
            <a:chExt cx="4743450" cy="6427788"/>
          </a:xfrm>
        </p:grpSpPr>
        <p:sp>
          <p:nvSpPr>
            <p:cNvPr id="6" name="shape4">
              <a:extLst>
                <a:ext uri="{FF2B5EF4-FFF2-40B4-BE49-F238E27FC236}">
                  <a16:creationId xmlns:a16="http://schemas.microsoft.com/office/drawing/2014/main" xmlns="" id="{52E874F3-8157-4855-9EB9-F0F2BC1E0434}"/>
                </a:ext>
              </a:extLst>
            </p:cNvPr>
            <p:cNvSpPr>
              <a:spLocks/>
            </p:cNvSpPr>
            <p:nvPr userDrawn="1"/>
          </p:nvSpPr>
          <p:spPr bwMode="auto">
            <a:xfrm>
              <a:off x="7521576" y="454025"/>
              <a:ext cx="2076450" cy="1493838"/>
            </a:xfrm>
            <a:custGeom>
              <a:avLst/>
              <a:gdLst>
                <a:gd name="T0" fmla="*/ 1666 w 1904"/>
                <a:gd name="T1" fmla="*/ 974 h 1372"/>
                <a:gd name="T2" fmla="*/ 1904 w 1904"/>
                <a:gd name="T3" fmla="*/ 1372 h 1372"/>
                <a:gd name="T4" fmla="*/ 1904 w 1904"/>
                <a:gd name="T5" fmla="*/ 0 h 1372"/>
                <a:gd name="T6" fmla="*/ 0 w 1904"/>
                <a:gd name="T7" fmla="*/ 0 h 1372"/>
                <a:gd name="T8" fmla="*/ 1666 w 1904"/>
                <a:gd name="T9" fmla="*/ 974 h 1372"/>
              </a:gdLst>
              <a:ahLst/>
              <a:cxnLst>
                <a:cxn ang="0">
                  <a:pos x="T0" y="T1"/>
                </a:cxn>
                <a:cxn ang="0">
                  <a:pos x="T2" y="T3"/>
                </a:cxn>
                <a:cxn ang="0">
                  <a:pos x="T4" y="T5"/>
                </a:cxn>
                <a:cxn ang="0">
                  <a:pos x="T6" y="T7"/>
                </a:cxn>
                <a:cxn ang="0">
                  <a:pos x="T8" y="T9"/>
                </a:cxn>
              </a:cxnLst>
              <a:rect l="0" t="0" r="r" b="b"/>
              <a:pathLst>
                <a:path w="1904" h="1372">
                  <a:moveTo>
                    <a:pt x="1666" y="974"/>
                  </a:moveTo>
                  <a:cubicBezTo>
                    <a:pt x="1807" y="1049"/>
                    <a:pt x="1904" y="1199"/>
                    <a:pt x="1904" y="1372"/>
                  </a:cubicBezTo>
                  <a:cubicBezTo>
                    <a:pt x="1904" y="0"/>
                    <a:pt x="1904" y="0"/>
                    <a:pt x="1904" y="0"/>
                  </a:cubicBezTo>
                  <a:cubicBezTo>
                    <a:pt x="0" y="0"/>
                    <a:pt x="0" y="0"/>
                    <a:pt x="0" y="0"/>
                  </a:cubicBezTo>
                  <a:lnTo>
                    <a:pt x="1666" y="974"/>
                  </a:lnTo>
                  <a:close/>
                </a:path>
              </a:pathLst>
            </a:custGeom>
            <a:solidFill>
              <a:srgbClr val="FFFFFF">
                <a:alpha val="14902"/>
              </a:srgbClr>
            </a:solidFill>
            <a:ln>
              <a:noFill/>
            </a:ln>
          </p:spPr>
          <p:txBody>
            <a:bodyPr vert="horz" wrap="square" lIns="91440" tIns="45720" rIns="91440" bIns="45720" numCol="1" anchor="t" anchorCtr="0" compatLnSpc="1">
              <a:prstTxWarp prst="textNoShape">
                <a:avLst/>
              </a:prstTxWarp>
            </a:bodyPr>
            <a:lstStyle/>
            <a:p>
              <a:endParaRPr lang="en-US"/>
            </a:p>
          </p:txBody>
        </p:sp>
        <p:sp>
          <p:nvSpPr>
            <p:cNvPr id="8" name="shape3">
              <a:extLst>
                <a:ext uri="{FF2B5EF4-FFF2-40B4-BE49-F238E27FC236}">
                  <a16:creationId xmlns:a16="http://schemas.microsoft.com/office/drawing/2014/main" xmlns="" id="{681FAB42-100E-4A73-A570-7A6AFBF212B3}"/>
                </a:ext>
              </a:extLst>
            </p:cNvPr>
            <p:cNvSpPr>
              <a:spLocks/>
            </p:cNvSpPr>
            <p:nvPr userDrawn="1"/>
          </p:nvSpPr>
          <p:spPr bwMode="auto">
            <a:xfrm>
              <a:off x="6445251" y="730250"/>
              <a:ext cx="2374900" cy="4408488"/>
            </a:xfrm>
            <a:custGeom>
              <a:avLst/>
              <a:gdLst>
                <a:gd name="T0" fmla="*/ 2177 w 2177"/>
                <a:gd name="T1" fmla="*/ 1532 h 4051"/>
                <a:gd name="T2" fmla="*/ 1938 w 2177"/>
                <a:gd name="T3" fmla="*/ 1134 h 4051"/>
                <a:gd name="T4" fmla="*/ 0 w 2177"/>
                <a:gd name="T5" fmla="*/ 0 h 4051"/>
                <a:gd name="T6" fmla="*/ 0 w 2177"/>
                <a:gd name="T7" fmla="*/ 855 h 4051"/>
                <a:gd name="T8" fmla="*/ 1184 w 2177"/>
                <a:gd name="T9" fmla="*/ 1548 h 4051"/>
                <a:gd name="T10" fmla="*/ 1453 w 2177"/>
                <a:gd name="T11" fmla="*/ 1944 h 4051"/>
                <a:gd name="T12" fmla="*/ 1453 w 2177"/>
                <a:gd name="T13" fmla="*/ 1944 h 4051"/>
                <a:gd name="T14" fmla="*/ 1453 w 2177"/>
                <a:gd name="T15" fmla="*/ 1945 h 4051"/>
                <a:gd name="T16" fmla="*/ 1453 w 2177"/>
                <a:gd name="T17" fmla="*/ 1970 h 4051"/>
                <a:gd name="T18" fmla="*/ 1453 w 2177"/>
                <a:gd name="T19" fmla="*/ 3687 h 4051"/>
                <a:gd name="T20" fmla="*/ 1453 w 2177"/>
                <a:gd name="T21" fmla="*/ 3687 h 4051"/>
                <a:gd name="T22" fmla="*/ 1815 w 2177"/>
                <a:gd name="T23" fmla="*/ 4051 h 4051"/>
                <a:gd name="T24" fmla="*/ 2177 w 2177"/>
                <a:gd name="T25" fmla="*/ 3687 h 4051"/>
                <a:gd name="T26" fmla="*/ 2177 w 2177"/>
                <a:gd name="T27" fmla="*/ 3687 h 4051"/>
                <a:gd name="T28" fmla="*/ 2177 w 2177"/>
                <a:gd name="T29" fmla="*/ 1558 h 4051"/>
                <a:gd name="T30" fmla="*/ 2177 w 2177"/>
                <a:gd name="T31" fmla="*/ 1532 h 4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177" h="4051">
                  <a:moveTo>
                    <a:pt x="2177" y="1532"/>
                  </a:moveTo>
                  <a:cubicBezTo>
                    <a:pt x="2177" y="1359"/>
                    <a:pt x="2072" y="1212"/>
                    <a:pt x="1938" y="1134"/>
                  </a:cubicBezTo>
                  <a:cubicBezTo>
                    <a:pt x="0" y="0"/>
                    <a:pt x="0" y="0"/>
                    <a:pt x="0" y="0"/>
                  </a:cubicBezTo>
                  <a:cubicBezTo>
                    <a:pt x="0" y="855"/>
                    <a:pt x="0" y="855"/>
                    <a:pt x="0" y="855"/>
                  </a:cubicBezTo>
                  <a:cubicBezTo>
                    <a:pt x="1184" y="1548"/>
                    <a:pt x="1184" y="1548"/>
                    <a:pt x="1184" y="1548"/>
                  </a:cubicBezTo>
                  <a:cubicBezTo>
                    <a:pt x="1330" y="1633"/>
                    <a:pt x="1448" y="1765"/>
                    <a:pt x="1453" y="1944"/>
                  </a:cubicBezTo>
                  <a:cubicBezTo>
                    <a:pt x="1453" y="1944"/>
                    <a:pt x="1453" y="1944"/>
                    <a:pt x="1453" y="1944"/>
                  </a:cubicBezTo>
                  <a:cubicBezTo>
                    <a:pt x="1453" y="1945"/>
                    <a:pt x="1453" y="1945"/>
                    <a:pt x="1453" y="1945"/>
                  </a:cubicBezTo>
                  <a:cubicBezTo>
                    <a:pt x="1453" y="1949"/>
                    <a:pt x="1453" y="1966"/>
                    <a:pt x="1453" y="1970"/>
                  </a:cubicBezTo>
                  <a:cubicBezTo>
                    <a:pt x="1453" y="3687"/>
                    <a:pt x="1453" y="3687"/>
                    <a:pt x="1453" y="3687"/>
                  </a:cubicBezTo>
                  <a:cubicBezTo>
                    <a:pt x="1453" y="3687"/>
                    <a:pt x="1453" y="3687"/>
                    <a:pt x="1453" y="3687"/>
                  </a:cubicBezTo>
                  <a:cubicBezTo>
                    <a:pt x="1455" y="3889"/>
                    <a:pt x="1616" y="4051"/>
                    <a:pt x="1815" y="4051"/>
                  </a:cubicBezTo>
                  <a:cubicBezTo>
                    <a:pt x="2014" y="4051"/>
                    <a:pt x="2175" y="3889"/>
                    <a:pt x="2177" y="3687"/>
                  </a:cubicBezTo>
                  <a:cubicBezTo>
                    <a:pt x="2177" y="3687"/>
                    <a:pt x="2177" y="3687"/>
                    <a:pt x="2177" y="3687"/>
                  </a:cubicBezTo>
                  <a:cubicBezTo>
                    <a:pt x="2177" y="1558"/>
                    <a:pt x="2177" y="1558"/>
                    <a:pt x="2177" y="1558"/>
                  </a:cubicBezTo>
                  <a:cubicBezTo>
                    <a:pt x="2176" y="1538"/>
                    <a:pt x="2177" y="1546"/>
                    <a:pt x="2177" y="1532"/>
                  </a:cubicBezTo>
                </a:path>
              </a:pathLst>
            </a:custGeom>
            <a:solidFill>
              <a:srgbClr val="FFFFFF">
                <a:alpha val="14902"/>
              </a:srgbClr>
            </a:solidFill>
            <a:ln>
              <a:noFill/>
            </a:ln>
          </p:spPr>
          <p:txBody>
            <a:bodyPr vert="horz" wrap="square" lIns="91440" tIns="45720" rIns="91440" bIns="45720" numCol="1" anchor="t" anchorCtr="0" compatLnSpc="1">
              <a:prstTxWarp prst="textNoShape">
                <a:avLst/>
              </a:prstTxWarp>
            </a:bodyPr>
            <a:lstStyle/>
            <a:p>
              <a:endParaRPr lang="en-US"/>
            </a:p>
          </p:txBody>
        </p:sp>
        <p:sp>
          <p:nvSpPr>
            <p:cNvPr id="9" name="shape2">
              <a:extLst>
                <a:ext uri="{FF2B5EF4-FFF2-40B4-BE49-F238E27FC236}">
                  <a16:creationId xmlns:a16="http://schemas.microsoft.com/office/drawing/2014/main" xmlns="" id="{D5824D73-7152-4F01-B569-E47D4074A89A}"/>
                </a:ext>
              </a:extLst>
            </p:cNvPr>
            <p:cNvSpPr>
              <a:spLocks/>
            </p:cNvSpPr>
            <p:nvPr userDrawn="1"/>
          </p:nvSpPr>
          <p:spPr bwMode="auto">
            <a:xfrm>
              <a:off x="4854576" y="1684338"/>
              <a:ext cx="2376488" cy="4408488"/>
            </a:xfrm>
            <a:custGeom>
              <a:avLst/>
              <a:gdLst>
                <a:gd name="T0" fmla="*/ 2177 w 2177"/>
                <a:gd name="T1" fmla="*/ 1532 h 4051"/>
                <a:gd name="T2" fmla="*/ 1938 w 2177"/>
                <a:gd name="T3" fmla="*/ 1134 h 4051"/>
                <a:gd name="T4" fmla="*/ 0 w 2177"/>
                <a:gd name="T5" fmla="*/ 0 h 4051"/>
                <a:gd name="T6" fmla="*/ 0 w 2177"/>
                <a:gd name="T7" fmla="*/ 854 h 4051"/>
                <a:gd name="T8" fmla="*/ 1184 w 2177"/>
                <a:gd name="T9" fmla="*/ 1547 h 4051"/>
                <a:gd name="T10" fmla="*/ 1453 w 2177"/>
                <a:gd name="T11" fmla="*/ 1943 h 4051"/>
                <a:gd name="T12" fmla="*/ 1453 w 2177"/>
                <a:gd name="T13" fmla="*/ 1943 h 4051"/>
                <a:gd name="T14" fmla="*/ 1453 w 2177"/>
                <a:gd name="T15" fmla="*/ 1945 h 4051"/>
                <a:gd name="T16" fmla="*/ 1453 w 2177"/>
                <a:gd name="T17" fmla="*/ 1969 h 4051"/>
                <a:gd name="T18" fmla="*/ 1453 w 2177"/>
                <a:gd name="T19" fmla="*/ 3687 h 4051"/>
                <a:gd name="T20" fmla="*/ 1453 w 2177"/>
                <a:gd name="T21" fmla="*/ 3687 h 4051"/>
                <a:gd name="T22" fmla="*/ 1815 w 2177"/>
                <a:gd name="T23" fmla="*/ 4051 h 4051"/>
                <a:gd name="T24" fmla="*/ 2177 w 2177"/>
                <a:gd name="T25" fmla="*/ 3687 h 4051"/>
                <a:gd name="T26" fmla="*/ 2177 w 2177"/>
                <a:gd name="T27" fmla="*/ 3687 h 4051"/>
                <a:gd name="T28" fmla="*/ 2177 w 2177"/>
                <a:gd name="T29" fmla="*/ 1557 h 4051"/>
                <a:gd name="T30" fmla="*/ 2177 w 2177"/>
                <a:gd name="T31" fmla="*/ 1532 h 4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177" h="4051">
                  <a:moveTo>
                    <a:pt x="2177" y="1532"/>
                  </a:moveTo>
                  <a:cubicBezTo>
                    <a:pt x="2177" y="1359"/>
                    <a:pt x="2072" y="1212"/>
                    <a:pt x="1938" y="1134"/>
                  </a:cubicBezTo>
                  <a:cubicBezTo>
                    <a:pt x="0" y="0"/>
                    <a:pt x="0" y="0"/>
                    <a:pt x="0" y="0"/>
                  </a:cubicBezTo>
                  <a:cubicBezTo>
                    <a:pt x="0" y="854"/>
                    <a:pt x="0" y="854"/>
                    <a:pt x="0" y="854"/>
                  </a:cubicBezTo>
                  <a:cubicBezTo>
                    <a:pt x="1184" y="1547"/>
                    <a:pt x="1184" y="1547"/>
                    <a:pt x="1184" y="1547"/>
                  </a:cubicBezTo>
                  <a:cubicBezTo>
                    <a:pt x="1331" y="1633"/>
                    <a:pt x="1448" y="1765"/>
                    <a:pt x="1453" y="1943"/>
                  </a:cubicBezTo>
                  <a:cubicBezTo>
                    <a:pt x="1453" y="1943"/>
                    <a:pt x="1453" y="1943"/>
                    <a:pt x="1453" y="1943"/>
                  </a:cubicBezTo>
                  <a:cubicBezTo>
                    <a:pt x="1453" y="1945"/>
                    <a:pt x="1453" y="1945"/>
                    <a:pt x="1453" y="1945"/>
                  </a:cubicBezTo>
                  <a:cubicBezTo>
                    <a:pt x="1453" y="1949"/>
                    <a:pt x="1453" y="1965"/>
                    <a:pt x="1453" y="1969"/>
                  </a:cubicBezTo>
                  <a:cubicBezTo>
                    <a:pt x="1453" y="3687"/>
                    <a:pt x="1453" y="3687"/>
                    <a:pt x="1453" y="3687"/>
                  </a:cubicBezTo>
                  <a:cubicBezTo>
                    <a:pt x="1453" y="3687"/>
                    <a:pt x="1453" y="3687"/>
                    <a:pt x="1453" y="3687"/>
                  </a:cubicBezTo>
                  <a:cubicBezTo>
                    <a:pt x="1455" y="3888"/>
                    <a:pt x="1616" y="4051"/>
                    <a:pt x="1815" y="4051"/>
                  </a:cubicBezTo>
                  <a:cubicBezTo>
                    <a:pt x="2014" y="4051"/>
                    <a:pt x="2175" y="3888"/>
                    <a:pt x="2177" y="3687"/>
                  </a:cubicBezTo>
                  <a:cubicBezTo>
                    <a:pt x="2177" y="3687"/>
                    <a:pt x="2177" y="3687"/>
                    <a:pt x="2177" y="3687"/>
                  </a:cubicBezTo>
                  <a:cubicBezTo>
                    <a:pt x="2177" y="1557"/>
                    <a:pt x="2177" y="1557"/>
                    <a:pt x="2177" y="1557"/>
                  </a:cubicBezTo>
                  <a:cubicBezTo>
                    <a:pt x="2177" y="1537"/>
                    <a:pt x="2177" y="1545"/>
                    <a:pt x="2177" y="1532"/>
                  </a:cubicBezTo>
                </a:path>
              </a:pathLst>
            </a:custGeom>
            <a:solidFill>
              <a:srgbClr val="FFFFFF">
                <a:alpha val="14902"/>
              </a:srgb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 name="shape1">
              <a:extLst>
                <a:ext uri="{FF2B5EF4-FFF2-40B4-BE49-F238E27FC236}">
                  <a16:creationId xmlns:a16="http://schemas.microsoft.com/office/drawing/2014/main" xmlns="" id="{F6C43E7A-48B0-454F-80DA-7778E98BD1AF}"/>
                </a:ext>
              </a:extLst>
            </p:cNvPr>
            <p:cNvSpPr>
              <a:spLocks/>
            </p:cNvSpPr>
            <p:nvPr userDrawn="1"/>
          </p:nvSpPr>
          <p:spPr bwMode="auto">
            <a:xfrm>
              <a:off x="4856163" y="3541713"/>
              <a:ext cx="1970088" cy="3340100"/>
            </a:xfrm>
            <a:custGeom>
              <a:avLst/>
              <a:gdLst>
                <a:gd name="T0" fmla="*/ 722 w 1805"/>
                <a:gd name="T1" fmla="*/ 1971 h 3069"/>
                <a:gd name="T2" fmla="*/ 726 w 1805"/>
                <a:gd name="T3" fmla="*/ 1885 h 3069"/>
                <a:gd name="T4" fmla="*/ 726 w 1805"/>
                <a:gd name="T5" fmla="*/ 689 h 3069"/>
                <a:gd name="T6" fmla="*/ 726 w 1805"/>
                <a:gd name="T7" fmla="*/ 677 h 3069"/>
                <a:gd name="T8" fmla="*/ 726 w 1805"/>
                <a:gd name="T9" fmla="*/ 665 h 3069"/>
                <a:gd name="T10" fmla="*/ 726 w 1805"/>
                <a:gd name="T11" fmla="*/ 664 h 3069"/>
                <a:gd name="T12" fmla="*/ 726 w 1805"/>
                <a:gd name="T13" fmla="*/ 664 h 3069"/>
                <a:gd name="T14" fmla="*/ 456 w 1805"/>
                <a:gd name="T15" fmla="*/ 267 h 3069"/>
                <a:gd name="T16" fmla="*/ 0 w 1805"/>
                <a:gd name="T17" fmla="*/ 0 h 3069"/>
                <a:gd name="T18" fmla="*/ 0 w 1805"/>
                <a:gd name="T19" fmla="*/ 1700 h 3069"/>
                <a:gd name="T20" fmla="*/ 3 w 1805"/>
                <a:gd name="T21" fmla="*/ 1700 h 3069"/>
                <a:gd name="T22" fmla="*/ 1436 w 1805"/>
                <a:gd name="T23" fmla="*/ 3068 h 3069"/>
                <a:gd name="T24" fmla="*/ 1436 w 1805"/>
                <a:gd name="T25" fmla="*/ 3069 h 3069"/>
                <a:gd name="T26" fmla="*/ 1805 w 1805"/>
                <a:gd name="T27" fmla="*/ 3069 h 3069"/>
                <a:gd name="T28" fmla="*/ 1805 w 1805"/>
                <a:gd name="T29" fmla="*/ 3068 h 3069"/>
                <a:gd name="T30" fmla="*/ 722 w 1805"/>
                <a:gd name="T31" fmla="*/ 1971 h 30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05" h="3069">
                  <a:moveTo>
                    <a:pt x="722" y="1971"/>
                  </a:moveTo>
                  <a:cubicBezTo>
                    <a:pt x="722" y="1942"/>
                    <a:pt x="723" y="1913"/>
                    <a:pt x="726" y="1885"/>
                  </a:cubicBezTo>
                  <a:cubicBezTo>
                    <a:pt x="726" y="689"/>
                    <a:pt x="726" y="689"/>
                    <a:pt x="726" y="689"/>
                  </a:cubicBezTo>
                  <a:cubicBezTo>
                    <a:pt x="726" y="685"/>
                    <a:pt x="726" y="681"/>
                    <a:pt x="726" y="677"/>
                  </a:cubicBezTo>
                  <a:cubicBezTo>
                    <a:pt x="726" y="673"/>
                    <a:pt x="726" y="669"/>
                    <a:pt x="726" y="665"/>
                  </a:cubicBezTo>
                  <a:cubicBezTo>
                    <a:pt x="726" y="664"/>
                    <a:pt x="726" y="664"/>
                    <a:pt x="726" y="664"/>
                  </a:cubicBezTo>
                  <a:cubicBezTo>
                    <a:pt x="726" y="664"/>
                    <a:pt x="726" y="664"/>
                    <a:pt x="726" y="664"/>
                  </a:cubicBezTo>
                  <a:cubicBezTo>
                    <a:pt x="720" y="485"/>
                    <a:pt x="611" y="333"/>
                    <a:pt x="456" y="267"/>
                  </a:cubicBezTo>
                  <a:cubicBezTo>
                    <a:pt x="0" y="0"/>
                    <a:pt x="0" y="0"/>
                    <a:pt x="0" y="0"/>
                  </a:cubicBezTo>
                  <a:cubicBezTo>
                    <a:pt x="0" y="1700"/>
                    <a:pt x="0" y="1700"/>
                    <a:pt x="0" y="1700"/>
                  </a:cubicBezTo>
                  <a:cubicBezTo>
                    <a:pt x="3" y="1700"/>
                    <a:pt x="3" y="1700"/>
                    <a:pt x="3" y="1700"/>
                  </a:cubicBezTo>
                  <a:cubicBezTo>
                    <a:pt x="54" y="2460"/>
                    <a:pt x="675" y="3061"/>
                    <a:pt x="1436" y="3068"/>
                  </a:cubicBezTo>
                  <a:cubicBezTo>
                    <a:pt x="1436" y="3069"/>
                    <a:pt x="1436" y="3069"/>
                    <a:pt x="1436" y="3069"/>
                  </a:cubicBezTo>
                  <a:cubicBezTo>
                    <a:pt x="1805" y="3069"/>
                    <a:pt x="1805" y="3069"/>
                    <a:pt x="1805" y="3069"/>
                  </a:cubicBezTo>
                  <a:cubicBezTo>
                    <a:pt x="1805" y="3068"/>
                    <a:pt x="1805" y="3068"/>
                    <a:pt x="1805" y="3068"/>
                  </a:cubicBezTo>
                  <a:cubicBezTo>
                    <a:pt x="1207" y="3068"/>
                    <a:pt x="722" y="2577"/>
                    <a:pt x="722" y="1971"/>
                  </a:cubicBezTo>
                </a:path>
              </a:pathLst>
            </a:custGeom>
            <a:solidFill>
              <a:srgbClr val="FFFFFF">
                <a:alpha val="14902"/>
              </a:srgb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1" name="beige box">
            <a:extLst>
              <a:ext uri="{FF2B5EF4-FFF2-40B4-BE49-F238E27FC236}">
                <a16:creationId xmlns:a16="http://schemas.microsoft.com/office/drawing/2014/main" xmlns="" id="{4052CABA-347D-4894-A254-0378F0E9FAE6}"/>
              </a:ext>
            </a:extLst>
          </p:cNvPr>
          <p:cNvSpPr/>
          <p:nvPr userDrawn="1"/>
        </p:nvSpPr>
        <p:spPr>
          <a:xfrm rot="10800000">
            <a:off x="-3" y="854474"/>
            <a:ext cx="8030820" cy="6009462"/>
          </a:xfrm>
          <a:prstGeom prst="round1Rect">
            <a:avLst>
              <a:gd name="adj" fmla="val 11129"/>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hasCustomPrompt="1"/>
          </p:nvPr>
        </p:nvSpPr>
        <p:spPr/>
        <p:txBody>
          <a:bodyPr>
            <a:normAutofit/>
          </a:bodyPr>
          <a:lstStyle>
            <a:lvl1pPr>
              <a:defRPr sz="2800">
                <a:solidFill>
                  <a:schemeClr val="bg1"/>
                </a:solidFill>
              </a:defRPr>
            </a:lvl1pPr>
            <a:lvl2pPr>
              <a:defRPr sz="2400">
                <a:solidFill>
                  <a:schemeClr val="bg1"/>
                </a:solidFill>
              </a:defRPr>
            </a:lvl2pPr>
            <a:lvl3pPr>
              <a:defRPr sz="2000">
                <a:solidFill>
                  <a:schemeClr val="bg1"/>
                </a:solidFill>
              </a:defRPr>
            </a:lvl3pPr>
            <a:lvl4pPr>
              <a:defRPr>
                <a:solidFill>
                  <a:schemeClr val="bg1"/>
                </a:solidFill>
              </a:defRPr>
            </a:lvl4pPr>
            <a:lvl5pPr>
              <a:defRPr sz="1600">
                <a:solidFill>
                  <a:schemeClr val="bg1"/>
                </a:solidFill>
              </a:defRPr>
            </a:lvl5pPr>
          </a:lstStyle>
          <a:p>
            <a:pPr lvl="0"/>
            <a:r>
              <a:rPr lang="en-US" dirty="0"/>
              <a:t>Edit Master text </a:t>
            </a:r>
            <a:r>
              <a:rPr lang="en-US" dirty="0" err="1" smtClean="0"/>
              <a:t>styes</a:t>
            </a:r>
            <a:endParaRPr lang="en-US" dirty="0" smtClean="0"/>
          </a:p>
          <a:p>
            <a:pPr lvl="1"/>
            <a:r>
              <a:rPr lang="en-US" dirty="0" smtClean="0"/>
              <a:t>Second level</a:t>
            </a:r>
          </a:p>
          <a:p>
            <a:pPr lvl="2"/>
            <a:r>
              <a:rPr lang="en-US" dirty="0" smtClean="0"/>
              <a:t>Third </a:t>
            </a:r>
            <a:r>
              <a:rPr lang="en-US" dirty="0"/>
              <a:t>level</a:t>
            </a:r>
          </a:p>
          <a:p>
            <a:pPr lvl="3"/>
            <a:r>
              <a:rPr lang="en-US" dirty="0"/>
              <a:t>Fourth level</a:t>
            </a:r>
          </a:p>
          <a:p>
            <a:pPr lvl="4"/>
            <a:r>
              <a:rPr lang="en-US" dirty="0"/>
              <a:t>Fifth level</a:t>
            </a:r>
          </a:p>
        </p:txBody>
      </p:sp>
      <p:sp>
        <p:nvSpPr>
          <p:cNvPr id="2" name="Title 1"/>
          <p:cNvSpPr>
            <a:spLocks noGrp="1"/>
          </p:cNvSpPr>
          <p:nvPr userDrawn="1">
            <p:ph type="title"/>
          </p:nvPr>
        </p:nvSpPr>
        <p:spPr/>
        <p:txBody>
          <a:bodyPr/>
          <a:lstStyle>
            <a:lvl1pPr>
              <a:defRPr>
                <a:solidFill>
                  <a:schemeClr val="bg1"/>
                </a:solidFill>
              </a:defRPr>
            </a:lvl1p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B01E42C7-E585-4084-8C46-42CB76586165}" type="datetime1">
              <a:rPr lang="en-US" smtClean="0"/>
              <a:t>2/3/20</a:t>
            </a:fld>
            <a:endParaRPr lang="en-US"/>
          </a:p>
        </p:txBody>
      </p:sp>
      <p:sp>
        <p:nvSpPr>
          <p:cNvPr id="5" name="Slide Number Placeholder 4"/>
          <p:cNvSpPr>
            <a:spLocks noGrp="1"/>
          </p:cNvSpPr>
          <p:nvPr>
            <p:ph type="sldNum" sz="quarter" idx="11"/>
          </p:nvPr>
        </p:nvSpPr>
        <p:spPr/>
        <p:txBody>
          <a:bodyPr/>
          <a:lstStyle/>
          <a:p>
            <a:fld id="{7E673D5D-8DD4-4510-B8D8-79CBAFAC48DA}" type="slidenum">
              <a:rPr lang="en-US" smtClean="0"/>
              <a:pPr/>
              <a:t>‹#›</a:t>
            </a:fld>
            <a:endParaRPr lang="en-US"/>
          </a:p>
        </p:txBody>
      </p:sp>
    </p:spTree>
    <p:extLst>
      <p:ext uri="{BB962C8B-B14F-4D97-AF65-F5344CB8AC3E}">
        <p14:creationId xmlns:p14="http://schemas.microsoft.com/office/powerpoint/2010/main" val="2914472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beige box">
            <a:extLst>
              <a:ext uri="{FF2B5EF4-FFF2-40B4-BE49-F238E27FC236}">
                <a16:creationId xmlns:a16="http://schemas.microsoft.com/office/drawing/2014/main" xmlns="" id="{E6B38F5B-E9F6-46EE-8965-F24F37CEBBED}"/>
              </a:ext>
            </a:extLst>
          </p:cNvPr>
          <p:cNvSpPr/>
          <p:nvPr userDrawn="1"/>
        </p:nvSpPr>
        <p:spPr>
          <a:xfrm rot="10800000">
            <a:off x="-6" y="442148"/>
            <a:ext cx="9598029" cy="6421788"/>
          </a:xfrm>
          <a:prstGeom prst="round1Rect">
            <a:avLst>
              <a:gd name="adj" fmla="val 11129"/>
            </a:avLst>
          </a:prstGeom>
          <a:gradFill>
            <a:gsLst>
              <a:gs pos="0">
                <a:schemeClr val="bg1"/>
              </a:gs>
              <a:gs pos="100000">
                <a:schemeClr val="accent6"/>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userDrawn="1">
            <p:ph idx="1"/>
          </p:nvPr>
        </p:nvSpPr>
        <p:spPr/>
        <p:txBody>
          <a:bodyPr>
            <a:normAutofit/>
          </a:bodyPr>
          <a:lstStyle>
            <a:lvl1pPr>
              <a:defRPr sz="2800"/>
            </a:lvl1pPr>
            <a:lvl2pPr>
              <a:defRPr sz="2400"/>
            </a:lvl2pPr>
            <a:lvl3pPr>
              <a:defRPr sz="2000"/>
            </a:lvl3pPr>
            <a:lvl5pPr>
              <a:defRPr sz="16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userDrawn="1">
            <p:ph type="title"/>
          </p:nvPr>
        </p:nvSpPr>
        <p:spPr/>
        <p:txBody>
          <a:bodyPr/>
          <a:lstStyle>
            <a:lvl1pPr>
              <a:defRPr sz="3600"/>
            </a:lvl1p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B01E42C7-E585-4084-8C46-42CB76586165}" type="datetime1">
              <a:rPr lang="en-US" smtClean="0"/>
              <a:t>2/3/20</a:t>
            </a:fld>
            <a:endParaRPr lang="en-US"/>
          </a:p>
        </p:txBody>
      </p:sp>
      <p:sp>
        <p:nvSpPr>
          <p:cNvPr id="6" name="Slide Number Placeholder 5"/>
          <p:cNvSpPr>
            <a:spLocks noGrp="1"/>
          </p:cNvSpPr>
          <p:nvPr>
            <p:ph type="sldNum" sz="quarter" idx="11"/>
          </p:nvPr>
        </p:nvSpPr>
        <p:spPr/>
        <p:txBody>
          <a:bodyPr/>
          <a:lstStyle/>
          <a:p>
            <a:fld id="{7E673D5D-8DD4-4510-B8D8-79CBAFAC48DA}" type="slidenum">
              <a:rPr lang="en-US" smtClean="0"/>
              <a:pPr/>
              <a:t>‹#›</a:t>
            </a:fld>
            <a:endParaRPr lang="en-US"/>
          </a:p>
        </p:txBody>
      </p:sp>
    </p:spTree>
    <p:extLst>
      <p:ext uri="{BB962C8B-B14F-4D97-AF65-F5344CB8AC3E}">
        <p14:creationId xmlns:p14="http://schemas.microsoft.com/office/powerpoint/2010/main" val="29947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gray gradient">
            <a:extLst>
              <a:ext uri="{FF2B5EF4-FFF2-40B4-BE49-F238E27FC236}">
                <a16:creationId xmlns:a16="http://schemas.microsoft.com/office/drawing/2014/main" xmlns="" id="{33D32923-56F8-4EBC-922F-13D4D9FF51F3}"/>
              </a:ext>
            </a:extLst>
          </p:cNvPr>
          <p:cNvSpPr/>
          <p:nvPr userDrawn="1"/>
        </p:nvSpPr>
        <p:spPr>
          <a:xfrm>
            <a:off x="0" y="454111"/>
            <a:ext cx="9588843" cy="5756189"/>
          </a:xfrm>
          <a:prstGeom prst="rect">
            <a:avLst/>
          </a:prstGeom>
          <a:solidFill>
            <a:srgbClr val="ECF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14" name="beige box">
            <a:extLst>
              <a:ext uri="{FF2B5EF4-FFF2-40B4-BE49-F238E27FC236}">
                <a16:creationId xmlns:a16="http://schemas.microsoft.com/office/drawing/2014/main" xmlns="" id="{D13D2B90-6C06-4560-9162-2C869A64697F}"/>
              </a:ext>
            </a:extLst>
          </p:cNvPr>
          <p:cNvSpPr/>
          <p:nvPr userDrawn="1"/>
        </p:nvSpPr>
        <p:spPr>
          <a:xfrm rot="10800000">
            <a:off x="-3" y="854474"/>
            <a:ext cx="8030820" cy="5355826"/>
          </a:xfrm>
          <a:prstGeom prst="round1Rect">
            <a:avLst>
              <a:gd name="adj" fmla="val 11129"/>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13" name="light blue box">
            <a:extLst>
              <a:ext uri="{FF2B5EF4-FFF2-40B4-BE49-F238E27FC236}">
                <a16:creationId xmlns:a16="http://schemas.microsoft.com/office/drawing/2014/main" xmlns="" id="{0679410F-2983-48D0-9ECA-E8BBBD6BE6AF}"/>
              </a:ext>
            </a:extLst>
          </p:cNvPr>
          <p:cNvSpPr/>
          <p:nvPr userDrawn="1"/>
        </p:nvSpPr>
        <p:spPr>
          <a:xfrm rot="10800000">
            <a:off x="-2" y="2008634"/>
            <a:ext cx="7352808" cy="4201665"/>
          </a:xfrm>
          <a:prstGeom prst="round1Rect">
            <a:avLst>
              <a:gd name="adj" fmla="val 1502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12" name="blue gradient">
            <a:extLst>
              <a:ext uri="{FF2B5EF4-FFF2-40B4-BE49-F238E27FC236}">
                <a16:creationId xmlns:a16="http://schemas.microsoft.com/office/drawing/2014/main" xmlns="" id="{52957943-B02F-433D-A794-6BBF6E9CC115}"/>
              </a:ext>
            </a:extLst>
          </p:cNvPr>
          <p:cNvSpPr/>
          <p:nvPr userDrawn="1"/>
        </p:nvSpPr>
        <p:spPr>
          <a:xfrm rot="10800000">
            <a:off x="0" y="2271249"/>
            <a:ext cx="7010400" cy="3939050"/>
          </a:xfrm>
          <a:prstGeom prst="round1Rect">
            <a:avLst>
              <a:gd name="adj" fmla="val 15026"/>
            </a:avLst>
          </a:prstGeom>
          <a:gradFill flip="none" rotWithShape="1">
            <a:gsLst>
              <a:gs pos="0">
                <a:schemeClr val="accent1"/>
              </a:gs>
              <a:gs pos="100000">
                <a:schemeClr val="accent2"/>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2" name="Title 1"/>
          <p:cNvSpPr>
            <a:spLocks noGrp="1"/>
          </p:cNvSpPr>
          <p:nvPr>
            <p:ph type="ctrTitle" hasCustomPrompt="1"/>
          </p:nvPr>
        </p:nvSpPr>
        <p:spPr>
          <a:xfrm>
            <a:off x="469557" y="2271252"/>
            <a:ext cx="6540843" cy="1498992"/>
          </a:xfrm>
        </p:spPr>
        <p:txBody>
          <a:bodyPr anchor="b">
            <a:noAutofit/>
          </a:bodyPr>
          <a:lstStyle>
            <a:lvl1pPr algn="l">
              <a:lnSpc>
                <a:spcPct val="85000"/>
              </a:lnSpc>
              <a:defRPr sz="3600">
                <a:solidFill>
                  <a:schemeClr val="bg1"/>
                </a:solidFill>
              </a:defRPr>
            </a:lvl1pPr>
          </a:lstStyle>
          <a:p>
            <a:r>
              <a:rPr lang="en-US" dirty="0"/>
              <a:t>Presentation</a:t>
            </a:r>
            <a:br>
              <a:rPr lang="en-US" dirty="0"/>
            </a:br>
            <a:r>
              <a:rPr lang="en-US" dirty="0"/>
              <a:t>Headline Here</a:t>
            </a:r>
          </a:p>
        </p:txBody>
      </p:sp>
      <p:sp>
        <p:nvSpPr>
          <p:cNvPr id="3" name="Subtitle 2"/>
          <p:cNvSpPr>
            <a:spLocks noGrp="1"/>
          </p:cNvSpPr>
          <p:nvPr>
            <p:ph type="subTitle" idx="1"/>
          </p:nvPr>
        </p:nvSpPr>
        <p:spPr>
          <a:xfrm>
            <a:off x="469557" y="4172676"/>
            <a:ext cx="4672714" cy="1876530"/>
          </a:xfrm>
        </p:spPr>
        <p:txBody>
          <a:bodyPr>
            <a:noAutofit/>
          </a:bodyPr>
          <a:lstStyle>
            <a:lvl1pPr marL="0" indent="0" algn="l">
              <a:lnSpc>
                <a:spcPct val="85000"/>
              </a:lnSpc>
              <a:spcBef>
                <a:spcPts val="0"/>
              </a:spcBef>
              <a:buNone/>
              <a:defRPr sz="2400">
                <a:solidFill>
                  <a:schemeClr val="bg1"/>
                </a:solidFill>
              </a:defRPr>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dirty="0"/>
              <a:t>Click to edit Master subtitle style</a:t>
            </a:r>
          </a:p>
        </p:txBody>
      </p:sp>
      <p:sp>
        <p:nvSpPr>
          <p:cNvPr id="8" name="TextBox 7">
            <a:extLst>
              <a:ext uri="{FF2B5EF4-FFF2-40B4-BE49-F238E27FC236}">
                <a16:creationId xmlns:a16="http://schemas.microsoft.com/office/drawing/2014/main" xmlns="" id="{E4FCC390-6E32-4113-A0F8-14525E96C696}"/>
              </a:ext>
            </a:extLst>
          </p:cNvPr>
          <p:cNvSpPr txBox="1"/>
          <p:nvPr userDrawn="1"/>
        </p:nvSpPr>
        <p:spPr>
          <a:xfrm>
            <a:off x="450039" y="7218116"/>
            <a:ext cx="3653186" cy="246221"/>
          </a:xfrm>
          <a:prstGeom prst="rect">
            <a:avLst/>
          </a:prstGeom>
          <a:noFill/>
        </p:spPr>
        <p:txBody>
          <a:bodyPr wrap="squar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800" dirty="0" smtClean="0">
                <a:solidFill>
                  <a:srgbClr val="1B3466"/>
                </a:solidFill>
                <a:latin typeface="Arial" panose="020B0604020202020204" pitchFamily="34" charset="0"/>
                <a:cs typeface="Arial" panose="020B0604020202020204" pitchFamily="34" charset="0"/>
              </a:rPr>
              <a:t>© 2020 Warner Norcross + Judd LLP</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800" dirty="0" smtClean="0">
                <a:solidFill>
                  <a:srgbClr val="1B3466"/>
                </a:solidFill>
                <a:latin typeface="Arial" panose="020B0604020202020204" pitchFamily="34" charset="0"/>
                <a:cs typeface="Arial" panose="020B0604020202020204" pitchFamily="34" charset="0"/>
              </a:rPr>
              <a:t>This presentation is subject to attorney-client and work product privileges.</a:t>
            </a:r>
          </a:p>
        </p:txBody>
      </p:sp>
      <p:grpSp>
        <p:nvGrpSpPr>
          <p:cNvPr id="42" name="Group 41">
            <a:extLst>
              <a:ext uri="{FF2B5EF4-FFF2-40B4-BE49-F238E27FC236}">
                <a16:creationId xmlns:a16="http://schemas.microsoft.com/office/drawing/2014/main" xmlns="" id="{84E0A5BB-E0FA-4C97-B8BC-A761A229BF14}"/>
              </a:ext>
            </a:extLst>
          </p:cNvPr>
          <p:cNvGrpSpPr/>
          <p:nvPr userDrawn="1"/>
        </p:nvGrpSpPr>
        <p:grpSpPr>
          <a:xfrm>
            <a:off x="8079130" y="6559550"/>
            <a:ext cx="1509713" cy="758826"/>
            <a:chOff x="8099425" y="6559550"/>
            <a:chExt cx="1509713" cy="758826"/>
          </a:xfrm>
        </p:grpSpPr>
        <p:sp>
          <p:nvSpPr>
            <p:cNvPr id="19" name="Freeform 5">
              <a:extLst>
                <a:ext uri="{FF2B5EF4-FFF2-40B4-BE49-F238E27FC236}">
                  <a16:creationId xmlns:a16="http://schemas.microsoft.com/office/drawing/2014/main" xmlns="" id="{0541CBDB-B3D9-4350-9EC1-1E53CAEA6BD1}"/>
                </a:ext>
              </a:extLst>
            </p:cNvPr>
            <p:cNvSpPr>
              <a:spLocks noEditPoints="1"/>
            </p:cNvSpPr>
            <p:nvPr userDrawn="1"/>
          </p:nvSpPr>
          <p:spPr bwMode="auto">
            <a:xfrm>
              <a:off x="8439150" y="7242175"/>
              <a:ext cx="66675" cy="76200"/>
            </a:xfrm>
            <a:custGeom>
              <a:avLst/>
              <a:gdLst>
                <a:gd name="T0" fmla="*/ 155 w 200"/>
                <a:gd name="T1" fmla="*/ 92 h 227"/>
                <a:gd name="T2" fmla="*/ 48 w 200"/>
                <a:gd name="T3" fmla="*/ 92 h 227"/>
                <a:gd name="T4" fmla="*/ 63 w 200"/>
                <a:gd name="T5" fmla="*/ 51 h 227"/>
                <a:gd name="T6" fmla="*/ 103 w 200"/>
                <a:gd name="T7" fmla="*/ 36 h 227"/>
                <a:gd name="T8" fmla="*/ 142 w 200"/>
                <a:gd name="T9" fmla="*/ 51 h 227"/>
                <a:gd name="T10" fmla="*/ 155 w 200"/>
                <a:gd name="T11" fmla="*/ 92 h 227"/>
                <a:gd name="T12" fmla="*/ 200 w 200"/>
                <a:gd name="T13" fmla="*/ 125 h 227"/>
                <a:gd name="T14" fmla="*/ 200 w 200"/>
                <a:gd name="T15" fmla="*/ 104 h 227"/>
                <a:gd name="T16" fmla="*/ 194 w 200"/>
                <a:gd name="T17" fmla="*/ 62 h 227"/>
                <a:gd name="T18" fmla="*/ 177 w 200"/>
                <a:gd name="T19" fmla="*/ 29 h 227"/>
                <a:gd name="T20" fmla="*/ 147 w 200"/>
                <a:gd name="T21" fmla="*/ 7 h 227"/>
                <a:gd name="T22" fmla="*/ 104 w 200"/>
                <a:gd name="T23" fmla="*/ 0 h 227"/>
                <a:gd name="T24" fmla="*/ 62 w 200"/>
                <a:gd name="T25" fmla="*/ 7 h 227"/>
                <a:gd name="T26" fmla="*/ 29 w 200"/>
                <a:gd name="T27" fmla="*/ 30 h 227"/>
                <a:gd name="T28" fmla="*/ 8 w 200"/>
                <a:gd name="T29" fmla="*/ 66 h 227"/>
                <a:gd name="T30" fmla="*/ 0 w 200"/>
                <a:gd name="T31" fmla="*/ 115 h 227"/>
                <a:gd name="T32" fmla="*/ 27 w 200"/>
                <a:gd name="T33" fmla="*/ 198 h 227"/>
                <a:gd name="T34" fmla="*/ 104 w 200"/>
                <a:gd name="T35" fmla="*/ 227 h 227"/>
                <a:gd name="T36" fmla="*/ 169 w 200"/>
                <a:gd name="T37" fmla="*/ 209 h 227"/>
                <a:gd name="T38" fmla="*/ 197 w 200"/>
                <a:gd name="T39" fmla="*/ 157 h 227"/>
                <a:gd name="T40" fmla="*/ 152 w 200"/>
                <a:gd name="T41" fmla="*/ 157 h 227"/>
                <a:gd name="T42" fmla="*/ 137 w 200"/>
                <a:gd name="T43" fmla="*/ 182 h 227"/>
                <a:gd name="T44" fmla="*/ 104 w 200"/>
                <a:gd name="T45" fmla="*/ 191 h 227"/>
                <a:gd name="T46" fmla="*/ 62 w 200"/>
                <a:gd name="T47" fmla="*/ 172 h 227"/>
                <a:gd name="T48" fmla="*/ 47 w 200"/>
                <a:gd name="T49" fmla="*/ 125 h 227"/>
                <a:gd name="T50" fmla="*/ 200 w 200"/>
                <a:gd name="T51" fmla="*/ 125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00" h="227">
                  <a:moveTo>
                    <a:pt x="155" y="92"/>
                  </a:moveTo>
                  <a:cubicBezTo>
                    <a:pt x="48" y="92"/>
                    <a:pt x="48" y="92"/>
                    <a:pt x="48" y="92"/>
                  </a:cubicBezTo>
                  <a:cubicBezTo>
                    <a:pt x="49" y="75"/>
                    <a:pt x="54" y="61"/>
                    <a:pt x="63" y="51"/>
                  </a:cubicBezTo>
                  <a:cubicBezTo>
                    <a:pt x="72" y="41"/>
                    <a:pt x="86" y="36"/>
                    <a:pt x="103" y="36"/>
                  </a:cubicBezTo>
                  <a:cubicBezTo>
                    <a:pt x="121" y="36"/>
                    <a:pt x="134" y="41"/>
                    <a:pt x="142" y="51"/>
                  </a:cubicBezTo>
                  <a:cubicBezTo>
                    <a:pt x="151" y="61"/>
                    <a:pt x="155" y="75"/>
                    <a:pt x="155" y="92"/>
                  </a:cubicBezTo>
                  <a:moveTo>
                    <a:pt x="200" y="125"/>
                  </a:moveTo>
                  <a:cubicBezTo>
                    <a:pt x="200" y="104"/>
                    <a:pt x="200" y="104"/>
                    <a:pt x="200" y="104"/>
                  </a:cubicBezTo>
                  <a:cubicBezTo>
                    <a:pt x="200" y="89"/>
                    <a:pt x="198" y="75"/>
                    <a:pt x="194" y="62"/>
                  </a:cubicBezTo>
                  <a:cubicBezTo>
                    <a:pt x="191" y="49"/>
                    <a:pt x="185" y="38"/>
                    <a:pt x="177" y="29"/>
                  </a:cubicBezTo>
                  <a:cubicBezTo>
                    <a:pt x="169" y="20"/>
                    <a:pt x="159" y="12"/>
                    <a:pt x="147" y="7"/>
                  </a:cubicBezTo>
                  <a:cubicBezTo>
                    <a:pt x="135" y="2"/>
                    <a:pt x="121" y="0"/>
                    <a:pt x="104" y="0"/>
                  </a:cubicBezTo>
                  <a:cubicBezTo>
                    <a:pt x="89" y="0"/>
                    <a:pt x="75" y="2"/>
                    <a:pt x="62" y="7"/>
                  </a:cubicBezTo>
                  <a:cubicBezTo>
                    <a:pt x="49" y="12"/>
                    <a:pt x="38" y="20"/>
                    <a:pt x="29" y="30"/>
                  </a:cubicBezTo>
                  <a:cubicBezTo>
                    <a:pt x="20" y="39"/>
                    <a:pt x="13" y="51"/>
                    <a:pt x="8" y="66"/>
                  </a:cubicBezTo>
                  <a:cubicBezTo>
                    <a:pt x="3" y="80"/>
                    <a:pt x="0" y="96"/>
                    <a:pt x="0" y="115"/>
                  </a:cubicBezTo>
                  <a:cubicBezTo>
                    <a:pt x="0" y="150"/>
                    <a:pt x="9" y="178"/>
                    <a:pt x="27" y="198"/>
                  </a:cubicBezTo>
                  <a:cubicBezTo>
                    <a:pt x="44" y="217"/>
                    <a:pt x="70" y="227"/>
                    <a:pt x="104" y="227"/>
                  </a:cubicBezTo>
                  <a:cubicBezTo>
                    <a:pt x="132" y="227"/>
                    <a:pt x="154" y="221"/>
                    <a:pt x="169" y="209"/>
                  </a:cubicBezTo>
                  <a:cubicBezTo>
                    <a:pt x="184" y="197"/>
                    <a:pt x="193" y="179"/>
                    <a:pt x="197" y="157"/>
                  </a:cubicBezTo>
                  <a:cubicBezTo>
                    <a:pt x="152" y="157"/>
                    <a:pt x="152" y="157"/>
                    <a:pt x="152" y="157"/>
                  </a:cubicBezTo>
                  <a:cubicBezTo>
                    <a:pt x="150" y="168"/>
                    <a:pt x="145" y="176"/>
                    <a:pt x="137" y="182"/>
                  </a:cubicBezTo>
                  <a:cubicBezTo>
                    <a:pt x="130" y="188"/>
                    <a:pt x="119" y="191"/>
                    <a:pt x="104" y="191"/>
                  </a:cubicBezTo>
                  <a:cubicBezTo>
                    <a:pt x="85" y="191"/>
                    <a:pt x="71" y="184"/>
                    <a:pt x="62" y="172"/>
                  </a:cubicBezTo>
                  <a:cubicBezTo>
                    <a:pt x="52" y="160"/>
                    <a:pt x="48" y="145"/>
                    <a:pt x="47" y="125"/>
                  </a:cubicBezTo>
                  <a:lnTo>
                    <a:pt x="200" y="12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20" name="Freeform 6">
              <a:extLst>
                <a:ext uri="{FF2B5EF4-FFF2-40B4-BE49-F238E27FC236}">
                  <a16:creationId xmlns:a16="http://schemas.microsoft.com/office/drawing/2014/main" xmlns="" id="{8C742C74-42E0-4B69-BCE4-5B1DCEA8C286}"/>
                </a:ext>
              </a:extLst>
            </p:cNvPr>
            <p:cNvSpPr>
              <a:spLocks noEditPoints="1"/>
            </p:cNvSpPr>
            <p:nvPr userDrawn="1"/>
          </p:nvSpPr>
          <p:spPr bwMode="auto">
            <a:xfrm>
              <a:off x="9540875" y="7216775"/>
              <a:ext cx="68263" cy="101600"/>
            </a:xfrm>
            <a:custGeom>
              <a:avLst/>
              <a:gdLst>
                <a:gd name="T0" fmla="*/ 158 w 204"/>
                <a:gd name="T1" fmla="*/ 194 h 301"/>
                <a:gd name="T2" fmla="*/ 142 w 204"/>
                <a:gd name="T3" fmla="*/ 246 h 301"/>
                <a:gd name="T4" fmla="*/ 101 w 204"/>
                <a:gd name="T5" fmla="*/ 263 h 301"/>
                <a:gd name="T6" fmla="*/ 80 w 204"/>
                <a:gd name="T7" fmla="*/ 259 h 301"/>
                <a:gd name="T8" fmla="*/ 64 w 204"/>
                <a:gd name="T9" fmla="*/ 246 h 301"/>
                <a:gd name="T10" fmla="*/ 53 w 204"/>
                <a:gd name="T11" fmla="*/ 222 h 301"/>
                <a:gd name="T12" fmla="*/ 49 w 204"/>
                <a:gd name="T13" fmla="*/ 187 h 301"/>
                <a:gd name="T14" fmla="*/ 63 w 204"/>
                <a:gd name="T15" fmla="*/ 131 h 301"/>
                <a:gd name="T16" fmla="*/ 103 w 204"/>
                <a:gd name="T17" fmla="*/ 112 h 301"/>
                <a:gd name="T18" fmla="*/ 124 w 204"/>
                <a:gd name="T19" fmla="*/ 116 h 301"/>
                <a:gd name="T20" fmla="*/ 142 w 204"/>
                <a:gd name="T21" fmla="*/ 127 h 301"/>
                <a:gd name="T22" fmla="*/ 154 w 204"/>
                <a:gd name="T23" fmla="*/ 149 h 301"/>
                <a:gd name="T24" fmla="*/ 158 w 204"/>
                <a:gd name="T25" fmla="*/ 183 h 301"/>
                <a:gd name="T26" fmla="*/ 158 w 204"/>
                <a:gd name="T27" fmla="*/ 194 h 301"/>
                <a:gd name="T28" fmla="*/ 204 w 204"/>
                <a:gd name="T29" fmla="*/ 295 h 301"/>
                <a:gd name="T30" fmla="*/ 204 w 204"/>
                <a:gd name="T31" fmla="*/ 0 h 301"/>
                <a:gd name="T32" fmla="*/ 158 w 204"/>
                <a:gd name="T33" fmla="*/ 0 h 301"/>
                <a:gd name="T34" fmla="*/ 158 w 204"/>
                <a:gd name="T35" fmla="*/ 104 h 301"/>
                <a:gd name="T36" fmla="*/ 132 w 204"/>
                <a:gd name="T37" fmla="*/ 83 h 301"/>
                <a:gd name="T38" fmla="*/ 104 w 204"/>
                <a:gd name="T39" fmla="*/ 75 h 301"/>
                <a:gd name="T40" fmla="*/ 96 w 204"/>
                <a:gd name="T41" fmla="*/ 74 h 301"/>
                <a:gd name="T42" fmla="*/ 87 w 204"/>
                <a:gd name="T43" fmla="*/ 75 h 301"/>
                <a:gd name="T44" fmla="*/ 50 w 204"/>
                <a:gd name="T45" fmla="*/ 84 h 301"/>
                <a:gd name="T46" fmla="*/ 22 w 204"/>
                <a:gd name="T47" fmla="*/ 109 h 301"/>
                <a:gd name="T48" fmla="*/ 6 w 204"/>
                <a:gd name="T49" fmla="*/ 144 h 301"/>
                <a:gd name="T50" fmla="*/ 0 w 204"/>
                <a:gd name="T51" fmla="*/ 188 h 301"/>
                <a:gd name="T52" fmla="*/ 5 w 204"/>
                <a:gd name="T53" fmla="*/ 234 h 301"/>
                <a:gd name="T54" fmla="*/ 22 w 204"/>
                <a:gd name="T55" fmla="*/ 270 h 301"/>
                <a:gd name="T56" fmla="*/ 50 w 204"/>
                <a:gd name="T57" fmla="*/ 293 h 301"/>
                <a:gd name="T58" fmla="*/ 90 w 204"/>
                <a:gd name="T59" fmla="*/ 301 h 301"/>
                <a:gd name="T60" fmla="*/ 129 w 204"/>
                <a:gd name="T61" fmla="*/ 292 h 301"/>
                <a:gd name="T62" fmla="*/ 158 w 204"/>
                <a:gd name="T63" fmla="*/ 265 h 301"/>
                <a:gd name="T64" fmla="*/ 158 w 204"/>
                <a:gd name="T65" fmla="*/ 295 h 301"/>
                <a:gd name="T66" fmla="*/ 204 w 204"/>
                <a:gd name="T67" fmla="*/ 295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04" h="301">
                  <a:moveTo>
                    <a:pt x="158" y="194"/>
                  </a:moveTo>
                  <a:cubicBezTo>
                    <a:pt x="158" y="218"/>
                    <a:pt x="153" y="235"/>
                    <a:pt x="142" y="246"/>
                  </a:cubicBezTo>
                  <a:cubicBezTo>
                    <a:pt x="132" y="257"/>
                    <a:pt x="118" y="263"/>
                    <a:pt x="101" y="263"/>
                  </a:cubicBezTo>
                  <a:cubicBezTo>
                    <a:pt x="94" y="263"/>
                    <a:pt x="87" y="261"/>
                    <a:pt x="80" y="259"/>
                  </a:cubicBezTo>
                  <a:cubicBezTo>
                    <a:pt x="74" y="256"/>
                    <a:pt x="69" y="252"/>
                    <a:pt x="64" y="246"/>
                  </a:cubicBezTo>
                  <a:cubicBezTo>
                    <a:pt x="59" y="240"/>
                    <a:pt x="55" y="232"/>
                    <a:pt x="53" y="222"/>
                  </a:cubicBezTo>
                  <a:cubicBezTo>
                    <a:pt x="50" y="212"/>
                    <a:pt x="49" y="201"/>
                    <a:pt x="49" y="187"/>
                  </a:cubicBezTo>
                  <a:cubicBezTo>
                    <a:pt x="49" y="162"/>
                    <a:pt x="53" y="143"/>
                    <a:pt x="63" y="131"/>
                  </a:cubicBezTo>
                  <a:cubicBezTo>
                    <a:pt x="72" y="118"/>
                    <a:pt x="86" y="112"/>
                    <a:pt x="103" y="112"/>
                  </a:cubicBezTo>
                  <a:cubicBezTo>
                    <a:pt x="110" y="112"/>
                    <a:pt x="117" y="113"/>
                    <a:pt x="124" y="116"/>
                  </a:cubicBezTo>
                  <a:cubicBezTo>
                    <a:pt x="131" y="118"/>
                    <a:pt x="137" y="122"/>
                    <a:pt x="142" y="127"/>
                  </a:cubicBezTo>
                  <a:cubicBezTo>
                    <a:pt x="147" y="132"/>
                    <a:pt x="151" y="140"/>
                    <a:pt x="154" y="149"/>
                  </a:cubicBezTo>
                  <a:cubicBezTo>
                    <a:pt x="157" y="158"/>
                    <a:pt x="158" y="169"/>
                    <a:pt x="158" y="183"/>
                  </a:cubicBezTo>
                  <a:lnTo>
                    <a:pt x="158" y="194"/>
                  </a:lnTo>
                  <a:close/>
                  <a:moveTo>
                    <a:pt x="204" y="295"/>
                  </a:moveTo>
                  <a:cubicBezTo>
                    <a:pt x="204" y="0"/>
                    <a:pt x="204" y="0"/>
                    <a:pt x="204" y="0"/>
                  </a:cubicBezTo>
                  <a:cubicBezTo>
                    <a:pt x="158" y="0"/>
                    <a:pt x="158" y="0"/>
                    <a:pt x="158" y="0"/>
                  </a:cubicBezTo>
                  <a:cubicBezTo>
                    <a:pt x="158" y="104"/>
                    <a:pt x="158" y="104"/>
                    <a:pt x="158" y="104"/>
                  </a:cubicBezTo>
                  <a:cubicBezTo>
                    <a:pt x="149" y="94"/>
                    <a:pt x="141" y="87"/>
                    <a:pt x="132" y="83"/>
                  </a:cubicBezTo>
                  <a:cubicBezTo>
                    <a:pt x="123" y="79"/>
                    <a:pt x="114" y="76"/>
                    <a:pt x="104" y="75"/>
                  </a:cubicBezTo>
                  <a:cubicBezTo>
                    <a:pt x="101" y="75"/>
                    <a:pt x="98" y="75"/>
                    <a:pt x="96" y="74"/>
                  </a:cubicBezTo>
                  <a:cubicBezTo>
                    <a:pt x="93" y="74"/>
                    <a:pt x="90" y="74"/>
                    <a:pt x="87" y="75"/>
                  </a:cubicBezTo>
                  <a:cubicBezTo>
                    <a:pt x="73" y="75"/>
                    <a:pt x="61" y="78"/>
                    <a:pt x="50" y="84"/>
                  </a:cubicBezTo>
                  <a:cubicBezTo>
                    <a:pt x="39" y="91"/>
                    <a:pt x="30" y="99"/>
                    <a:pt x="22" y="109"/>
                  </a:cubicBezTo>
                  <a:cubicBezTo>
                    <a:pt x="15" y="119"/>
                    <a:pt x="9" y="130"/>
                    <a:pt x="6" y="144"/>
                  </a:cubicBezTo>
                  <a:cubicBezTo>
                    <a:pt x="2" y="158"/>
                    <a:pt x="0" y="172"/>
                    <a:pt x="0" y="188"/>
                  </a:cubicBezTo>
                  <a:cubicBezTo>
                    <a:pt x="0" y="205"/>
                    <a:pt x="2" y="220"/>
                    <a:pt x="5" y="234"/>
                  </a:cubicBezTo>
                  <a:cubicBezTo>
                    <a:pt x="9" y="248"/>
                    <a:pt x="15" y="260"/>
                    <a:pt x="22" y="270"/>
                  </a:cubicBezTo>
                  <a:cubicBezTo>
                    <a:pt x="29" y="280"/>
                    <a:pt x="39" y="287"/>
                    <a:pt x="50" y="293"/>
                  </a:cubicBezTo>
                  <a:cubicBezTo>
                    <a:pt x="61" y="298"/>
                    <a:pt x="74" y="301"/>
                    <a:pt x="90" y="301"/>
                  </a:cubicBezTo>
                  <a:cubicBezTo>
                    <a:pt x="105" y="301"/>
                    <a:pt x="118" y="298"/>
                    <a:pt x="129" y="292"/>
                  </a:cubicBezTo>
                  <a:cubicBezTo>
                    <a:pt x="140" y="286"/>
                    <a:pt x="150" y="277"/>
                    <a:pt x="158" y="265"/>
                  </a:cubicBezTo>
                  <a:cubicBezTo>
                    <a:pt x="158" y="295"/>
                    <a:pt x="158" y="295"/>
                    <a:pt x="158" y="295"/>
                  </a:cubicBezTo>
                  <a:lnTo>
                    <a:pt x="204" y="29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21" name="Freeform 7">
              <a:extLst>
                <a:ext uri="{FF2B5EF4-FFF2-40B4-BE49-F238E27FC236}">
                  <a16:creationId xmlns:a16="http://schemas.microsoft.com/office/drawing/2014/main" xmlns="" id="{53DC6EE4-1E50-4B84-8A93-201663E86247}"/>
                </a:ext>
              </a:extLst>
            </p:cNvPr>
            <p:cNvSpPr>
              <a:spLocks noEditPoints="1"/>
            </p:cNvSpPr>
            <p:nvPr userDrawn="1"/>
          </p:nvSpPr>
          <p:spPr bwMode="auto">
            <a:xfrm>
              <a:off x="9456738" y="7216775"/>
              <a:ext cx="68263" cy="101600"/>
            </a:xfrm>
            <a:custGeom>
              <a:avLst/>
              <a:gdLst>
                <a:gd name="T0" fmla="*/ 158 w 204"/>
                <a:gd name="T1" fmla="*/ 194 h 301"/>
                <a:gd name="T2" fmla="*/ 142 w 204"/>
                <a:gd name="T3" fmla="*/ 246 h 301"/>
                <a:gd name="T4" fmla="*/ 101 w 204"/>
                <a:gd name="T5" fmla="*/ 263 h 301"/>
                <a:gd name="T6" fmla="*/ 80 w 204"/>
                <a:gd name="T7" fmla="*/ 259 h 301"/>
                <a:gd name="T8" fmla="*/ 64 w 204"/>
                <a:gd name="T9" fmla="*/ 246 h 301"/>
                <a:gd name="T10" fmla="*/ 52 w 204"/>
                <a:gd name="T11" fmla="*/ 222 h 301"/>
                <a:gd name="T12" fmla="*/ 49 w 204"/>
                <a:gd name="T13" fmla="*/ 187 h 301"/>
                <a:gd name="T14" fmla="*/ 63 w 204"/>
                <a:gd name="T15" fmla="*/ 131 h 301"/>
                <a:gd name="T16" fmla="*/ 103 w 204"/>
                <a:gd name="T17" fmla="*/ 112 h 301"/>
                <a:gd name="T18" fmla="*/ 124 w 204"/>
                <a:gd name="T19" fmla="*/ 116 h 301"/>
                <a:gd name="T20" fmla="*/ 142 w 204"/>
                <a:gd name="T21" fmla="*/ 127 h 301"/>
                <a:gd name="T22" fmla="*/ 154 w 204"/>
                <a:gd name="T23" fmla="*/ 149 h 301"/>
                <a:gd name="T24" fmla="*/ 158 w 204"/>
                <a:gd name="T25" fmla="*/ 183 h 301"/>
                <a:gd name="T26" fmla="*/ 158 w 204"/>
                <a:gd name="T27" fmla="*/ 194 h 301"/>
                <a:gd name="T28" fmla="*/ 204 w 204"/>
                <a:gd name="T29" fmla="*/ 295 h 301"/>
                <a:gd name="T30" fmla="*/ 204 w 204"/>
                <a:gd name="T31" fmla="*/ 0 h 301"/>
                <a:gd name="T32" fmla="*/ 157 w 204"/>
                <a:gd name="T33" fmla="*/ 0 h 301"/>
                <a:gd name="T34" fmla="*/ 157 w 204"/>
                <a:gd name="T35" fmla="*/ 104 h 301"/>
                <a:gd name="T36" fmla="*/ 132 w 204"/>
                <a:gd name="T37" fmla="*/ 83 h 301"/>
                <a:gd name="T38" fmla="*/ 104 w 204"/>
                <a:gd name="T39" fmla="*/ 75 h 301"/>
                <a:gd name="T40" fmla="*/ 95 w 204"/>
                <a:gd name="T41" fmla="*/ 74 h 301"/>
                <a:gd name="T42" fmla="*/ 87 w 204"/>
                <a:gd name="T43" fmla="*/ 75 h 301"/>
                <a:gd name="T44" fmla="*/ 50 w 204"/>
                <a:gd name="T45" fmla="*/ 84 h 301"/>
                <a:gd name="T46" fmla="*/ 22 w 204"/>
                <a:gd name="T47" fmla="*/ 109 h 301"/>
                <a:gd name="T48" fmla="*/ 5 w 204"/>
                <a:gd name="T49" fmla="*/ 144 h 301"/>
                <a:gd name="T50" fmla="*/ 0 w 204"/>
                <a:gd name="T51" fmla="*/ 188 h 301"/>
                <a:gd name="T52" fmla="*/ 5 w 204"/>
                <a:gd name="T53" fmla="*/ 234 h 301"/>
                <a:gd name="T54" fmla="*/ 22 w 204"/>
                <a:gd name="T55" fmla="*/ 270 h 301"/>
                <a:gd name="T56" fmla="*/ 50 w 204"/>
                <a:gd name="T57" fmla="*/ 293 h 301"/>
                <a:gd name="T58" fmla="*/ 90 w 204"/>
                <a:gd name="T59" fmla="*/ 301 h 301"/>
                <a:gd name="T60" fmla="*/ 128 w 204"/>
                <a:gd name="T61" fmla="*/ 292 h 301"/>
                <a:gd name="T62" fmla="*/ 158 w 204"/>
                <a:gd name="T63" fmla="*/ 265 h 301"/>
                <a:gd name="T64" fmla="*/ 158 w 204"/>
                <a:gd name="T65" fmla="*/ 295 h 301"/>
                <a:gd name="T66" fmla="*/ 204 w 204"/>
                <a:gd name="T67" fmla="*/ 295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04" h="301">
                  <a:moveTo>
                    <a:pt x="158" y="194"/>
                  </a:moveTo>
                  <a:cubicBezTo>
                    <a:pt x="158" y="218"/>
                    <a:pt x="153" y="235"/>
                    <a:pt x="142" y="246"/>
                  </a:cubicBezTo>
                  <a:cubicBezTo>
                    <a:pt x="131" y="257"/>
                    <a:pt x="118" y="263"/>
                    <a:pt x="101" y="263"/>
                  </a:cubicBezTo>
                  <a:cubicBezTo>
                    <a:pt x="93" y="263"/>
                    <a:pt x="87" y="261"/>
                    <a:pt x="80" y="259"/>
                  </a:cubicBezTo>
                  <a:cubicBezTo>
                    <a:pt x="74" y="256"/>
                    <a:pt x="68" y="252"/>
                    <a:pt x="64" y="246"/>
                  </a:cubicBezTo>
                  <a:cubicBezTo>
                    <a:pt x="59" y="240"/>
                    <a:pt x="55" y="232"/>
                    <a:pt x="52" y="222"/>
                  </a:cubicBezTo>
                  <a:cubicBezTo>
                    <a:pt x="50" y="212"/>
                    <a:pt x="49" y="201"/>
                    <a:pt x="49" y="187"/>
                  </a:cubicBezTo>
                  <a:cubicBezTo>
                    <a:pt x="49" y="162"/>
                    <a:pt x="53" y="143"/>
                    <a:pt x="63" y="131"/>
                  </a:cubicBezTo>
                  <a:cubicBezTo>
                    <a:pt x="72" y="118"/>
                    <a:pt x="86" y="112"/>
                    <a:pt x="103" y="112"/>
                  </a:cubicBezTo>
                  <a:cubicBezTo>
                    <a:pt x="110" y="112"/>
                    <a:pt x="117" y="113"/>
                    <a:pt x="124" y="116"/>
                  </a:cubicBezTo>
                  <a:cubicBezTo>
                    <a:pt x="131" y="118"/>
                    <a:pt x="137" y="122"/>
                    <a:pt x="142" y="127"/>
                  </a:cubicBezTo>
                  <a:cubicBezTo>
                    <a:pt x="147" y="132"/>
                    <a:pt x="151" y="140"/>
                    <a:pt x="154" y="149"/>
                  </a:cubicBezTo>
                  <a:cubicBezTo>
                    <a:pt x="156" y="158"/>
                    <a:pt x="158" y="169"/>
                    <a:pt x="158" y="183"/>
                  </a:cubicBezTo>
                  <a:lnTo>
                    <a:pt x="158" y="194"/>
                  </a:lnTo>
                  <a:close/>
                  <a:moveTo>
                    <a:pt x="204" y="295"/>
                  </a:moveTo>
                  <a:cubicBezTo>
                    <a:pt x="204" y="0"/>
                    <a:pt x="204" y="0"/>
                    <a:pt x="204" y="0"/>
                  </a:cubicBezTo>
                  <a:cubicBezTo>
                    <a:pt x="157" y="0"/>
                    <a:pt x="157" y="0"/>
                    <a:pt x="157" y="0"/>
                  </a:cubicBezTo>
                  <a:cubicBezTo>
                    <a:pt x="157" y="104"/>
                    <a:pt x="157" y="104"/>
                    <a:pt x="157" y="104"/>
                  </a:cubicBezTo>
                  <a:cubicBezTo>
                    <a:pt x="149" y="94"/>
                    <a:pt x="141" y="87"/>
                    <a:pt x="132" y="83"/>
                  </a:cubicBezTo>
                  <a:cubicBezTo>
                    <a:pt x="123" y="79"/>
                    <a:pt x="114" y="76"/>
                    <a:pt x="104" y="75"/>
                  </a:cubicBezTo>
                  <a:cubicBezTo>
                    <a:pt x="101" y="75"/>
                    <a:pt x="98" y="75"/>
                    <a:pt x="95" y="74"/>
                  </a:cubicBezTo>
                  <a:cubicBezTo>
                    <a:pt x="93" y="74"/>
                    <a:pt x="90" y="74"/>
                    <a:pt x="87" y="75"/>
                  </a:cubicBezTo>
                  <a:cubicBezTo>
                    <a:pt x="73" y="75"/>
                    <a:pt x="60" y="78"/>
                    <a:pt x="50" y="84"/>
                  </a:cubicBezTo>
                  <a:cubicBezTo>
                    <a:pt x="39" y="91"/>
                    <a:pt x="30" y="99"/>
                    <a:pt x="22" y="109"/>
                  </a:cubicBezTo>
                  <a:cubicBezTo>
                    <a:pt x="15" y="119"/>
                    <a:pt x="9" y="130"/>
                    <a:pt x="5" y="144"/>
                  </a:cubicBezTo>
                  <a:cubicBezTo>
                    <a:pt x="2" y="158"/>
                    <a:pt x="0" y="172"/>
                    <a:pt x="0" y="188"/>
                  </a:cubicBezTo>
                  <a:cubicBezTo>
                    <a:pt x="0" y="205"/>
                    <a:pt x="2" y="220"/>
                    <a:pt x="5" y="234"/>
                  </a:cubicBezTo>
                  <a:cubicBezTo>
                    <a:pt x="9" y="248"/>
                    <a:pt x="14" y="260"/>
                    <a:pt x="22" y="270"/>
                  </a:cubicBezTo>
                  <a:cubicBezTo>
                    <a:pt x="29" y="280"/>
                    <a:pt x="39" y="287"/>
                    <a:pt x="50" y="293"/>
                  </a:cubicBezTo>
                  <a:cubicBezTo>
                    <a:pt x="61" y="298"/>
                    <a:pt x="74" y="301"/>
                    <a:pt x="90" y="301"/>
                  </a:cubicBezTo>
                  <a:cubicBezTo>
                    <a:pt x="104" y="301"/>
                    <a:pt x="117" y="298"/>
                    <a:pt x="128" y="292"/>
                  </a:cubicBezTo>
                  <a:cubicBezTo>
                    <a:pt x="140" y="286"/>
                    <a:pt x="149" y="277"/>
                    <a:pt x="158" y="265"/>
                  </a:cubicBezTo>
                  <a:cubicBezTo>
                    <a:pt x="158" y="295"/>
                    <a:pt x="158" y="295"/>
                    <a:pt x="158" y="295"/>
                  </a:cubicBezTo>
                  <a:lnTo>
                    <a:pt x="204" y="29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22" name="Freeform 8">
              <a:extLst>
                <a:ext uri="{FF2B5EF4-FFF2-40B4-BE49-F238E27FC236}">
                  <a16:creationId xmlns:a16="http://schemas.microsoft.com/office/drawing/2014/main" xmlns="" id="{A116734B-83D9-40F1-9412-F239017E58CF}"/>
                </a:ext>
              </a:extLst>
            </p:cNvPr>
            <p:cNvSpPr>
              <a:spLocks/>
            </p:cNvSpPr>
            <p:nvPr userDrawn="1"/>
          </p:nvSpPr>
          <p:spPr bwMode="auto">
            <a:xfrm>
              <a:off x="9378950" y="7243763"/>
              <a:ext cx="61913" cy="74613"/>
            </a:xfrm>
            <a:custGeom>
              <a:avLst/>
              <a:gdLst>
                <a:gd name="T0" fmla="*/ 0 w 184"/>
                <a:gd name="T1" fmla="*/ 0 h 221"/>
                <a:gd name="T2" fmla="*/ 0 w 184"/>
                <a:gd name="T3" fmla="*/ 143 h 221"/>
                <a:gd name="T4" fmla="*/ 16 w 184"/>
                <a:gd name="T5" fmla="*/ 202 h 221"/>
                <a:gd name="T6" fmla="*/ 69 w 184"/>
                <a:gd name="T7" fmla="*/ 221 h 221"/>
                <a:gd name="T8" fmla="*/ 106 w 184"/>
                <a:gd name="T9" fmla="*/ 212 h 221"/>
                <a:gd name="T10" fmla="*/ 139 w 184"/>
                <a:gd name="T11" fmla="*/ 183 h 221"/>
                <a:gd name="T12" fmla="*/ 139 w 184"/>
                <a:gd name="T13" fmla="*/ 215 h 221"/>
                <a:gd name="T14" fmla="*/ 184 w 184"/>
                <a:gd name="T15" fmla="*/ 215 h 221"/>
                <a:gd name="T16" fmla="*/ 184 w 184"/>
                <a:gd name="T17" fmla="*/ 0 h 221"/>
                <a:gd name="T18" fmla="*/ 137 w 184"/>
                <a:gd name="T19" fmla="*/ 0 h 221"/>
                <a:gd name="T20" fmla="*/ 137 w 184"/>
                <a:gd name="T21" fmla="*/ 128 h 221"/>
                <a:gd name="T22" fmla="*/ 132 w 184"/>
                <a:gd name="T23" fmla="*/ 150 h 221"/>
                <a:gd name="T24" fmla="*/ 120 w 184"/>
                <a:gd name="T25" fmla="*/ 167 h 221"/>
                <a:gd name="T26" fmla="*/ 102 w 184"/>
                <a:gd name="T27" fmla="*/ 178 h 221"/>
                <a:gd name="T28" fmla="*/ 82 w 184"/>
                <a:gd name="T29" fmla="*/ 182 h 221"/>
                <a:gd name="T30" fmla="*/ 55 w 184"/>
                <a:gd name="T31" fmla="*/ 172 h 221"/>
                <a:gd name="T32" fmla="*/ 46 w 184"/>
                <a:gd name="T33" fmla="*/ 135 h 221"/>
                <a:gd name="T34" fmla="*/ 46 w 184"/>
                <a:gd name="T35" fmla="*/ 0 h 221"/>
                <a:gd name="T36" fmla="*/ 0 w 184"/>
                <a:gd name="T37"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1">
                  <a:moveTo>
                    <a:pt x="0" y="0"/>
                  </a:moveTo>
                  <a:cubicBezTo>
                    <a:pt x="0" y="143"/>
                    <a:pt x="0" y="143"/>
                    <a:pt x="0" y="143"/>
                  </a:cubicBezTo>
                  <a:cubicBezTo>
                    <a:pt x="0" y="169"/>
                    <a:pt x="5" y="189"/>
                    <a:pt x="16" y="202"/>
                  </a:cubicBezTo>
                  <a:cubicBezTo>
                    <a:pt x="27" y="215"/>
                    <a:pt x="45" y="221"/>
                    <a:pt x="69" y="221"/>
                  </a:cubicBezTo>
                  <a:cubicBezTo>
                    <a:pt x="83" y="221"/>
                    <a:pt x="95" y="218"/>
                    <a:pt x="106" y="212"/>
                  </a:cubicBezTo>
                  <a:cubicBezTo>
                    <a:pt x="118" y="206"/>
                    <a:pt x="129" y="196"/>
                    <a:pt x="139" y="183"/>
                  </a:cubicBezTo>
                  <a:cubicBezTo>
                    <a:pt x="139" y="215"/>
                    <a:pt x="139" y="215"/>
                    <a:pt x="139" y="215"/>
                  </a:cubicBezTo>
                  <a:cubicBezTo>
                    <a:pt x="184" y="215"/>
                    <a:pt x="184" y="215"/>
                    <a:pt x="184" y="215"/>
                  </a:cubicBezTo>
                  <a:cubicBezTo>
                    <a:pt x="184" y="0"/>
                    <a:pt x="184" y="0"/>
                    <a:pt x="184" y="0"/>
                  </a:cubicBezTo>
                  <a:cubicBezTo>
                    <a:pt x="137" y="0"/>
                    <a:pt x="137" y="0"/>
                    <a:pt x="137" y="0"/>
                  </a:cubicBezTo>
                  <a:cubicBezTo>
                    <a:pt x="137" y="128"/>
                    <a:pt x="137" y="128"/>
                    <a:pt x="137" y="128"/>
                  </a:cubicBezTo>
                  <a:cubicBezTo>
                    <a:pt x="137" y="136"/>
                    <a:pt x="136" y="144"/>
                    <a:pt x="132" y="150"/>
                  </a:cubicBezTo>
                  <a:cubicBezTo>
                    <a:pt x="129" y="157"/>
                    <a:pt x="125" y="163"/>
                    <a:pt x="120" y="167"/>
                  </a:cubicBezTo>
                  <a:cubicBezTo>
                    <a:pt x="114" y="172"/>
                    <a:pt x="108" y="175"/>
                    <a:pt x="102" y="178"/>
                  </a:cubicBezTo>
                  <a:cubicBezTo>
                    <a:pt x="95" y="180"/>
                    <a:pt x="88" y="182"/>
                    <a:pt x="82" y="182"/>
                  </a:cubicBezTo>
                  <a:cubicBezTo>
                    <a:pt x="70" y="182"/>
                    <a:pt x="61" y="178"/>
                    <a:pt x="55" y="172"/>
                  </a:cubicBezTo>
                  <a:cubicBezTo>
                    <a:pt x="49" y="165"/>
                    <a:pt x="46" y="153"/>
                    <a:pt x="46" y="135"/>
                  </a:cubicBezTo>
                  <a:cubicBezTo>
                    <a:pt x="46" y="0"/>
                    <a:pt x="46" y="0"/>
                    <a:pt x="46" y="0"/>
                  </a:cubicBezTo>
                  <a:lnTo>
                    <a:pt x="0" y="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23" name="Freeform 9">
              <a:extLst>
                <a:ext uri="{FF2B5EF4-FFF2-40B4-BE49-F238E27FC236}">
                  <a16:creationId xmlns:a16="http://schemas.microsoft.com/office/drawing/2014/main" xmlns="" id="{8973469A-55CB-43EC-9651-DA2A123F9A10}"/>
                </a:ext>
              </a:extLst>
            </p:cNvPr>
            <p:cNvSpPr>
              <a:spLocks/>
            </p:cNvSpPr>
            <p:nvPr userDrawn="1"/>
          </p:nvSpPr>
          <p:spPr bwMode="auto">
            <a:xfrm>
              <a:off x="9290050" y="7216775"/>
              <a:ext cx="71438" cy="101600"/>
            </a:xfrm>
            <a:custGeom>
              <a:avLst/>
              <a:gdLst>
                <a:gd name="T0" fmla="*/ 0 w 213"/>
                <a:gd name="T1" fmla="*/ 200 h 302"/>
                <a:gd name="T2" fmla="*/ 31 w 213"/>
                <a:gd name="T3" fmla="*/ 277 h 302"/>
                <a:gd name="T4" fmla="*/ 109 w 213"/>
                <a:gd name="T5" fmla="*/ 302 h 302"/>
                <a:gd name="T6" fmla="*/ 185 w 213"/>
                <a:gd name="T7" fmla="*/ 275 h 302"/>
                <a:gd name="T8" fmla="*/ 213 w 213"/>
                <a:gd name="T9" fmla="*/ 196 h 302"/>
                <a:gd name="T10" fmla="*/ 213 w 213"/>
                <a:gd name="T11" fmla="*/ 0 h 302"/>
                <a:gd name="T12" fmla="*/ 164 w 213"/>
                <a:gd name="T13" fmla="*/ 0 h 302"/>
                <a:gd name="T14" fmla="*/ 164 w 213"/>
                <a:gd name="T15" fmla="*/ 192 h 302"/>
                <a:gd name="T16" fmla="*/ 151 w 213"/>
                <a:gd name="T17" fmla="*/ 242 h 302"/>
                <a:gd name="T18" fmla="*/ 108 w 213"/>
                <a:gd name="T19" fmla="*/ 259 h 302"/>
                <a:gd name="T20" fmla="*/ 82 w 213"/>
                <a:gd name="T21" fmla="*/ 255 h 302"/>
                <a:gd name="T22" fmla="*/ 65 w 213"/>
                <a:gd name="T23" fmla="*/ 243 h 302"/>
                <a:gd name="T24" fmla="*/ 55 w 213"/>
                <a:gd name="T25" fmla="*/ 224 h 302"/>
                <a:gd name="T26" fmla="*/ 49 w 213"/>
                <a:gd name="T27" fmla="*/ 200 h 302"/>
                <a:gd name="T28" fmla="*/ 0 w 213"/>
                <a:gd name="T29" fmla="*/ 20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3" h="302">
                  <a:moveTo>
                    <a:pt x="0" y="200"/>
                  </a:moveTo>
                  <a:cubicBezTo>
                    <a:pt x="2" y="235"/>
                    <a:pt x="13" y="261"/>
                    <a:pt x="31" y="277"/>
                  </a:cubicBezTo>
                  <a:cubicBezTo>
                    <a:pt x="49" y="294"/>
                    <a:pt x="75" y="302"/>
                    <a:pt x="109" y="302"/>
                  </a:cubicBezTo>
                  <a:cubicBezTo>
                    <a:pt x="141" y="302"/>
                    <a:pt x="166" y="293"/>
                    <a:pt x="185" y="275"/>
                  </a:cubicBezTo>
                  <a:cubicBezTo>
                    <a:pt x="204" y="257"/>
                    <a:pt x="213" y="231"/>
                    <a:pt x="213" y="196"/>
                  </a:cubicBezTo>
                  <a:cubicBezTo>
                    <a:pt x="213" y="0"/>
                    <a:pt x="213" y="0"/>
                    <a:pt x="213" y="0"/>
                  </a:cubicBezTo>
                  <a:cubicBezTo>
                    <a:pt x="164" y="0"/>
                    <a:pt x="164" y="0"/>
                    <a:pt x="164" y="0"/>
                  </a:cubicBezTo>
                  <a:cubicBezTo>
                    <a:pt x="164" y="192"/>
                    <a:pt x="164" y="192"/>
                    <a:pt x="164" y="192"/>
                  </a:cubicBezTo>
                  <a:cubicBezTo>
                    <a:pt x="164" y="214"/>
                    <a:pt x="159" y="230"/>
                    <a:pt x="151" y="242"/>
                  </a:cubicBezTo>
                  <a:cubicBezTo>
                    <a:pt x="142" y="253"/>
                    <a:pt x="128" y="259"/>
                    <a:pt x="108" y="259"/>
                  </a:cubicBezTo>
                  <a:cubicBezTo>
                    <a:pt x="98" y="259"/>
                    <a:pt x="89" y="258"/>
                    <a:pt x="82" y="255"/>
                  </a:cubicBezTo>
                  <a:cubicBezTo>
                    <a:pt x="75" y="252"/>
                    <a:pt x="69" y="248"/>
                    <a:pt x="65" y="243"/>
                  </a:cubicBezTo>
                  <a:cubicBezTo>
                    <a:pt x="60" y="238"/>
                    <a:pt x="57" y="232"/>
                    <a:pt x="55" y="224"/>
                  </a:cubicBezTo>
                  <a:cubicBezTo>
                    <a:pt x="52" y="217"/>
                    <a:pt x="50" y="209"/>
                    <a:pt x="49" y="200"/>
                  </a:cubicBezTo>
                  <a:lnTo>
                    <a:pt x="0" y="20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24" name="Freeform 10">
              <a:extLst>
                <a:ext uri="{FF2B5EF4-FFF2-40B4-BE49-F238E27FC236}">
                  <a16:creationId xmlns:a16="http://schemas.microsoft.com/office/drawing/2014/main" xmlns="" id="{5FE7D7BF-307B-49E3-A190-9CB8FA2139BD}"/>
                </a:ext>
              </a:extLst>
            </p:cNvPr>
            <p:cNvSpPr>
              <a:spLocks/>
            </p:cNvSpPr>
            <p:nvPr userDrawn="1"/>
          </p:nvSpPr>
          <p:spPr bwMode="auto">
            <a:xfrm>
              <a:off x="9120188" y="7242175"/>
              <a:ext cx="61913" cy="76200"/>
            </a:xfrm>
            <a:custGeom>
              <a:avLst/>
              <a:gdLst>
                <a:gd name="T0" fmla="*/ 0 w 187"/>
                <a:gd name="T1" fmla="*/ 155 h 227"/>
                <a:gd name="T2" fmla="*/ 9 w 187"/>
                <a:gd name="T3" fmla="*/ 190 h 227"/>
                <a:gd name="T4" fmla="*/ 31 w 187"/>
                <a:gd name="T5" fmla="*/ 212 h 227"/>
                <a:gd name="T6" fmla="*/ 62 w 187"/>
                <a:gd name="T7" fmla="*/ 224 h 227"/>
                <a:gd name="T8" fmla="*/ 98 w 187"/>
                <a:gd name="T9" fmla="*/ 227 h 227"/>
                <a:gd name="T10" fmla="*/ 165 w 187"/>
                <a:gd name="T11" fmla="*/ 209 h 227"/>
                <a:gd name="T12" fmla="*/ 187 w 187"/>
                <a:gd name="T13" fmla="*/ 162 h 227"/>
                <a:gd name="T14" fmla="*/ 184 w 187"/>
                <a:gd name="T15" fmla="*/ 137 h 227"/>
                <a:gd name="T16" fmla="*/ 172 w 187"/>
                <a:gd name="T17" fmla="*/ 118 h 227"/>
                <a:gd name="T18" fmla="*/ 149 w 187"/>
                <a:gd name="T19" fmla="*/ 104 h 227"/>
                <a:gd name="T20" fmla="*/ 114 w 187"/>
                <a:gd name="T21" fmla="*/ 94 h 227"/>
                <a:gd name="T22" fmla="*/ 87 w 187"/>
                <a:gd name="T23" fmla="*/ 90 h 227"/>
                <a:gd name="T24" fmla="*/ 69 w 187"/>
                <a:gd name="T25" fmla="*/ 85 h 227"/>
                <a:gd name="T26" fmla="*/ 57 w 187"/>
                <a:gd name="T27" fmla="*/ 81 h 227"/>
                <a:gd name="T28" fmla="*/ 51 w 187"/>
                <a:gd name="T29" fmla="*/ 73 h 227"/>
                <a:gd name="T30" fmla="*/ 49 w 187"/>
                <a:gd name="T31" fmla="*/ 62 h 227"/>
                <a:gd name="T32" fmla="*/ 51 w 187"/>
                <a:gd name="T33" fmla="*/ 53 h 227"/>
                <a:gd name="T34" fmla="*/ 58 w 187"/>
                <a:gd name="T35" fmla="*/ 44 h 227"/>
                <a:gd name="T36" fmla="*/ 72 w 187"/>
                <a:gd name="T37" fmla="*/ 38 h 227"/>
                <a:gd name="T38" fmla="*/ 94 w 187"/>
                <a:gd name="T39" fmla="*/ 36 h 227"/>
                <a:gd name="T40" fmla="*/ 128 w 187"/>
                <a:gd name="T41" fmla="*/ 43 h 227"/>
                <a:gd name="T42" fmla="*/ 143 w 187"/>
                <a:gd name="T43" fmla="*/ 67 h 227"/>
                <a:gd name="T44" fmla="*/ 185 w 187"/>
                <a:gd name="T45" fmla="*/ 62 h 227"/>
                <a:gd name="T46" fmla="*/ 176 w 187"/>
                <a:gd name="T47" fmla="*/ 38 h 227"/>
                <a:gd name="T48" fmla="*/ 161 w 187"/>
                <a:gd name="T49" fmla="*/ 18 h 227"/>
                <a:gd name="T50" fmla="*/ 134 w 187"/>
                <a:gd name="T51" fmla="*/ 5 h 227"/>
                <a:gd name="T52" fmla="*/ 93 w 187"/>
                <a:gd name="T53" fmla="*/ 0 h 227"/>
                <a:gd name="T54" fmla="*/ 57 w 187"/>
                <a:gd name="T55" fmla="*/ 4 h 227"/>
                <a:gd name="T56" fmla="*/ 30 w 187"/>
                <a:gd name="T57" fmla="*/ 17 h 227"/>
                <a:gd name="T58" fmla="*/ 11 w 187"/>
                <a:gd name="T59" fmla="*/ 38 h 227"/>
                <a:gd name="T60" fmla="*/ 5 w 187"/>
                <a:gd name="T61" fmla="*/ 65 h 227"/>
                <a:gd name="T62" fmla="*/ 11 w 187"/>
                <a:gd name="T63" fmla="*/ 96 h 227"/>
                <a:gd name="T64" fmla="*/ 31 w 187"/>
                <a:gd name="T65" fmla="*/ 114 h 227"/>
                <a:gd name="T66" fmla="*/ 63 w 187"/>
                <a:gd name="T67" fmla="*/ 125 h 227"/>
                <a:gd name="T68" fmla="*/ 108 w 187"/>
                <a:gd name="T69" fmla="*/ 134 h 227"/>
                <a:gd name="T70" fmla="*/ 134 w 187"/>
                <a:gd name="T71" fmla="*/ 145 h 227"/>
                <a:gd name="T72" fmla="*/ 141 w 187"/>
                <a:gd name="T73" fmla="*/ 163 h 227"/>
                <a:gd name="T74" fmla="*/ 130 w 187"/>
                <a:gd name="T75" fmla="*/ 183 h 227"/>
                <a:gd name="T76" fmla="*/ 97 w 187"/>
                <a:gd name="T77" fmla="*/ 191 h 227"/>
                <a:gd name="T78" fmla="*/ 77 w 187"/>
                <a:gd name="T79" fmla="*/ 189 h 227"/>
                <a:gd name="T80" fmla="*/ 62 w 187"/>
                <a:gd name="T81" fmla="*/ 183 h 227"/>
                <a:gd name="T82" fmla="*/ 50 w 187"/>
                <a:gd name="T83" fmla="*/ 173 h 227"/>
                <a:gd name="T84" fmla="*/ 45 w 187"/>
                <a:gd name="T85" fmla="*/ 155 h 227"/>
                <a:gd name="T86" fmla="*/ 0 w 187"/>
                <a:gd name="T87" fmla="*/ 155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87" h="227">
                  <a:moveTo>
                    <a:pt x="0" y="155"/>
                  </a:moveTo>
                  <a:cubicBezTo>
                    <a:pt x="1" y="169"/>
                    <a:pt x="4" y="181"/>
                    <a:pt x="9" y="190"/>
                  </a:cubicBezTo>
                  <a:cubicBezTo>
                    <a:pt x="15" y="199"/>
                    <a:pt x="22" y="206"/>
                    <a:pt x="31" y="212"/>
                  </a:cubicBezTo>
                  <a:cubicBezTo>
                    <a:pt x="40" y="217"/>
                    <a:pt x="51" y="221"/>
                    <a:pt x="62" y="224"/>
                  </a:cubicBezTo>
                  <a:cubicBezTo>
                    <a:pt x="73" y="226"/>
                    <a:pt x="85" y="227"/>
                    <a:pt x="98" y="227"/>
                  </a:cubicBezTo>
                  <a:cubicBezTo>
                    <a:pt x="128" y="227"/>
                    <a:pt x="150" y="221"/>
                    <a:pt x="165" y="209"/>
                  </a:cubicBezTo>
                  <a:cubicBezTo>
                    <a:pt x="180" y="197"/>
                    <a:pt x="187" y="182"/>
                    <a:pt x="187" y="162"/>
                  </a:cubicBezTo>
                  <a:cubicBezTo>
                    <a:pt x="187" y="153"/>
                    <a:pt x="186" y="145"/>
                    <a:pt x="184" y="137"/>
                  </a:cubicBezTo>
                  <a:cubicBezTo>
                    <a:pt x="182" y="130"/>
                    <a:pt x="178" y="123"/>
                    <a:pt x="172" y="118"/>
                  </a:cubicBezTo>
                  <a:cubicBezTo>
                    <a:pt x="166" y="112"/>
                    <a:pt x="159" y="107"/>
                    <a:pt x="149" y="104"/>
                  </a:cubicBezTo>
                  <a:cubicBezTo>
                    <a:pt x="140" y="100"/>
                    <a:pt x="128" y="97"/>
                    <a:pt x="114" y="94"/>
                  </a:cubicBezTo>
                  <a:cubicBezTo>
                    <a:pt x="87" y="90"/>
                    <a:pt x="87" y="90"/>
                    <a:pt x="87" y="90"/>
                  </a:cubicBezTo>
                  <a:cubicBezTo>
                    <a:pt x="80" y="88"/>
                    <a:pt x="74" y="87"/>
                    <a:pt x="69" y="85"/>
                  </a:cubicBezTo>
                  <a:cubicBezTo>
                    <a:pt x="64" y="84"/>
                    <a:pt x="60" y="82"/>
                    <a:pt x="57" y="81"/>
                  </a:cubicBezTo>
                  <a:cubicBezTo>
                    <a:pt x="54" y="79"/>
                    <a:pt x="52" y="76"/>
                    <a:pt x="51" y="73"/>
                  </a:cubicBezTo>
                  <a:cubicBezTo>
                    <a:pt x="50" y="70"/>
                    <a:pt x="49" y="66"/>
                    <a:pt x="49" y="62"/>
                  </a:cubicBezTo>
                  <a:cubicBezTo>
                    <a:pt x="49" y="59"/>
                    <a:pt x="50" y="56"/>
                    <a:pt x="51" y="53"/>
                  </a:cubicBezTo>
                  <a:cubicBezTo>
                    <a:pt x="53" y="49"/>
                    <a:pt x="55" y="47"/>
                    <a:pt x="58" y="44"/>
                  </a:cubicBezTo>
                  <a:cubicBezTo>
                    <a:pt x="62" y="42"/>
                    <a:pt x="66" y="40"/>
                    <a:pt x="72" y="38"/>
                  </a:cubicBezTo>
                  <a:cubicBezTo>
                    <a:pt x="78" y="36"/>
                    <a:pt x="85" y="36"/>
                    <a:pt x="94" y="36"/>
                  </a:cubicBezTo>
                  <a:cubicBezTo>
                    <a:pt x="110" y="36"/>
                    <a:pt x="121" y="38"/>
                    <a:pt x="128" y="43"/>
                  </a:cubicBezTo>
                  <a:cubicBezTo>
                    <a:pt x="134" y="49"/>
                    <a:pt x="139" y="57"/>
                    <a:pt x="143" y="67"/>
                  </a:cubicBezTo>
                  <a:cubicBezTo>
                    <a:pt x="185" y="62"/>
                    <a:pt x="185" y="62"/>
                    <a:pt x="185" y="62"/>
                  </a:cubicBezTo>
                  <a:cubicBezTo>
                    <a:pt x="183" y="53"/>
                    <a:pt x="180" y="46"/>
                    <a:pt x="176" y="38"/>
                  </a:cubicBezTo>
                  <a:cubicBezTo>
                    <a:pt x="173" y="31"/>
                    <a:pt x="168" y="24"/>
                    <a:pt x="161" y="18"/>
                  </a:cubicBezTo>
                  <a:cubicBezTo>
                    <a:pt x="154" y="13"/>
                    <a:pt x="145" y="8"/>
                    <a:pt x="134" y="5"/>
                  </a:cubicBezTo>
                  <a:cubicBezTo>
                    <a:pt x="123" y="1"/>
                    <a:pt x="109" y="0"/>
                    <a:pt x="93" y="0"/>
                  </a:cubicBezTo>
                  <a:cubicBezTo>
                    <a:pt x="80" y="0"/>
                    <a:pt x="68" y="1"/>
                    <a:pt x="57" y="4"/>
                  </a:cubicBezTo>
                  <a:cubicBezTo>
                    <a:pt x="47" y="7"/>
                    <a:pt x="37" y="12"/>
                    <a:pt x="30" y="17"/>
                  </a:cubicBezTo>
                  <a:cubicBezTo>
                    <a:pt x="22" y="23"/>
                    <a:pt x="16" y="30"/>
                    <a:pt x="11" y="38"/>
                  </a:cubicBezTo>
                  <a:cubicBezTo>
                    <a:pt x="7" y="46"/>
                    <a:pt x="5" y="55"/>
                    <a:pt x="5" y="65"/>
                  </a:cubicBezTo>
                  <a:cubicBezTo>
                    <a:pt x="5" y="78"/>
                    <a:pt x="7" y="88"/>
                    <a:pt x="11" y="96"/>
                  </a:cubicBezTo>
                  <a:cubicBezTo>
                    <a:pt x="16" y="103"/>
                    <a:pt x="22" y="109"/>
                    <a:pt x="31" y="114"/>
                  </a:cubicBezTo>
                  <a:cubicBezTo>
                    <a:pt x="40" y="119"/>
                    <a:pt x="51" y="123"/>
                    <a:pt x="63" y="125"/>
                  </a:cubicBezTo>
                  <a:cubicBezTo>
                    <a:pt x="76" y="128"/>
                    <a:pt x="91" y="131"/>
                    <a:pt x="108" y="134"/>
                  </a:cubicBezTo>
                  <a:cubicBezTo>
                    <a:pt x="121" y="136"/>
                    <a:pt x="130" y="140"/>
                    <a:pt x="134" y="145"/>
                  </a:cubicBezTo>
                  <a:cubicBezTo>
                    <a:pt x="139" y="150"/>
                    <a:pt x="141" y="156"/>
                    <a:pt x="141" y="163"/>
                  </a:cubicBezTo>
                  <a:cubicBezTo>
                    <a:pt x="141" y="172"/>
                    <a:pt x="137" y="179"/>
                    <a:pt x="130" y="183"/>
                  </a:cubicBezTo>
                  <a:cubicBezTo>
                    <a:pt x="124" y="188"/>
                    <a:pt x="112" y="191"/>
                    <a:pt x="97" y="191"/>
                  </a:cubicBezTo>
                  <a:cubicBezTo>
                    <a:pt x="90" y="191"/>
                    <a:pt x="83" y="190"/>
                    <a:pt x="77" y="189"/>
                  </a:cubicBezTo>
                  <a:cubicBezTo>
                    <a:pt x="71" y="188"/>
                    <a:pt x="66" y="186"/>
                    <a:pt x="62" y="183"/>
                  </a:cubicBezTo>
                  <a:cubicBezTo>
                    <a:pt x="57" y="181"/>
                    <a:pt x="53" y="177"/>
                    <a:pt x="50" y="173"/>
                  </a:cubicBezTo>
                  <a:cubicBezTo>
                    <a:pt x="47" y="168"/>
                    <a:pt x="45" y="162"/>
                    <a:pt x="45" y="155"/>
                  </a:cubicBezTo>
                  <a:lnTo>
                    <a:pt x="0" y="15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25" name="Freeform 11">
              <a:extLst>
                <a:ext uri="{FF2B5EF4-FFF2-40B4-BE49-F238E27FC236}">
                  <a16:creationId xmlns:a16="http://schemas.microsoft.com/office/drawing/2014/main" xmlns="" id="{EB1F5AF8-5659-41CD-953F-33FCB1922C76}"/>
                </a:ext>
              </a:extLst>
            </p:cNvPr>
            <p:cNvSpPr>
              <a:spLocks/>
            </p:cNvSpPr>
            <p:nvPr userDrawn="1"/>
          </p:nvSpPr>
          <p:spPr bwMode="auto">
            <a:xfrm>
              <a:off x="9047163" y="7242175"/>
              <a:ext cx="61913" cy="76200"/>
            </a:xfrm>
            <a:custGeom>
              <a:avLst/>
              <a:gdLst>
                <a:gd name="T0" fmla="*/ 0 w 187"/>
                <a:gd name="T1" fmla="*/ 155 h 227"/>
                <a:gd name="T2" fmla="*/ 10 w 187"/>
                <a:gd name="T3" fmla="*/ 190 h 227"/>
                <a:gd name="T4" fmla="*/ 32 w 187"/>
                <a:gd name="T5" fmla="*/ 212 h 227"/>
                <a:gd name="T6" fmla="*/ 62 w 187"/>
                <a:gd name="T7" fmla="*/ 224 h 227"/>
                <a:gd name="T8" fmla="*/ 98 w 187"/>
                <a:gd name="T9" fmla="*/ 227 h 227"/>
                <a:gd name="T10" fmla="*/ 165 w 187"/>
                <a:gd name="T11" fmla="*/ 209 h 227"/>
                <a:gd name="T12" fmla="*/ 187 w 187"/>
                <a:gd name="T13" fmla="*/ 162 h 227"/>
                <a:gd name="T14" fmla="*/ 184 w 187"/>
                <a:gd name="T15" fmla="*/ 137 h 227"/>
                <a:gd name="T16" fmla="*/ 172 w 187"/>
                <a:gd name="T17" fmla="*/ 118 h 227"/>
                <a:gd name="T18" fmla="*/ 150 w 187"/>
                <a:gd name="T19" fmla="*/ 104 h 227"/>
                <a:gd name="T20" fmla="*/ 114 w 187"/>
                <a:gd name="T21" fmla="*/ 94 h 227"/>
                <a:gd name="T22" fmla="*/ 88 w 187"/>
                <a:gd name="T23" fmla="*/ 90 h 227"/>
                <a:gd name="T24" fmla="*/ 69 w 187"/>
                <a:gd name="T25" fmla="*/ 85 h 227"/>
                <a:gd name="T26" fmla="*/ 57 w 187"/>
                <a:gd name="T27" fmla="*/ 81 h 227"/>
                <a:gd name="T28" fmla="*/ 51 w 187"/>
                <a:gd name="T29" fmla="*/ 73 h 227"/>
                <a:gd name="T30" fmla="*/ 50 w 187"/>
                <a:gd name="T31" fmla="*/ 62 h 227"/>
                <a:gd name="T32" fmla="*/ 52 w 187"/>
                <a:gd name="T33" fmla="*/ 53 h 227"/>
                <a:gd name="T34" fmla="*/ 59 w 187"/>
                <a:gd name="T35" fmla="*/ 44 h 227"/>
                <a:gd name="T36" fmla="*/ 72 w 187"/>
                <a:gd name="T37" fmla="*/ 38 h 227"/>
                <a:gd name="T38" fmla="*/ 95 w 187"/>
                <a:gd name="T39" fmla="*/ 36 h 227"/>
                <a:gd name="T40" fmla="*/ 128 w 187"/>
                <a:gd name="T41" fmla="*/ 43 h 227"/>
                <a:gd name="T42" fmla="*/ 143 w 187"/>
                <a:gd name="T43" fmla="*/ 67 h 227"/>
                <a:gd name="T44" fmla="*/ 185 w 187"/>
                <a:gd name="T45" fmla="*/ 62 h 227"/>
                <a:gd name="T46" fmla="*/ 177 w 187"/>
                <a:gd name="T47" fmla="*/ 38 h 227"/>
                <a:gd name="T48" fmla="*/ 161 w 187"/>
                <a:gd name="T49" fmla="*/ 18 h 227"/>
                <a:gd name="T50" fmla="*/ 134 w 187"/>
                <a:gd name="T51" fmla="*/ 5 h 227"/>
                <a:gd name="T52" fmla="*/ 93 w 187"/>
                <a:gd name="T53" fmla="*/ 0 h 227"/>
                <a:gd name="T54" fmla="*/ 58 w 187"/>
                <a:gd name="T55" fmla="*/ 4 h 227"/>
                <a:gd name="T56" fmla="*/ 30 w 187"/>
                <a:gd name="T57" fmla="*/ 17 h 227"/>
                <a:gd name="T58" fmla="*/ 12 w 187"/>
                <a:gd name="T59" fmla="*/ 38 h 227"/>
                <a:gd name="T60" fmla="*/ 5 w 187"/>
                <a:gd name="T61" fmla="*/ 65 h 227"/>
                <a:gd name="T62" fmla="*/ 12 w 187"/>
                <a:gd name="T63" fmla="*/ 96 h 227"/>
                <a:gd name="T64" fmla="*/ 31 w 187"/>
                <a:gd name="T65" fmla="*/ 114 h 227"/>
                <a:gd name="T66" fmla="*/ 64 w 187"/>
                <a:gd name="T67" fmla="*/ 125 h 227"/>
                <a:gd name="T68" fmla="*/ 108 w 187"/>
                <a:gd name="T69" fmla="*/ 134 h 227"/>
                <a:gd name="T70" fmla="*/ 135 w 187"/>
                <a:gd name="T71" fmla="*/ 145 h 227"/>
                <a:gd name="T72" fmla="*/ 141 w 187"/>
                <a:gd name="T73" fmla="*/ 163 h 227"/>
                <a:gd name="T74" fmla="*/ 131 w 187"/>
                <a:gd name="T75" fmla="*/ 183 h 227"/>
                <a:gd name="T76" fmla="*/ 97 w 187"/>
                <a:gd name="T77" fmla="*/ 191 h 227"/>
                <a:gd name="T78" fmla="*/ 78 w 187"/>
                <a:gd name="T79" fmla="*/ 189 h 227"/>
                <a:gd name="T80" fmla="*/ 62 w 187"/>
                <a:gd name="T81" fmla="*/ 183 h 227"/>
                <a:gd name="T82" fmla="*/ 51 w 187"/>
                <a:gd name="T83" fmla="*/ 173 h 227"/>
                <a:gd name="T84" fmla="*/ 45 w 187"/>
                <a:gd name="T85" fmla="*/ 155 h 227"/>
                <a:gd name="T86" fmla="*/ 0 w 187"/>
                <a:gd name="T87" fmla="*/ 155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87" h="227">
                  <a:moveTo>
                    <a:pt x="0" y="155"/>
                  </a:moveTo>
                  <a:cubicBezTo>
                    <a:pt x="1" y="169"/>
                    <a:pt x="4" y="181"/>
                    <a:pt x="10" y="190"/>
                  </a:cubicBezTo>
                  <a:cubicBezTo>
                    <a:pt x="15" y="199"/>
                    <a:pt x="23" y="206"/>
                    <a:pt x="32" y="212"/>
                  </a:cubicBezTo>
                  <a:cubicBezTo>
                    <a:pt x="41" y="217"/>
                    <a:pt x="51" y="221"/>
                    <a:pt x="62" y="224"/>
                  </a:cubicBezTo>
                  <a:cubicBezTo>
                    <a:pt x="74" y="226"/>
                    <a:pt x="85" y="227"/>
                    <a:pt x="98" y="227"/>
                  </a:cubicBezTo>
                  <a:cubicBezTo>
                    <a:pt x="128" y="227"/>
                    <a:pt x="150" y="221"/>
                    <a:pt x="165" y="209"/>
                  </a:cubicBezTo>
                  <a:cubicBezTo>
                    <a:pt x="180" y="197"/>
                    <a:pt x="187" y="182"/>
                    <a:pt x="187" y="162"/>
                  </a:cubicBezTo>
                  <a:cubicBezTo>
                    <a:pt x="187" y="153"/>
                    <a:pt x="186" y="145"/>
                    <a:pt x="184" y="137"/>
                  </a:cubicBezTo>
                  <a:cubicBezTo>
                    <a:pt x="182" y="130"/>
                    <a:pt x="178" y="123"/>
                    <a:pt x="172" y="118"/>
                  </a:cubicBezTo>
                  <a:cubicBezTo>
                    <a:pt x="167" y="112"/>
                    <a:pt x="159" y="107"/>
                    <a:pt x="150" y="104"/>
                  </a:cubicBezTo>
                  <a:cubicBezTo>
                    <a:pt x="140" y="100"/>
                    <a:pt x="128" y="97"/>
                    <a:pt x="114" y="94"/>
                  </a:cubicBezTo>
                  <a:cubicBezTo>
                    <a:pt x="88" y="90"/>
                    <a:pt x="88" y="90"/>
                    <a:pt x="88" y="90"/>
                  </a:cubicBezTo>
                  <a:cubicBezTo>
                    <a:pt x="80" y="88"/>
                    <a:pt x="74" y="87"/>
                    <a:pt x="69" y="85"/>
                  </a:cubicBezTo>
                  <a:cubicBezTo>
                    <a:pt x="64" y="84"/>
                    <a:pt x="60" y="82"/>
                    <a:pt x="57" y="81"/>
                  </a:cubicBezTo>
                  <a:cubicBezTo>
                    <a:pt x="54" y="79"/>
                    <a:pt x="52" y="76"/>
                    <a:pt x="51" y="73"/>
                  </a:cubicBezTo>
                  <a:cubicBezTo>
                    <a:pt x="50" y="70"/>
                    <a:pt x="50" y="66"/>
                    <a:pt x="50" y="62"/>
                  </a:cubicBezTo>
                  <a:cubicBezTo>
                    <a:pt x="50" y="59"/>
                    <a:pt x="50" y="56"/>
                    <a:pt x="52" y="53"/>
                  </a:cubicBezTo>
                  <a:cubicBezTo>
                    <a:pt x="53" y="49"/>
                    <a:pt x="55" y="47"/>
                    <a:pt x="59" y="44"/>
                  </a:cubicBezTo>
                  <a:cubicBezTo>
                    <a:pt x="62" y="42"/>
                    <a:pt x="67" y="40"/>
                    <a:pt x="72" y="38"/>
                  </a:cubicBezTo>
                  <a:cubicBezTo>
                    <a:pt x="78" y="36"/>
                    <a:pt x="85" y="36"/>
                    <a:pt x="95" y="36"/>
                  </a:cubicBezTo>
                  <a:cubicBezTo>
                    <a:pt x="110" y="36"/>
                    <a:pt x="121" y="38"/>
                    <a:pt x="128" y="43"/>
                  </a:cubicBezTo>
                  <a:cubicBezTo>
                    <a:pt x="135" y="49"/>
                    <a:pt x="140" y="57"/>
                    <a:pt x="143" y="67"/>
                  </a:cubicBezTo>
                  <a:cubicBezTo>
                    <a:pt x="185" y="62"/>
                    <a:pt x="185" y="62"/>
                    <a:pt x="185" y="62"/>
                  </a:cubicBezTo>
                  <a:cubicBezTo>
                    <a:pt x="183" y="53"/>
                    <a:pt x="180" y="46"/>
                    <a:pt x="177" y="38"/>
                  </a:cubicBezTo>
                  <a:cubicBezTo>
                    <a:pt x="173" y="31"/>
                    <a:pt x="168" y="24"/>
                    <a:pt x="161" y="18"/>
                  </a:cubicBezTo>
                  <a:cubicBezTo>
                    <a:pt x="154" y="13"/>
                    <a:pt x="145" y="8"/>
                    <a:pt x="134" y="5"/>
                  </a:cubicBezTo>
                  <a:cubicBezTo>
                    <a:pt x="123" y="1"/>
                    <a:pt x="110" y="0"/>
                    <a:pt x="93" y="0"/>
                  </a:cubicBezTo>
                  <a:cubicBezTo>
                    <a:pt x="80" y="0"/>
                    <a:pt x="69" y="1"/>
                    <a:pt x="58" y="4"/>
                  </a:cubicBezTo>
                  <a:cubicBezTo>
                    <a:pt x="47" y="7"/>
                    <a:pt x="38" y="12"/>
                    <a:pt x="30" y="17"/>
                  </a:cubicBezTo>
                  <a:cubicBezTo>
                    <a:pt x="22" y="23"/>
                    <a:pt x="16" y="30"/>
                    <a:pt x="12" y="38"/>
                  </a:cubicBezTo>
                  <a:cubicBezTo>
                    <a:pt x="7" y="46"/>
                    <a:pt x="5" y="55"/>
                    <a:pt x="5" y="65"/>
                  </a:cubicBezTo>
                  <a:cubicBezTo>
                    <a:pt x="5" y="78"/>
                    <a:pt x="7" y="88"/>
                    <a:pt x="12" y="96"/>
                  </a:cubicBezTo>
                  <a:cubicBezTo>
                    <a:pt x="16" y="103"/>
                    <a:pt x="22" y="109"/>
                    <a:pt x="31" y="114"/>
                  </a:cubicBezTo>
                  <a:cubicBezTo>
                    <a:pt x="40" y="119"/>
                    <a:pt x="51" y="123"/>
                    <a:pt x="64" y="125"/>
                  </a:cubicBezTo>
                  <a:cubicBezTo>
                    <a:pt x="77" y="128"/>
                    <a:pt x="91" y="131"/>
                    <a:pt x="108" y="134"/>
                  </a:cubicBezTo>
                  <a:cubicBezTo>
                    <a:pt x="122" y="136"/>
                    <a:pt x="130" y="140"/>
                    <a:pt x="135" y="145"/>
                  </a:cubicBezTo>
                  <a:cubicBezTo>
                    <a:pt x="139" y="150"/>
                    <a:pt x="141" y="156"/>
                    <a:pt x="141" y="163"/>
                  </a:cubicBezTo>
                  <a:cubicBezTo>
                    <a:pt x="141" y="172"/>
                    <a:pt x="138" y="179"/>
                    <a:pt x="131" y="183"/>
                  </a:cubicBezTo>
                  <a:cubicBezTo>
                    <a:pt x="124" y="188"/>
                    <a:pt x="113" y="191"/>
                    <a:pt x="97" y="191"/>
                  </a:cubicBezTo>
                  <a:cubicBezTo>
                    <a:pt x="90" y="191"/>
                    <a:pt x="84" y="190"/>
                    <a:pt x="78" y="189"/>
                  </a:cubicBezTo>
                  <a:cubicBezTo>
                    <a:pt x="72" y="188"/>
                    <a:pt x="66" y="186"/>
                    <a:pt x="62" y="183"/>
                  </a:cubicBezTo>
                  <a:cubicBezTo>
                    <a:pt x="57" y="181"/>
                    <a:pt x="54" y="177"/>
                    <a:pt x="51" y="173"/>
                  </a:cubicBezTo>
                  <a:cubicBezTo>
                    <a:pt x="48" y="168"/>
                    <a:pt x="46" y="162"/>
                    <a:pt x="45" y="155"/>
                  </a:cubicBezTo>
                  <a:lnTo>
                    <a:pt x="0" y="15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26" name="Freeform 12">
              <a:extLst>
                <a:ext uri="{FF2B5EF4-FFF2-40B4-BE49-F238E27FC236}">
                  <a16:creationId xmlns:a16="http://schemas.microsoft.com/office/drawing/2014/main" xmlns="" id="{8DF0D09D-3DA6-4782-8228-68C9CB4400F8}"/>
                </a:ext>
              </a:extLst>
            </p:cNvPr>
            <p:cNvSpPr>
              <a:spLocks noEditPoints="1"/>
            </p:cNvSpPr>
            <p:nvPr userDrawn="1"/>
          </p:nvSpPr>
          <p:spPr bwMode="auto">
            <a:xfrm>
              <a:off x="8964613" y="7242175"/>
              <a:ext cx="69850" cy="76200"/>
            </a:xfrm>
            <a:custGeom>
              <a:avLst/>
              <a:gdLst>
                <a:gd name="T0" fmla="*/ 163 w 211"/>
                <a:gd name="T1" fmla="*/ 113 h 227"/>
                <a:gd name="T2" fmla="*/ 149 w 211"/>
                <a:gd name="T3" fmla="*/ 169 h 227"/>
                <a:gd name="T4" fmla="*/ 106 w 211"/>
                <a:gd name="T5" fmla="*/ 189 h 227"/>
                <a:gd name="T6" fmla="*/ 62 w 211"/>
                <a:gd name="T7" fmla="*/ 169 h 227"/>
                <a:gd name="T8" fmla="*/ 49 w 211"/>
                <a:gd name="T9" fmla="*/ 113 h 227"/>
                <a:gd name="T10" fmla="*/ 62 w 211"/>
                <a:gd name="T11" fmla="*/ 58 h 227"/>
                <a:gd name="T12" fmla="*/ 106 w 211"/>
                <a:gd name="T13" fmla="*/ 38 h 227"/>
                <a:gd name="T14" fmla="*/ 149 w 211"/>
                <a:gd name="T15" fmla="*/ 58 h 227"/>
                <a:gd name="T16" fmla="*/ 163 w 211"/>
                <a:gd name="T17" fmla="*/ 113 h 227"/>
                <a:gd name="T18" fmla="*/ 211 w 211"/>
                <a:gd name="T19" fmla="*/ 113 h 227"/>
                <a:gd name="T20" fmla="*/ 205 w 211"/>
                <a:gd name="T21" fmla="*/ 67 h 227"/>
                <a:gd name="T22" fmla="*/ 184 w 211"/>
                <a:gd name="T23" fmla="*/ 32 h 227"/>
                <a:gd name="T24" fmla="*/ 151 w 211"/>
                <a:gd name="T25" fmla="*/ 8 h 227"/>
                <a:gd name="T26" fmla="*/ 106 w 211"/>
                <a:gd name="T27" fmla="*/ 0 h 227"/>
                <a:gd name="T28" fmla="*/ 61 w 211"/>
                <a:gd name="T29" fmla="*/ 8 h 227"/>
                <a:gd name="T30" fmla="*/ 28 w 211"/>
                <a:gd name="T31" fmla="*/ 31 h 227"/>
                <a:gd name="T32" fmla="*/ 7 w 211"/>
                <a:gd name="T33" fmla="*/ 67 h 227"/>
                <a:gd name="T34" fmla="*/ 0 w 211"/>
                <a:gd name="T35" fmla="*/ 113 h 227"/>
                <a:gd name="T36" fmla="*/ 28 w 211"/>
                <a:gd name="T37" fmla="*/ 198 h 227"/>
                <a:gd name="T38" fmla="*/ 105 w 211"/>
                <a:gd name="T39" fmla="*/ 227 h 227"/>
                <a:gd name="T40" fmla="*/ 148 w 211"/>
                <a:gd name="T41" fmla="*/ 220 h 227"/>
                <a:gd name="T42" fmla="*/ 182 w 211"/>
                <a:gd name="T43" fmla="*/ 198 h 227"/>
                <a:gd name="T44" fmla="*/ 204 w 211"/>
                <a:gd name="T45" fmla="*/ 162 h 227"/>
                <a:gd name="T46" fmla="*/ 211 w 211"/>
                <a:gd name="T47" fmla="*/ 113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1" h="227">
                  <a:moveTo>
                    <a:pt x="163" y="113"/>
                  </a:moveTo>
                  <a:cubicBezTo>
                    <a:pt x="163" y="137"/>
                    <a:pt x="158" y="155"/>
                    <a:pt x="149" y="169"/>
                  </a:cubicBezTo>
                  <a:cubicBezTo>
                    <a:pt x="140" y="182"/>
                    <a:pt x="126" y="189"/>
                    <a:pt x="106" y="189"/>
                  </a:cubicBezTo>
                  <a:cubicBezTo>
                    <a:pt x="86" y="189"/>
                    <a:pt x="71" y="182"/>
                    <a:pt x="62" y="169"/>
                  </a:cubicBezTo>
                  <a:cubicBezTo>
                    <a:pt x="53" y="155"/>
                    <a:pt x="49" y="136"/>
                    <a:pt x="49" y="113"/>
                  </a:cubicBezTo>
                  <a:cubicBezTo>
                    <a:pt x="49" y="90"/>
                    <a:pt x="53" y="72"/>
                    <a:pt x="62" y="58"/>
                  </a:cubicBezTo>
                  <a:cubicBezTo>
                    <a:pt x="72" y="44"/>
                    <a:pt x="86" y="38"/>
                    <a:pt x="106" y="38"/>
                  </a:cubicBezTo>
                  <a:cubicBezTo>
                    <a:pt x="126" y="38"/>
                    <a:pt x="140" y="44"/>
                    <a:pt x="149" y="58"/>
                  </a:cubicBezTo>
                  <a:cubicBezTo>
                    <a:pt x="158" y="71"/>
                    <a:pt x="163" y="90"/>
                    <a:pt x="163" y="113"/>
                  </a:cubicBezTo>
                  <a:moveTo>
                    <a:pt x="211" y="113"/>
                  </a:moveTo>
                  <a:cubicBezTo>
                    <a:pt x="211" y="96"/>
                    <a:pt x="209" y="81"/>
                    <a:pt x="205" y="67"/>
                  </a:cubicBezTo>
                  <a:cubicBezTo>
                    <a:pt x="200" y="53"/>
                    <a:pt x="193" y="41"/>
                    <a:pt x="184" y="32"/>
                  </a:cubicBezTo>
                  <a:cubicBezTo>
                    <a:pt x="176" y="22"/>
                    <a:pt x="165" y="14"/>
                    <a:pt x="151" y="8"/>
                  </a:cubicBezTo>
                  <a:cubicBezTo>
                    <a:pt x="138" y="3"/>
                    <a:pt x="123" y="0"/>
                    <a:pt x="106" y="0"/>
                  </a:cubicBezTo>
                  <a:cubicBezTo>
                    <a:pt x="89" y="0"/>
                    <a:pt x="75" y="3"/>
                    <a:pt x="61" y="8"/>
                  </a:cubicBezTo>
                  <a:cubicBezTo>
                    <a:pt x="48" y="14"/>
                    <a:pt x="37" y="21"/>
                    <a:pt x="28" y="31"/>
                  </a:cubicBezTo>
                  <a:cubicBezTo>
                    <a:pt x="19" y="41"/>
                    <a:pt x="12" y="53"/>
                    <a:pt x="7" y="67"/>
                  </a:cubicBezTo>
                  <a:cubicBezTo>
                    <a:pt x="3" y="81"/>
                    <a:pt x="0" y="96"/>
                    <a:pt x="0" y="113"/>
                  </a:cubicBezTo>
                  <a:cubicBezTo>
                    <a:pt x="0" y="150"/>
                    <a:pt x="9" y="178"/>
                    <a:pt x="28" y="198"/>
                  </a:cubicBezTo>
                  <a:cubicBezTo>
                    <a:pt x="46" y="217"/>
                    <a:pt x="72" y="227"/>
                    <a:pt x="105" y="227"/>
                  </a:cubicBezTo>
                  <a:cubicBezTo>
                    <a:pt x="121" y="227"/>
                    <a:pt x="135" y="225"/>
                    <a:pt x="148" y="220"/>
                  </a:cubicBezTo>
                  <a:cubicBezTo>
                    <a:pt x="161" y="215"/>
                    <a:pt x="172" y="207"/>
                    <a:pt x="182" y="198"/>
                  </a:cubicBezTo>
                  <a:cubicBezTo>
                    <a:pt x="191" y="188"/>
                    <a:pt x="198" y="176"/>
                    <a:pt x="204" y="162"/>
                  </a:cubicBezTo>
                  <a:cubicBezTo>
                    <a:pt x="209" y="148"/>
                    <a:pt x="211" y="131"/>
                    <a:pt x="211" y="113"/>
                  </a:cubicBezTo>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27" name="Freeform 13">
              <a:extLst>
                <a:ext uri="{FF2B5EF4-FFF2-40B4-BE49-F238E27FC236}">
                  <a16:creationId xmlns:a16="http://schemas.microsoft.com/office/drawing/2014/main" xmlns="" id="{6EC480DB-9801-4FFB-B0BE-14EAB4CA4D4C}"/>
                </a:ext>
              </a:extLst>
            </p:cNvPr>
            <p:cNvSpPr>
              <a:spLocks/>
            </p:cNvSpPr>
            <p:nvPr userDrawn="1"/>
          </p:nvSpPr>
          <p:spPr bwMode="auto">
            <a:xfrm>
              <a:off x="8916988" y="7243763"/>
              <a:ext cx="41275" cy="73025"/>
            </a:xfrm>
            <a:custGeom>
              <a:avLst/>
              <a:gdLst>
                <a:gd name="T0" fmla="*/ 0 w 127"/>
                <a:gd name="T1" fmla="*/ 3 h 218"/>
                <a:gd name="T2" fmla="*/ 0 w 127"/>
                <a:gd name="T3" fmla="*/ 218 h 218"/>
                <a:gd name="T4" fmla="*/ 47 w 127"/>
                <a:gd name="T5" fmla="*/ 218 h 218"/>
                <a:gd name="T6" fmla="*/ 47 w 127"/>
                <a:gd name="T7" fmla="*/ 92 h 218"/>
                <a:gd name="T8" fmla="*/ 50 w 127"/>
                <a:gd name="T9" fmla="*/ 74 h 218"/>
                <a:gd name="T10" fmla="*/ 61 w 127"/>
                <a:gd name="T11" fmla="*/ 58 h 218"/>
                <a:gd name="T12" fmla="*/ 77 w 127"/>
                <a:gd name="T13" fmla="*/ 47 h 218"/>
                <a:gd name="T14" fmla="*/ 100 w 127"/>
                <a:gd name="T15" fmla="*/ 43 h 218"/>
                <a:gd name="T16" fmla="*/ 111 w 127"/>
                <a:gd name="T17" fmla="*/ 43 h 218"/>
                <a:gd name="T18" fmla="*/ 121 w 127"/>
                <a:gd name="T19" fmla="*/ 45 h 218"/>
                <a:gd name="T20" fmla="*/ 127 w 127"/>
                <a:gd name="T21" fmla="*/ 2 h 218"/>
                <a:gd name="T22" fmla="*/ 117 w 127"/>
                <a:gd name="T23" fmla="*/ 0 h 218"/>
                <a:gd name="T24" fmla="*/ 106 w 127"/>
                <a:gd name="T25" fmla="*/ 0 h 218"/>
                <a:gd name="T26" fmla="*/ 72 w 127"/>
                <a:gd name="T27" fmla="*/ 9 h 218"/>
                <a:gd name="T28" fmla="*/ 46 w 127"/>
                <a:gd name="T29" fmla="*/ 35 h 218"/>
                <a:gd name="T30" fmla="*/ 46 w 127"/>
                <a:gd name="T31" fmla="*/ 3 h 218"/>
                <a:gd name="T32" fmla="*/ 0 w 127"/>
                <a:gd name="T33" fmla="*/ 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7" h="218">
                  <a:moveTo>
                    <a:pt x="0" y="3"/>
                  </a:moveTo>
                  <a:cubicBezTo>
                    <a:pt x="0" y="218"/>
                    <a:pt x="0" y="218"/>
                    <a:pt x="0" y="218"/>
                  </a:cubicBezTo>
                  <a:cubicBezTo>
                    <a:pt x="47" y="218"/>
                    <a:pt x="47" y="218"/>
                    <a:pt x="47" y="218"/>
                  </a:cubicBezTo>
                  <a:cubicBezTo>
                    <a:pt x="47" y="92"/>
                    <a:pt x="47" y="92"/>
                    <a:pt x="47" y="92"/>
                  </a:cubicBezTo>
                  <a:cubicBezTo>
                    <a:pt x="47" y="86"/>
                    <a:pt x="48" y="80"/>
                    <a:pt x="50" y="74"/>
                  </a:cubicBezTo>
                  <a:cubicBezTo>
                    <a:pt x="53" y="68"/>
                    <a:pt x="56" y="63"/>
                    <a:pt x="61" y="58"/>
                  </a:cubicBezTo>
                  <a:cubicBezTo>
                    <a:pt x="65" y="54"/>
                    <a:pt x="71" y="50"/>
                    <a:pt x="77" y="47"/>
                  </a:cubicBezTo>
                  <a:cubicBezTo>
                    <a:pt x="84" y="44"/>
                    <a:pt x="92" y="43"/>
                    <a:pt x="100" y="43"/>
                  </a:cubicBezTo>
                  <a:cubicBezTo>
                    <a:pt x="104" y="43"/>
                    <a:pt x="108" y="43"/>
                    <a:pt x="111" y="43"/>
                  </a:cubicBezTo>
                  <a:cubicBezTo>
                    <a:pt x="115" y="43"/>
                    <a:pt x="118" y="44"/>
                    <a:pt x="121" y="45"/>
                  </a:cubicBezTo>
                  <a:cubicBezTo>
                    <a:pt x="127" y="2"/>
                    <a:pt x="127" y="2"/>
                    <a:pt x="127" y="2"/>
                  </a:cubicBezTo>
                  <a:cubicBezTo>
                    <a:pt x="124" y="1"/>
                    <a:pt x="120" y="1"/>
                    <a:pt x="117" y="0"/>
                  </a:cubicBezTo>
                  <a:cubicBezTo>
                    <a:pt x="114" y="0"/>
                    <a:pt x="110" y="0"/>
                    <a:pt x="106" y="0"/>
                  </a:cubicBezTo>
                  <a:cubicBezTo>
                    <a:pt x="94" y="0"/>
                    <a:pt x="83" y="3"/>
                    <a:pt x="72" y="9"/>
                  </a:cubicBezTo>
                  <a:cubicBezTo>
                    <a:pt x="62" y="15"/>
                    <a:pt x="53" y="24"/>
                    <a:pt x="46" y="35"/>
                  </a:cubicBezTo>
                  <a:cubicBezTo>
                    <a:pt x="46" y="3"/>
                    <a:pt x="46" y="3"/>
                    <a:pt x="46" y="3"/>
                  </a:cubicBezTo>
                  <a:lnTo>
                    <a:pt x="0" y="3"/>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28" name="Freeform 14">
              <a:extLst>
                <a:ext uri="{FF2B5EF4-FFF2-40B4-BE49-F238E27FC236}">
                  <a16:creationId xmlns:a16="http://schemas.microsoft.com/office/drawing/2014/main" xmlns="" id="{5FF4A8F7-BCF4-455B-8E16-E04D9EB3AE44}"/>
                </a:ext>
              </a:extLst>
            </p:cNvPr>
            <p:cNvSpPr>
              <a:spLocks/>
            </p:cNvSpPr>
            <p:nvPr userDrawn="1"/>
          </p:nvSpPr>
          <p:spPr bwMode="auto">
            <a:xfrm>
              <a:off x="8836025" y="7242175"/>
              <a:ext cx="65088" cy="76200"/>
            </a:xfrm>
            <a:custGeom>
              <a:avLst/>
              <a:gdLst>
                <a:gd name="T0" fmla="*/ 149 w 196"/>
                <a:gd name="T1" fmla="*/ 146 h 227"/>
                <a:gd name="T2" fmla="*/ 135 w 196"/>
                <a:gd name="T3" fmla="*/ 178 h 227"/>
                <a:gd name="T4" fmla="*/ 102 w 196"/>
                <a:gd name="T5" fmla="*/ 189 h 227"/>
                <a:gd name="T6" fmla="*/ 77 w 196"/>
                <a:gd name="T7" fmla="*/ 183 h 227"/>
                <a:gd name="T8" fmla="*/ 61 w 196"/>
                <a:gd name="T9" fmla="*/ 167 h 227"/>
                <a:gd name="T10" fmla="*/ 52 w 196"/>
                <a:gd name="T11" fmla="*/ 143 h 227"/>
                <a:gd name="T12" fmla="*/ 49 w 196"/>
                <a:gd name="T13" fmla="*/ 113 h 227"/>
                <a:gd name="T14" fmla="*/ 52 w 196"/>
                <a:gd name="T15" fmla="*/ 85 h 227"/>
                <a:gd name="T16" fmla="*/ 60 w 196"/>
                <a:gd name="T17" fmla="*/ 61 h 227"/>
                <a:gd name="T18" fmla="*/ 77 w 196"/>
                <a:gd name="T19" fmla="*/ 44 h 227"/>
                <a:gd name="T20" fmla="*/ 103 w 196"/>
                <a:gd name="T21" fmla="*/ 38 h 227"/>
                <a:gd name="T22" fmla="*/ 134 w 196"/>
                <a:gd name="T23" fmla="*/ 50 h 227"/>
                <a:gd name="T24" fmla="*/ 146 w 196"/>
                <a:gd name="T25" fmla="*/ 80 h 227"/>
                <a:gd name="T26" fmla="*/ 193 w 196"/>
                <a:gd name="T27" fmla="*/ 73 h 227"/>
                <a:gd name="T28" fmla="*/ 184 w 196"/>
                <a:gd name="T29" fmla="*/ 45 h 227"/>
                <a:gd name="T30" fmla="*/ 168 w 196"/>
                <a:gd name="T31" fmla="*/ 22 h 227"/>
                <a:gd name="T32" fmla="*/ 143 w 196"/>
                <a:gd name="T33" fmla="*/ 6 h 227"/>
                <a:gd name="T34" fmla="*/ 104 w 196"/>
                <a:gd name="T35" fmla="*/ 0 h 227"/>
                <a:gd name="T36" fmla="*/ 60 w 196"/>
                <a:gd name="T37" fmla="*/ 8 h 227"/>
                <a:gd name="T38" fmla="*/ 28 w 196"/>
                <a:gd name="T39" fmla="*/ 31 h 227"/>
                <a:gd name="T40" fmla="*/ 7 w 196"/>
                <a:gd name="T41" fmla="*/ 68 h 227"/>
                <a:gd name="T42" fmla="*/ 0 w 196"/>
                <a:gd name="T43" fmla="*/ 114 h 227"/>
                <a:gd name="T44" fmla="*/ 7 w 196"/>
                <a:gd name="T45" fmla="*/ 161 h 227"/>
                <a:gd name="T46" fmla="*/ 25 w 196"/>
                <a:gd name="T47" fmla="*/ 196 h 227"/>
                <a:gd name="T48" fmla="*/ 57 w 196"/>
                <a:gd name="T49" fmla="*/ 219 h 227"/>
                <a:gd name="T50" fmla="*/ 102 w 196"/>
                <a:gd name="T51" fmla="*/ 227 h 227"/>
                <a:gd name="T52" fmla="*/ 169 w 196"/>
                <a:gd name="T53" fmla="*/ 206 h 227"/>
                <a:gd name="T54" fmla="*/ 196 w 196"/>
                <a:gd name="T55" fmla="*/ 146 h 227"/>
                <a:gd name="T56" fmla="*/ 149 w 196"/>
                <a:gd name="T57" fmla="*/ 146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6" h="227">
                  <a:moveTo>
                    <a:pt x="149" y="146"/>
                  </a:moveTo>
                  <a:cubicBezTo>
                    <a:pt x="147" y="160"/>
                    <a:pt x="142" y="170"/>
                    <a:pt x="135" y="178"/>
                  </a:cubicBezTo>
                  <a:cubicBezTo>
                    <a:pt x="127" y="186"/>
                    <a:pt x="117" y="189"/>
                    <a:pt x="102" y="189"/>
                  </a:cubicBezTo>
                  <a:cubicBezTo>
                    <a:pt x="92" y="189"/>
                    <a:pt x="84" y="187"/>
                    <a:pt x="77" y="183"/>
                  </a:cubicBezTo>
                  <a:cubicBezTo>
                    <a:pt x="70" y="179"/>
                    <a:pt x="65" y="174"/>
                    <a:pt x="61" y="167"/>
                  </a:cubicBezTo>
                  <a:cubicBezTo>
                    <a:pt x="57" y="160"/>
                    <a:pt x="54" y="152"/>
                    <a:pt x="52" y="143"/>
                  </a:cubicBezTo>
                  <a:cubicBezTo>
                    <a:pt x="50" y="134"/>
                    <a:pt x="49" y="124"/>
                    <a:pt x="49" y="113"/>
                  </a:cubicBezTo>
                  <a:cubicBezTo>
                    <a:pt x="49" y="104"/>
                    <a:pt x="50" y="95"/>
                    <a:pt x="52" y="85"/>
                  </a:cubicBezTo>
                  <a:cubicBezTo>
                    <a:pt x="53" y="76"/>
                    <a:pt x="56" y="68"/>
                    <a:pt x="60" y="61"/>
                  </a:cubicBezTo>
                  <a:cubicBezTo>
                    <a:pt x="64" y="54"/>
                    <a:pt x="70" y="49"/>
                    <a:pt x="77" y="44"/>
                  </a:cubicBezTo>
                  <a:cubicBezTo>
                    <a:pt x="84" y="40"/>
                    <a:pt x="92" y="38"/>
                    <a:pt x="103" y="38"/>
                  </a:cubicBezTo>
                  <a:cubicBezTo>
                    <a:pt x="117" y="38"/>
                    <a:pt x="128" y="42"/>
                    <a:pt x="134" y="50"/>
                  </a:cubicBezTo>
                  <a:cubicBezTo>
                    <a:pt x="140" y="58"/>
                    <a:pt x="144" y="68"/>
                    <a:pt x="146" y="80"/>
                  </a:cubicBezTo>
                  <a:cubicBezTo>
                    <a:pt x="193" y="73"/>
                    <a:pt x="193" y="73"/>
                    <a:pt x="193" y="73"/>
                  </a:cubicBezTo>
                  <a:cubicBezTo>
                    <a:pt x="191" y="63"/>
                    <a:pt x="188" y="54"/>
                    <a:pt x="184" y="45"/>
                  </a:cubicBezTo>
                  <a:cubicBezTo>
                    <a:pt x="181" y="36"/>
                    <a:pt x="175" y="29"/>
                    <a:pt x="168" y="22"/>
                  </a:cubicBezTo>
                  <a:cubicBezTo>
                    <a:pt x="162" y="15"/>
                    <a:pt x="153" y="10"/>
                    <a:pt x="143" y="6"/>
                  </a:cubicBezTo>
                  <a:cubicBezTo>
                    <a:pt x="132" y="2"/>
                    <a:pt x="119" y="0"/>
                    <a:pt x="104" y="0"/>
                  </a:cubicBezTo>
                  <a:cubicBezTo>
                    <a:pt x="88" y="0"/>
                    <a:pt x="73" y="3"/>
                    <a:pt x="60" y="8"/>
                  </a:cubicBezTo>
                  <a:cubicBezTo>
                    <a:pt x="47" y="14"/>
                    <a:pt x="37" y="21"/>
                    <a:pt x="28" y="31"/>
                  </a:cubicBezTo>
                  <a:cubicBezTo>
                    <a:pt x="19" y="41"/>
                    <a:pt x="12" y="53"/>
                    <a:pt x="7" y="68"/>
                  </a:cubicBezTo>
                  <a:cubicBezTo>
                    <a:pt x="3" y="82"/>
                    <a:pt x="0" y="97"/>
                    <a:pt x="0" y="114"/>
                  </a:cubicBezTo>
                  <a:cubicBezTo>
                    <a:pt x="0" y="131"/>
                    <a:pt x="2" y="147"/>
                    <a:pt x="7" y="161"/>
                  </a:cubicBezTo>
                  <a:cubicBezTo>
                    <a:pt x="11" y="175"/>
                    <a:pt x="17" y="186"/>
                    <a:pt x="25" y="196"/>
                  </a:cubicBezTo>
                  <a:cubicBezTo>
                    <a:pt x="34" y="206"/>
                    <a:pt x="45" y="214"/>
                    <a:pt x="57" y="219"/>
                  </a:cubicBezTo>
                  <a:cubicBezTo>
                    <a:pt x="70" y="224"/>
                    <a:pt x="85" y="227"/>
                    <a:pt x="102" y="227"/>
                  </a:cubicBezTo>
                  <a:cubicBezTo>
                    <a:pt x="131" y="227"/>
                    <a:pt x="153" y="220"/>
                    <a:pt x="169" y="206"/>
                  </a:cubicBezTo>
                  <a:cubicBezTo>
                    <a:pt x="184" y="191"/>
                    <a:pt x="193" y="171"/>
                    <a:pt x="196" y="146"/>
                  </a:cubicBezTo>
                  <a:lnTo>
                    <a:pt x="149" y="146"/>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29" name="Freeform 15">
              <a:extLst>
                <a:ext uri="{FF2B5EF4-FFF2-40B4-BE49-F238E27FC236}">
                  <a16:creationId xmlns:a16="http://schemas.microsoft.com/office/drawing/2014/main" xmlns="" id="{12FE6E55-0717-4C52-ABC2-A3342928F963}"/>
                </a:ext>
              </a:extLst>
            </p:cNvPr>
            <p:cNvSpPr>
              <a:spLocks/>
            </p:cNvSpPr>
            <p:nvPr userDrawn="1"/>
          </p:nvSpPr>
          <p:spPr bwMode="auto">
            <a:xfrm>
              <a:off x="8788400" y="7243763"/>
              <a:ext cx="42863" cy="73025"/>
            </a:xfrm>
            <a:custGeom>
              <a:avLst/>
              <a:gdLst>
                <a:gd name="T0" fmla="*/ 0 w 126"/>
                <a:gd name="T1" fmla="*/ 3 h 218"/>
                <a:gd name="T2" fmla="*/ 0 w 126"/>
                <a:gd name="T3" fmla="*/ 218 h 218"/>
                <a:gd name="T4" fmla="*/ 46 w 126"/>
                <a:gd name="T5" fmla="*/ 218 h 218"/>
                <a:gd name="T6" fmla="*/ 46 w 126"/>
                <a:gd name="T7" fmla="*/ 92 h 218"/>
                <a:gd name="T8" fmla="*/ 50 w 126"/>
                <a:gd name="T9" fmla="*/ 74 h 218"/>
                <a:gd name="T10" fmla="*/ 60 w 126"/>
                <a:gd name="T11" fmla="*/ 58 h 218"/>
                <a:gd name="T12" fmla="*/ 76 w 126"/>
                <a:gd name="T13" fmla="*/ 47 h 218"/>
                <a:gd name="T14" fmla="*/ 99 w 126"/>
                <a:gd name="T15" fmla="*/ 43 h 218"/>
                <a:gd name="T16" fmla="*/ 111 w 126"/>
                <a:gd name="T17" fmla="*/ 43 h 218"/>
                <a:gd name="T18" fmla="*/ 120 w 126"/>
                <a:gd name="T19" fmla="*/ 45 h 218"/>
                <a:gd name="T20" fmla="*/ 126 w 126"/>
                <a:gd name="T21" fmla="*/ 2 h 218"/>
                <a:gd name="T22" fmla="*/ 116 w 126"/>
                <a:gd name="T23" fmla="*/ 0 h 218"/>
                <a:gd name="T24" fmla="*/ 105 w 126"/>
                <a:gd name="T25" fmla="*/ 0 h 218"/>
                <a:gd name="T26" fmla="*/ 72 w 126"/>
                <a:gd name="T27" fmla="*/ 9 h 218"/>
                <a:gd name="T28" fmla="*/ 45 w 126"/>
                <a:gd name="T29" fmla="*/ 35 h 218"/>
                <a:gd name="T30" fmla="*/ 45 w 126"/>
                <a:gd name="T31" fmla="*/ 3 h 218"/>
                <a:gd name="T32" fmla="*/ 0 w 126"/>
                <a:gd name="T33" fmla="*/ 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6" h="218">
                  <a:moveTo>
                    <a:pt x="0" y="3"/>
                  </a:moveTo>
                  <a:cubicBezTo>
                    <a:pt x="0" y="218"/>
                    <a:pt x="0" y="218"/>
                    <a:pt x="0" y="218"/>
                  </a:cubicBezTo>
                  <a:cubicBezTo>
                    <a:pt x="46" y="218"/>
                    <a:pt x="46" y="218"/>
                    <a:pt x="46" y="218"/>
                  </a:cubicBezTo>
                  <a:cubicBezTo>
                    <a:pt x="46" y="92"/>
                    <a:pt x="46" y="92"/>
                    <a:pt x="46" y="92"/>
                  </a:cubicBezTo>
                  <a:cubicBezTo>
                    <a:pt x="46" y="86"/>
                    <a:pt x="47" y="80"/>
                    <a:pt x="50" y="74"/>
                  </a:cubicBezTo>
                  <a:cubicBezTo>
                    <a:pt x="52" y="68"/>
                    <a:pt x="55" y="63"/>
                    <a:pt x="60" y="58"/>
                  </a:cubicBezTo>
                  <a:cubicBezTo>
                    <a:pt x="64" y="54"/>
                    <a:pt x="70" y="50"/>
                    <a:pt x="76" y="47"/>
                  </a:cubicBezTo>
                  <a:cubicBezTo>
                    <a:pt x="83" y="44"/>
                    <a:pt x="91" y="43"/>
                    <a:pt x="99" y="43"/>
                  </a:cubicBezTo>
                  <a:cubicBezTo>
                    <a:pt x="103" y="43"/>
                    <a:pt x="107" y="43"/>
                    <a:pt x="111" y="43"/>
                  </a:cubicBezTo>
                  <a:cubicBezTo>
                    <a:pt x="114" y="43"/>
                    <a:pt x="117" y="44"/>
                    <a:pt x="120" y="45"/>
                  </a:cubicBezTo>
                  <a:cubicBezTo>
                    <a:pt x="126" y="2"/>
                    <a:pt x="126" y="2"/>
                    <a:pt x="126" y="2"/>
                  </a:cubicBezTo>
                  <a:cubicBezTo>
                    <a:pt x="123" y="1"/>
                    <a:pt x="120" y="1"/>
                    <a:pt x="116" y="0"/>
                  </a:cubicBezTo>
                  <a:cubicBezTo>
                    <a:pt x="113" y="0"/>
                    <a:pt x="109" y="0"/>
                    <a:pt x="105" y="0"/>
                  </a:cubicBezTo>
                  <a:cubicBezTo>
                    <a:pt x="93" y="0"/>
                    <a:pt x="82" y="3"/>
                    <a:pt x="72" y="9"/>
                  </a:cubicBezTo>
                  <a:cubicBezTo>
                    <a:pt x="61" y="15"/>
                    <a:pt x="52" y="24"/>
                    <a:pt x="45" y="35"/>
                  </a:cubicBezTo>
                  <a:cubicBezTo>
                    <a:pt x="45" y="3"/>
                    <a:pt x="45" y="3"/>
                    <a:pt x="45" y="3"/>
                  </a:cubicBezTo>
                  <a:lnTo>
                    <a:pt x="0" y="3"/>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30" name="Freeform 16">
              <a:extLst>
                <a:ext uri="{FF2B5EF4-FFF2-40B4-BE49-F238E27FC236}">
                  <a16:creationId xmlns:a16="http://schemas.microsoft.com/office/drawing/2014/main" xmlns="" id="{1F9B256C-3C05-40A9-B353-E7AE62C50778}"/>
                </a:ext>
              </a:extLst>
            </p:cNvPr>
            <p:cNvSpPr>
              <a:spLocks noEditPoints="1"/>
            </p:cNvSpPr>
            <p:nvPr userDrawn="1"/>
          </p:nvSpPr>
          <p:spPr bwMode="auto">
            <a:xfrm>
              <a:off x="8701088" y="7242175"/>
              <a:ext cx="71438" cy="76200"/>
            </a:xfrm>
            <a:custGeom>
              <a:avLst/>
              <a:gdLst>
                <a:gd name="T0" fmla="*/ 163 w 211"/>
                <a:gd name="T1" fmla="*/ 113 h 227"/>
                <a:gd name="T2" fmla="*/ 149 w 211"/>
                <a:gd name="T3" fmla="*/ 169 h 227"/>
                <a:gd name="T4" fmla="*/ 106 w 211"/>
                <a:gd name="T5" fmla="*/ 189 h 227"/>
                <a:gd name="T6" fmla="*/ 62 w 211"/>
                <a:gd name="T7" fmla="*/ 169 h 227"/>
                <a:gd name="T8" fmla="*/ 49 w 211"/>
                <a:gd name="T9" fmla="*/ 113 h 227"/>
                <a:gd name="T10" fmla="*/ 62 w 211"/>
                <a:gd name="T11" fmla="*/ 58 h 227"/>
                <a:gd name="T12" fmla="*/ 106 w 211"/>
                <a:gd name="T13" fmla="*/ 38 h 227"/>
                <a:gd name="T14" fmla="*/ 149 w 211"/>
                <a:gd name="T15" fmla="*/ 58 h 227"/>
                <a:gd name="T16" fmla="*/ 163 w 211"/>
                <a:gd name="T17" fmla="*/ 113 h 227"/>
                <a:gd name="T18" fmla="*/ 211 w 211"/>
                <a:gd name="T19" fmla="*/ 113 h 227"/>
                <a:gd name="T20" fmla="*/ 204 w 211"/>
                <a:gd name="T21" fmla="*/ 67 h 227"/>
                <a:gd name="T22" fmla="*/ 184 w 211"/>
                <a:gd name="T23" fmla="*/ 32 h 227"/>
                <a:gd name="T24" fmla="*/ 151 w 211"/>
                <a:gd name="T25" fmla="*/ 8 h 227"/>
                <a:gd name="T26" fmla="*/ 106 w 211"/>
                <a:gd name="T27" fmla="*/ 0 h 227"/>
                <a:gd name="T28" fmla="*/ 61 w 211"/>
                <a:gd name="T29" fmla="*/ 8 h 227"/>
                <a:gd name="T30" fmla="*/ 28 w 211"/>
                <a:gd name="T31" fmla="*/ 31 h 227"/>
                <a:gd name="T32" fmla="*/ 7 w 211"/>
                <a:gd name="T33" fmla="*/ 67 h 227"/>
                <a:gd name="T34" fmla="*/ 0 w 211"/>
                <a:gd name="T35" fmla="*/ 113 h 227"/>
                <a:gd name="T36" fmla="*/ 28 w 211"/>
                <a:gd name="T37" fmla="*/ 198 h 227"/>
                <a:gd name="T38" fmla="*/ 105 w 211"/>
                <a:gd name="T39" fmla="*/ 227 h 227"/>
                <a:gd name="T40" fmla="*/ 148 w 211"/>
                <a:gd name="T41" fmla="*/ 220 h 227"/>
                <a:gd name="T42" fmla="*/ 181 w 211"/>
                <a:gd name="T43" fmla="*/ 198 h 227"/>
                <a:gd name="T44" fmla="*/ 203 w 211"/>
                <a:gd name="T45" fmla="*/ 162 h 227"/>
                <a:gd name="T46" fmla="*/ 211 w 211"/>
                <a:gd name="T47" fmla="*/ 113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1" h="227">
                  <a:moveTo>
                    <a:pt x="163" y="113"/>
                  </a:moveTo>
                  <a:cubicBezTo>
                    <a:pt x="163" y="137"/>
                    <a:pt x="158" y="155"/>
                    <a:pt x="149" y="169"/>
                  </a:cubicBezTo>
                  <a:cubicBezTo>
                    <a:pt x="140" y="182"/>
                    <a:pt x="125" y="189"/>
                    <a:pt x="106" y="189"/>
                  </a:cubicBezTo>
                  <a:cubicBezTo>
                    <a:pt x="85" y="189"/>
                    <a:pt x="71" y="182"/>
                    <a:pt x="62" y="169"/>
                  </a:cubicBezTo>
                  <a:cubicBezTo>
                    <a:pt x="53" y="155"/>
                    <a:pt x="49" y="136"/>
                    <a:pt x="49" y="113"/>
                  </a:cubicBezTo>
                  <a:cubicBezTo>
                    <a:pt x="49" y="90"/>
                    <a:pt x="53" y="72"/>
                    <a:pt x="62" y="58"/>
                  </a:cubicBezTo>
                  <a:cubicBezTo>
                    <a:pt x="71" y="44"/>
                    <a:pt x="86" y="38"/>
                    <a:pt x="106" y="38"/>
                  </a:cubicBezTo>
                  <a:cubicBezTo>
                    <a:pt x="125" y="38"/>
                    <a:pt x="140" y="44"/>
                    <a:pt x="149" y="58"/>
                  </a:cubicBezTo>
                  <a:cubicBezTo>
                    <a:pt x="158" y="71"/>
                    <a:pt x="163" y="90"/>
                    <a:pt x="163" y="113"/>
                  </a:cubicBezTo>
                  <a:moveTo>
                    <a:pt x="211" y="113"/>
                  </a:moveTo>
                  <a:cubicBezTo>
                    <a:pt x="211" y="96"/>
                    <a:pt x="209" y="81"/>
                    <a:pt x="204" y="67"/>
                  </a:cubicBezTo>
                  <a:cubicBezTo>
                    <a:pt x="200" y="53"/>
                    <a:pt x="193" y="41"/>
                    <a:pt x="184" y="32"/>
                  </a:cubicBezTo>
                  <a:cubicBezTo>
                    <a:pt x="175" y="22"/>
                    <a:pt x="164" y="14"/>
                    <a:pt x="151" y="8"/>
                  </a:cubicBezTo>
                  <a:cubicBezTo>
                    <a:pt x="138" y="3"/>
                    <a:pt x="123" y="0"/>
                    <a:pt x="106" y="0"/>
                  </a:cubicBezTo>
                  <a:cubicBezTo>
                    <a:pt x="89" y="0"/>
                    <a:pt x="74" y="3"/>
                    <a:pt x="61" y="8"/>
                  </a:cubicBezTo>
                  <a:cubicBezTo>
                    <a:pt x="48" y="14"/>
                    <a:pt x="37" y="21"/>
                    <a:pt x="28" y="31"/>
                  </a:cubicBezTo>
                  <a:cubicBezTo>
                    <a:pt x="19" y="41"/>
                    <a:pt x="12" y="53"/>
                    <a:pt x="7" y="67"/>
                  </a:cubicBezTo>
                  <a:cubicBezTo>
                    <a:pt x="2" y="81"/>
                    <a:pt x="0" y="96"/>
                    <a:pt x="0" y="113"/>
                  </a:cubicBezTo>
                  <a:cubicBezTo>
                    <a:pt x="0" y="150"/>
                    <a:pt x="9" y="178"/>
                    <a:pt x="28" y="198"/>
                  </a:cubicBezTo>
                  <a:cubicBezTo>
                    <a:pt x="46" y="217"/>
                    <a:pt x="72" y="227"/>
                    <a:pt x="105" y="227"/>
                  </a:cubicBezTo>
                  <a:cubicBezTo>
                    <a:pt x="121" y="227"/>
                    <a:pt x="135" y="225"/>
                    <a:pt x="148" y="220"/>
                  </a:cubicBezTo>
                  <a:cubicBezTo>
                    <a:pt x="161" y="215"/>
                    <a:pt x="172" y="207"/>
                    <a:pt x="181" y="198"/>
                  </a:cubicBezTo>
                  <a:cubicBezTo>
                    <a:pt x="191" y="188"/>
                    <a:pt x="198" y="176"/>
                    <a:pt x="203" y="162"/>
                  </a:cubicBezTo>
                  <a:cubicBezTo>
                    <a:pt x="209" y="148"/>
                    <a:pt x="211" y="131"/>
                    <a:pt x="211" y="113"/>
                  </a:cubicBezTo>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31" name="Freeform 17">
              <a:extLst>
                <a:ext uri="{FF2B5EF4-FFF2-40B4-BE49-F238E27FC236}">
                  <a16:creationId xmlns:a16="http://schemas.microsoft.com/office/drawing/2014/main" xmlns="" id="{B33D97F2-42D3-4B9E-8714-F44EC518C4A4}"/>
                </a:ext>
              </a:extLst>
            </p:cNvPr>
            <p:cNvSpPr>
              <a:spLocks/>
            </p:cNvSpPr>
            <p:nvPr userDrawn="1"/>
          </p:nvSpPr>
          <p:spPr bwMode="auto">
            <a:xfrm>
              <a:off x="8607425" y="7216775"/>
              <a:ext cx="77788" cy="100013"/>
            </a:xfrm>
            <a:custGeom>
              <a:avLst/>
              <a:gdLst>
                <a:gd name="T0" fmla="*/ 39 w 49"/>
                <a:gd name="T1" fmla="*/ 0 h 63"/>
                <a:gd name="T2" fmla="*/ 39 w 49"/>
                <a:gd name="T3" fmla="*/ 45 h 63"/>
                <a:gd name="T4" fmla="*/ 10 w 49"/>
                <a:gd name="T5" fmla="*/ 0 h 63"/>
                <a:gd name="T6" fmla="*/ 0 w 49"/>
                <a:gd name="T7" fmla="*/ 0 h 63"/>
                <a:gd name="T8" fmla="*/ 0 w 49"/>
                <a:gd name="T9" fmla="*/ 63 h 63"/>
                <a:gd name="T10" fmla="*/ 11 w 49"/>
                <a:gd name="T11" fmla="*/ 63 h 63"/>
                <a:gd name="T12" fmla="*/ 11 w 49"/>
                <a:gd name="T13" fmla="*/ 18 h 63"/>
                <a:gd name="T14" fmla="*/ 39 w 49"/>
                <a:gd name="T15" fmla="*/ 63 h 63"/>
                <a:gd name="T16" fmla="*/ 49 w 49"/>
                <a:gd name="T17" fmla="*/ 63 h 63"/>
                <a:gd name="T18" fmla="*/ 49 w 49"/>
                <a:gd name="T19" fmla="*/ 0 h 63"/>
                <a:gd name="T20" fmla="*/ 39 w 49"/>
                <a:gd name="T21" fmla="*/ 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 h="63">
                  <a:moveTo>
                    <a:pt x="39" y="0"/>
                  </a:moveTo>
                  <a:lnTo>
                    <a:pt x="39" y="45"/>
                  </a:lnTo>
                  <a:lnTo>
                    <a:pt x="10" y="0"/>
                  </a:lnTo>
                  <a:lnTo>
                    <a:pt x="0" y="0"/>
                  </a:lnTo>
                  <a:lnTo>
                    <a:pt x="0" y="63"/>
                  </a:lnTo>
                  <a:lnTo>
                    <a:pt x="11" y="63"/>
                  </a:lnTo>
                  <a:lnTo>
                    <a:pt x="11" y="18"/>
                  </a:lnTo>
                  <a:lnTo>
                    <a:pt x="39" y="63"/>
                  </a:lnTo>
                  <a:lnTo>
                    <a:pt x="49" y="63"/>
                  </a:lnTo>
                  <a:lnTo>
                    <a:pt x="49" y="0"/>
                  </a:lnTo>
                  <a:lnTo>
                    <a:pt x="39" y="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32" name="Freeform 18">
              <a:extLst>
                <a:ext uri="{FF2B5EF4-FFF2-40B4-BE49-F238E27FC236}">
                  <a16:creationId xmlns:a16="http://schemas.microsoft.com/office/drawing/2014/main" xmlns="" id="{1A81A4D7-506A-4929-921F-9E851716DA67}"/>
                </a:ext>
              </a:extLst>
            </p:cNvPr>
            <p:cNvSpPr>
              <a:spLocks/>
            </p:cNvSpPr>
            <p:nvPr userDrawn="1"/>
          </p:nvSpPr>
          <p:spPr bwMode="auto">
            <a:xfrm>
              <a:off x="8521700" y="7243763"/>
              <a:ext cx="42863" cy="73025"/>
            </a:xfrm>
            <a:custGeom>
              <a:avLst/>
              <a:gdLst>
                <a:gd name="T0" fmla="*/ 0 w 126"/>
                <a:gd name="T1" fmla="*/ 3 h 218"/>
                <a:gd name="T2" fmla="*/ 0 w 126"/>
                <a:gd name="T3" fmla="*/ 218 h 218"/>
                <a:gd name="T4" fmla="*/ 46 w 126"/>
                <a:gd name="T5" fmla="*/ 218 h 218"/>
                <a:gd name="T6" fmla="*/ 46 w 126"/>
                <a:gd name="T7" fmla="*/ 92 h 218"/>
                <a:gd name="T8" fmla="*/ 50 w 126"/>
                <a:gd name="T9" fmla="*/ 74 h 218"/>
                <a:gd name="T10" fmla="*/ 60 w 126"/>
                <a:gd name="T11" fmla="*/ 58 h 218"/>
                <a:gd name="T12" fmla="*/ 77 w 126"/>
                <a:gd name="T13" fmla="*/ 47 h 218"/>
                <a:gd name="T14" fmla="*/ 100 w 126"/>
                <a:gd name="T15" fmla="*/ 43 h 218"/>
                <a:gd name="T16" fmla="*/ 111 w 126"/>
                <a:gd name="T17" fmla="*/ 43 h 218"/>
                <a:gd name="T18" fmla="*/ 121 w 126"/>
                <a:gd name="T19" fmla="*/ 45 h 218"/>
                <a:gd name="T20" fmla="*/ 126 w 126"/>
                <a:gd name="T21" fmla="*/ 2 h 218"/>
                <a:gd name="T22" fmla="*/ 117 w 126"/>
                <a:gd name="T23" fmla="*/ 0 h 218"/>
                <a:gd name="T24" fmla="*/ 105 w 126"/>
                <a:gd name="T25" fmla="*/ 0 h 218"/>
                <a:gd name="T26" fmla="*/ 72 w 126"/>
                <a:gd name="T27" fmla="*/ 9 h 218"/>
                <a:gd name="T28" fmla="*/ 45 w 126"/>
                <a:gd name="T29" fmla="*/ 35 h 218"/>
                <a:gd name="T30" fmla="*/ 45 w 126"/>
                <a:gd name="T31" fmla="*/ 3 h 218"/>
                <a:gd name="T32" fmla="*/ 0 w 126"/>
                <a:gd name="T33" fmla="*/ 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6" h="218">
                  <a:moveTo>
                    <a:pt x="0" y="3"/>
                  </a:moveTo>
                  <a:cubicBezTo>
                    <a:pt x="0" y="218"/>
                    <a:pt x="0" y="218"/>
                    <a:pt x="0" y="218"/>
                  </a:cubicBezTo>
                  <a:cubicBezTo>
                    <a:pt x="46" y="218"/>
                    <a:pt x="46" y="218"/>
                    <a:pt x="46" y="218"/>
                  </a:cubicBezTo>
                  <a:cubicBezTo>
                    <a:pt x="46" y="92"/>
                    <a:pt x="46" y="92"/>
                    <a:pt x="46" y="92"/>
                  </a:cubicBezTo>
                  <a:cubicBezTo>
                    <a:pt x="46" y="86"/>
                    <a:pt x="47" y="80"/>
                    <a:pt x="50" y="74"/>
                  </a:cubicBezTo>
                  <a:cubicBezTo>
                    <a:pt x="52" y="68"/>
                    <a:pt x="55" y="63"/>
                    <a:pt x="60" y="58"/>
                  </a:cubicBezTo>
                  <a:cubicBezTo>
                    <a:pt x="65" y="54"/>
                    <a:pt x="70" y="50"/>
                    <a:pt x="77" y="47"/>
                  </a:cubicBezTo>
                  <a:cubicBezTo>
                    <a:pt x="83" y="44"/>
                    <a:pt x="91" y="43"/>
                    <a:pt x="100" y="43"/>
                  </a:cubicBezTo>
                  <a:cubicBezTo>
                    <a:pt x="103" y="43"/>
                    <a:pt x="107" y="43"/>
                    <a:pt x="111" y="43"/>
                  </a:cubicBezTo>
                  <a:cubicBezTo>
                    <a:pt x="114" y="43"/>
                    <a:pt x="118" y="44"/>
                    <a:pt x="121" y="45"/>
                  </a:cubicBezTo>
                  <a:cubicBezTo>
                    <a:pt x="126" y="2"/>
                    <a:pt x="126" y="2"/>
                    <a:pt x="126" y="2"/>
                  </a:cubicBezTo>
                  <a:cubicBezTo>
                    <a:pt x="123" y="1"/>
                    <a:pt x="120" y="1"/>
                    <a:pt x="117" y="0"/>
                  </a:cubicBezTo>
                  <a:cubicBezTo>
                    <a:pt x="114" y="0"/>
                    <a:pt x="110" y="0"/>
                    <a:pt x="105" y="0"/>
                  </a:cubicBezTo>
                  <a:cubicBezTo>
                    <a:pt x="93" y="0"/>
                    <a:pt x="82" y="3"/>
                    <a:pt x="72" y="9"/>
                  </a:cubicBezTo>
                  <a:cubicBezTo>
                    <a:pt x="61" y="15"/>
                    <a:pt x="52" y="24"/>
                    <a:pt x="45" y="35"/>
                  </a:cubicBezTo>
                  <a:cubicBezTo>
                    <a:pt x="45" y="3"/>
                    <a:pt x="45" y="3"/>
                    <a:pt x="45" y="3"/>
                  </a:cubicBezTo>
                  <a:lnTo>
                    <a:pt x="0" y="3"/>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33" name="Freeform 19">
              <a:extLst>
                <a:ext uri="{FF2B5EF4-FFF2-40B4-BE49-F238E27FC236}">
                  <a16:creationId xmlns:a16="http://schemas.microsoft.com/office/drawing/2014/main" xmlns="" id="{2531A842-61E6-4A4F-A0C2-3F2A7BAB9D78}"/>
                </a:ext>
              </a:extLst>
            </p:cNvPr>
            <p:cNvSpPr>
              <a:spLocks/>
            </p:cNvSpPr>
            <p:nvPr userDrawn="1"/>
          </p:nvSpPr>
          <p:spPr bwMode="auto">
            <a:xfrm>
              <a:off x="8361363" y="7242175"/>
              <a:ext cx="63500" cy="74613"/>
            </a:xfrm>
            <a:custGeom>
              <a:avLst/>
              <a:gdLst>
                <a:gd name="T0" fmla="*/ 0 w 187"/>
                <a:gd name="T1" fmla="*/ 6 h 221"/>
                <a:gd name="T2" fmla="*/ 0 w 187"/>
                <a:gd name="T3" fmla="*/ 221 h 221"/>
                <a:gd name="T4" fmla="*/ 46 w 187"/>
                <a:gd name="T5" fmla="*/ 221 h 221"/>
                <a:gd name="T6" fmla="*/ 46 w 187"/>
                <a:gd name="T7" fmla="*/ 93 h 221"/>
                <a:gd name="T8" fmla="*/ 51 w 187"/>
                <a:gd name="T9" fmla="*/ 73 h 221"/>
                <a:gd name="T10" fmla="*/ 62 w 187"/>
                <a:gd name="T11" fmla="*/ 55 h 221"/>
                <a:gd name="T12" fmla="*/ 80 w 187"/>
                <a:gd name="T13" fmla="*/ 44 h 221"/>
                <a:gd name="T14" fmla="*/ 103 w 187"/>
                <a:gd name="T15" fmla="*/ 39 h 221"/>
                <a:gd name="T16" fmla="*/ 131 w 187"/>
                <a:gd name="T17" fmla="*/ 50 h 221"/>
                <a:gd name="T18" fmla="*/ 140 w 187"/>
                <a:gd name="T19" fmla="*/ 86 h 221"/>
                <a:gd name="T20" fmla="*/ 140 w 187"/>
                <a:gd name="T21" fmla="*/ 221 h 221"/>
                <a:gd name="T22" fmla="*/ 187 w 187"/>
                <a:gd name="T23" fmla="*/ 221 h 221"/>
                <a:gd name="T24" fmla="*/ 187 w 187"/>
                <a:gd name="T25" fmla="*/ 79 h 221"/>
                <a:gd name="T26" fmla="*/ 116 w 187"/>
                <a:gd name="T27" fmla="*/ 0 h 221"/>
                <a:gd name="T28" fmla="*/ 77 w 187"/>
                <a:gd name="T29" fmla="*/ 9 h 221"/>
                <a:gd name="T30" fmla="*/ 45 w 187"/>
                <a:gd name="T31" fmla="*/ 38 h 221"/>
                <a:gd name="T32" fmla="*/ 45 w 187"/>
                <a:gd name="T33" fmla="*/ 6 h 221"/>
                <a:gd name="T34" fmla="*/ 0 w 187"/>
                <a:gd name="T35" fmla="*/ 6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7" h="221">
                  <a:moveTo>
                    <a:pt x="0" y="6"/>
                  </a:moveTo>
                  <a:cubicBezTo>
                    <a:pt x="0" y="221"/>
                    <a:pt x="0" y="221"/>
                    <a:pt x="0" y="221"/>
                  </a:cubicBezTo>
                  <a:cubicBezTo>
                    <a:pt x="46" y="221"/>
                    <a:pt x="46" y="221"/>
                    <a:pt x="46" y="221"/>
                  </a:cubicBezTo>
                  <a:cubicBezTo>
                    <a:pt x="46" y="93"/>
                    <a:pt x="46" y="93"/>
                    <a:pt x="46" y="93"/>
                  </a:cubicBezTo>
                  <a:cubicBezTo>
                    <a:pt x="46" y="86"/>
                    <a:pt x="48" y="79"/>
                    <a:pt x="51" y="73"/>
                  </a:cubicBezTo>
                  <a:cubicBezTo>
                    <a:pt x="54" y="66"/>
                    <a:pt x="57" y="60"/>
                    <a:pt x="62" y="55"/>
                  </a:cubicBezTo>
                  <a:cubicBezTo>
                    <a:pt x="67" y="50"/>
                    <a:pt x="73" y="47"/>
                    <a:pt x="80" y="44"/>
                  </a:cubicBezTo>
                  <a:cubicBezTo>
                    <a:pt x="87" y="41"/>
                    <a:pt x="95" y="39"/>
                    <a:pt x="103" y="39"/>
                  </a:cubicBezTo>
                  <a:cubicBezTo>
                    <a:pt x="115" y="39"/>
                    <a:pt x="125" y="43"/>
                    <a:pt x="131" y="50"/>
                  </a:cubicBezTo>
                  <a:cubicBezTo>
                    <a:pt x="137" y="57"/>
                    <a:pt x="140" y="69"/>
                    <a:pt x="140" y="86"/>
                  </a:cubicBezTo>
                  <a:cubicBezTo>
                    <a:pt x="140" y="221"/>
                    <a:pt x="140" y="221"/>
                    <a:pt x="140" y="221"/>
                  </a:cubicBezTo>
                  <a:cubicBezTo>
                    <a:pt x="187" y="221"/>
                    <a:pt x="187" y="221"/>
                    <a:pt x="187" y="221"/>
                  </a:cubicBezTo>
                  <a:cubicBezTo>
                    <a:pt x="187" y="79"/>
                    <a:pt x="187" y="79"/>
                    <a:pt x="187" y="79"/>
                  </a:cubicBezTo>
                  <a:cubicBezTo>
                    <a:pt x="187" y="26"/>
                    <a:pt x="163" y="0"/>
                    <a:pt x="116" y="0"/>
                  </a:cubicBezTo>
                  <a:cubicBezTo>
                    <a:pt x="102" y="0"/>
                    <a:pt x="89" y="3"/>
                    <a:pt x="77" y="9"/>
                  </a:cubicBezTo>
                  <a:cubicBezTo>
                    <a:pt x="65" y="15"/>
                    <a:pt x="55" y="24"/>
                    <a:pt x="45" y="38"/>
                  </a:cubicBezTo>
                  <a:cubicBezTo>
                    <a:pt x="45" y="6"/>
                    <a:pt x="45" y="6"/>
                    <a:pt x="45" y="6"/>
                  </a:cubicBezTo>
                  <a:lnTo>
                    <a:pt x="0" y="6"/>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34" name="Freeform 20">
              <a:extLst>
                <a:ext uri="{FF2B5EF4-FFF2-40B4-BE49-F238E27FC236}">
                  <a16:creationId xmlns:a16="http://schemas.microsoft.com/office/drawing/2014/main" xmlns="" id="{977E3863-741A-4714-BFE4-22C8579F6E16}"/>
                </a:ext>
              </a:extLst>
            </p:cNvPr>
            <p:cNvSpPr>
              <a:spLocks/>
            </p:cNvSpPr>
            <p:nvPr userDrawn="1"/>
          </p:nvSpPr>
          <p:spPr bwMode="auto">
            <a:xfrm>
              <a:off x="8307388" y="7243763"/>
              <a:ext cx="42863" cy="73025"/>
            </a:xfrm>
            <a:custGeom>
              <a:avLst/>
              <a:gdLst>
                <a:gd name="T0" fmla="*/ 0 w 127"/>
                <a:gd name="T1" fmla="*/ 3 h 218"/>
                <a:gd name="T2" fmla="*/ 0 w 127"/>
                <a:gd name="T3" fmla="*/ 218 h 218"/>
                <a:gd name="T4" fmla="*/ 47 w 127"/>
                <a:gd name="T5" fmla="*/ 218 h 218"/>
                <a:gd name="T6" fmla="*/ 47 w 127"/>
                <a:gd name="T7" fmla="*/ 92 h 218"/>
                <a:gd name="T8" fmla="*/ 50 w 127"/>
                <a:gd name="T9" fmla="*/ 74 h 218"/>
                <a:gd name="T10" fmla="*/ 61 w 127"/>
                <a:gd name="T11" fmla="*/ 58 h 218"/>
                <a:gd name="T12" fmla="*/ 77 w 127"/>
                <a:gd name="T13" fmla="*/ 47 h 218"/>
                <a:gd name="T14" fmla="*/ 100 w 127"/>
                <a:gd name="T15" fmla="*/ 43 h 218"/>
                <a:gd name="T16" fmla="*/ 111 w 127"/>
                <a:gd name="T17" fmla="*/ 43 h 218"/>
                <a:gd name="T18" fmla="*/ 121 w 127"/>
                <a:gd name="T19" fmla="*/ 45 h 218"/>
                <a:gd name="T20" fmla="*/ 127 w 127"/>
                <a:gd name="T21" fmla="*/ 2 h 218"/>
                <a:gd name="T22" fmla="*/ 117 w 127"/>
                <a:gd name="T23" fmla="*/ 0 h 218"/>
                <a:gd name="T24" fmla="*/ 106 w 127"/>
                <a:gd name="T25" fmla="*/ 0 h 218"/>
                <a:gd name="T26" fmla="*/ 72 w 127"/>
                <a:gd name="T27" fmla="*/ 9 h 218"/>
                <a:gd name="T28" fmla="*/ 46 w 127"/>
                <a:gd name="T29" fmla="*/ 35 h 218"/>
                <a:gd name="T30" fmla="*/ 46 w 127"/>
                <a:gd name="T31" fmla="*/ 3 h 218"/>
                <a:gd name="T32" fmla="*/ 0 w 127"/>
                <a:gd name="T33" fmla="*/ 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7" h="218">
                  <a:moveTo>
                    <a:pt x="0" y="3"/>
                  </a:moveTo>
                  <a:cubicBezTo>
                    <a:pt x="0" y="218"/>
                    <a:pt x="0" y="218"/>
                    <a:pt x="0" y="218"/>
                  </a:cubicBezTo>
                  <a:cubicBezTo>
                    <a:pt x="47" y="218"/>
                    <a:pt x="47" y="218"/>
                    <a:pt x="47" y="218"/>
                  </a:cubicBezTo>
                  <a:cubicBezTo>
                    <a:pt x="47" y="92"/>
                    <a:pt x="47" y="92"/>
                    <a:pt x="47" y="92"/>
                  </a:cubicBezTo>
                  <a:cubicBezTo>
                    <a:pt x="47" y="86"/>
                    <a:pt x="48" y="80"/>
                    <a:pt x="50" y="74"/>
                  </a:cubicBezTo>
                  <a:cubicBezTo>
                    <a:pt x="53" y="68"/>
                    <a:pt x="56" y="63"/>
                    <a:pt x="61" y="58"/>
                  </a:cubicBezTo>
                  <a:cubicBezTo>
                    <a:pt x="65" y="54"/>
                    <a:pt x="71" y="50"/>
                    <a:pt x="77" y="47"/>
                  </a:cubicBezTo>
                  <a:cubicBezTo>
                    <a:pt x="84" y="44"/>
                    <a:pt x="92" y="43"/>
                    <a:pt x="100" y="43"/>
                  </a:cubicBezTo>
                  <a:cubicBezTo>
                    <a:pt x="104" y="43"/>
                    <a:pt x="108" y="43"/>
                    <a:pt x="111" y="43"/>
                  </a:cubicBezTo>
                  <a:cubicBezTo>
                    <a:pt x="115" y="43"/>
                    <a:pt x="118" y="44"/>
                    <a:pt x="121" y="45"/>
                  </a:cubicBezTo>
                  <a:cubicBezTo>
                    <a:pt x="127" y="2"/>
                    <a:pt x="127" y="2"/>
                    <a:pt x="127" y="2"/>
                  </a:cubicBezTo>
                  <a:cubicBezTo>
                    <a:pt x="124" y="1"/>
                    <a:pt x="121" y="1"/>
                    <a:pt x="117" y="0"/>
                  </a:cubicBezTo>
                  <a:cubicBezTo>
                    <a:pt x="114" y="0"/>
                    <a:pt x="110" y="0"/>
                    <a:pt x="106" y="0"/>
                  </a:cubicBezTo>
                  <a:cubicBezTo>
                    <a:pt x="94" y="0"/>
                    <a:pt x="83" y="3"/>
                    <a:pt x="72" y="9"/>
                  </a:cubicBezTo>
                  <a:cubicBezTo>
                    <a:pt x="62" y="15"/>
                    <a:pt x="53" y="24"/>
                    <a:pt x="46" y="35"/>
                  </a:cubicBezTo>
                  <a:cubicBezTo>
                    <a:pt x="46" y="3"/>
                    <a:pt x="46" y="3"/>
                    <a:pt x="46" y="3"/>
                  </a:cubicBezTo>
                  <a:lnTo>
                    <a:pt x="0" y="3"/>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35" name="Freeform 21">
              <a:extLst>
                <a:ext uri="{FF2B5EF4-FFF2-40B4-BE49-F238E27FC236}">
                  <a16:creationId xmlns:a16="http://schemas.microsoft.com/office/drawing/2014/main" xmlns="" id="{30B66074-B96F-4CA7-846C-3F93D5A5AE7D}"/>
                </a:ext>
              </a:extLst>
            </p:cNvPr>
            <p:cNvSpPr>
              <a:spLocks noEditPoints="1"/>
            </p:cNvSpPr>
            <p:nvPr userDrawn="1"/>
          </p:nvSpPr>
          <p:spPr bwMode="auto">
            <a:xfrm>
              <a:off x="8228013" y="7242175"/>
              <a:ext cx="63500" cy="76200"/>
            </a:xfrm>
            <a:custGeom>
              <a:avLst/>
              <a:gdLst>
                <a:gd name="T0" fmla="*/ 143 w 188"/>
                <a:gd name="T1" fmla="*/ 132 h 226"/>
                <a:gd name="T2" fmla="*/ 128 w 188"/>
                <a:gd name="T3" fmla="*/ 174 h 226"/>
                <a:gd name="T4" fmla="*/ 82 w 188"/>
                <a:gd name="T5" fmla="*/ 190 h 226"/>
                <a:gd name="T6" fmla="*/ 56 w 188"/>
                <a:gd name="T7" fmla="*/ 182 h 226"/>
                <a:gd name="T8" fmla="*/ 47 w 188"/>
                <a:gd name="T9" fmla="*/ 160 h 226"/>
                <a:gd name="T10" fmla="*/ 50 w 188"/>
                <a:gd name="T11" fmla="*/ 145 h 226"/>
                <a:gd name="T12" fmla="*/ 59 w 188"/>
                <a:gd name="T13" fmla="*/ 133 h 226"/>
                <a:gd name="T14" fmla="*/ 79 w 188"/>
                <a:gd name="T15" fmla="*/ 125 h 226"/>
                <a:gd name="T16" fmla="*/ 113 w 188"/>
                <a:gd name="T17" fmla="*/ 120 h 226"/>
                <a:gd name="T18" fmla="*/ 143 w 188"/>
                <a:gd name="T19" fmla="*/ 119 h 226"/>
                <a:gd name="T20" fmla="*/ 143 w 188"/>
                <a:gd name="T21" fmla="*/ 132 h 226"/>
                <a:gd name="T22" fmla="*/ 188 w 188"/>
                <a:gd name="T23" fmla="*/ 221 h 226"/>
                <a:gd name="T24" fmla="*/ 188 w 188"/>
                <a:gd name="T25" fmla="*/ 87 h 226"/>
                <a:gd name="T26" fmla="*/ 184 w 188"/>
                <a:gd name="T27" fmla="*/ 52 h 226"/>
                <a:gd name="T28" fmla="*/ 170 w 188"/>
                <a:gd name="T29" fmla="*/ 25 h 226"/>
                <a:gd name="T30" fmla="*/ 144 w 188"/>
                <a:gd name="T31" fmla="*/ 6 h 226"/>
                <a:gd name="T32" fmla="*/ 102 w 188"/>
                <a:gd name="T33" fmla="*/ 0 h 226"/>
                <a:gd name="T34" fmla="*/ 40 w 188"/>
                <a:gd name="T35" fmla="*/ 14 h 226"/>
                <a:gd name="T36" fmla="*/ 12 w 188"/>
                <a:gd name="T37" fmla="*/ 60 h 226"/>
                <a:gd name="T38" fmla="*/ 54 w 188"/>
                <a:gd name="T39" fmla="*/ 64 h 226"/>
                <a:gd name="T40" fmla="*/ 68 w 188"/>
                <a:gd name="T41" fmla="*/ 43 h 226"/>
                <a:gd name="T42" fmla="*/ 100 w 188"/>
                <a:gd name="T43" fmla="*/ 36 h 226"/>
                <a:gd name="T44" fmla="*/ 131 w 188"/>
                <a:gd name="T45" fmla="*/ 45 h 226"/>
                <a:gd name="T46" fmla="*/ 143 w 188"/>
                <a:gd name="T47" fmla="*/ 78 h 226"/>
                <a:gd name="T48" fmla="*/ 143 w 188"/>
                <a:gd name="T49" fmla="*/ 88 h 226"/>
                <a:gd name="T50" fmla="*/ 111 w 188"/>
                <a:gd name="T51" fmla="*/ 89 h 226"/>
                <a:gd name="T52" fmla="*/ 71 w 188"/>
                <a:gd name="T53" fmla="*/ 93 h 226"/>
                <a:gd name="T54" fmla="*/ 36 w 188"/>
                <a:gd name="T55" fmla="*/ 104 h 226"/>
                <a:gd name="T56" fmla="*/ 10 w 188"/>
                <a:gd name="T57" fmla="*/ 126 h 226"/>
                <a:gd name="T58" fmla="*/ 0 w 188"/>
                <a:gd name="T59" fmla="*/ 162 h 226"/>
                <a:gd name="T60" fmla="*/ 6 w 188"/>
                <a:gd name="T61" fmla="*/ 190 h 226"/>
                <a:gd name="T62" fmla="*/ 21 w 188"/>
                <a:gd name="T63" fmla="*/ 210 h 226"/>
                <a:gd name="T64" fmla="*/ 44 w 188"/>
                <a:gd name="T65" fmla="*/ 222 h 226"/>
                <a:gd name="T66" fmla="*/ 72 w 188"/>
                <a:gd name="T67" fmla="*/ 226 h 226"/>
                <a:gd name="T68" fmla="*/ 114 w 188"/>
                <a:gd name="T69" fmla="*/ 216 h 226"/>
                <a:gd name="T70" fmla="*/ 143 w 188"/>
                <a:gd name="T71" fmla="*/ 193 h 226"/>
                <a:gd name="T72" fmla="*/ 143 w 188"/>
                <a:gd name="T73" fmla="*/ 221 h 226"/>
                <a:gd name="T74" fmla="*/ 188 w 188"/>
                <a:gd name="T75" fmla="*/ 221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8" h="226">
                  <a:moveTo>
                    <a:pt x="143" y="132"/>
                  </a:moveTo>
                  <a:cubicBezTo>
                    <a:pt x="143" y="149"/>
                    <a:pt x="138" y="164"/>
                    <a:pt x="128" y="174"/>
                  </a:cubicBezTo>
                  <a:cubicBezTo>
                    <a:pt x="118" y="184"/>
                    <a:pt x="103" y="190"/>
                    <a:pt x="82" y="190"/>
                  </a:cubicBezTo>
                  <a:cubicBezTo>
                    <a:pt x="71" y="190"/>
                    <a:pt x="62" y="187"/>
                    <a:pt x="56" y="182"/>
                  </a:cubicBezTo>
                  <a:cubicBezTo>
                    <a:pt x="50" y="177"/>
                    <a:pt x="47" y="169"/>
                    <a:pt x="47" y="160"/>
                  </a:cubicBezTo>
                  <a:cubicBezTo>
                    <a:pt x="47" y="155"/>
                    <a:pt x="48" y="150"/>
                    <a:pt x="50" y="145"/>
                  </a:cubicBezTo>
                  <a:cubicBezTo>
                    <a:pt x="51" y="141"/>
                    <a:pt x="54" y="137"/>
                    <a:pt x="59" y="133"/>
                  </a:cubicBezTo>
                  <a:cubicBezTo>
                    <a:pt x="63" y="130"/>
                    <a:pt x="70" y="127"/>
                    <a:pt x="79" y="125"/>
                  </a:cubicBezTo>
                  <a:cubicBezTo>
                    <a:pt x="87" y="123"/>
                    <a:pt x="99" y="121"/>
                    <a:pt x="113" y="120"/>
                  </a:cubicBezTo>
                  <a:cubicBezTo>
                    <a:pt x="143" y="119"/>
                    <a:pt x="143" y="119"/>
                    <a:pt x="143" y="119"/>
                  </a:cubicBezTo>
                  <a:lnTo>
                    <a:pt x="143" y="132"/>
                  </a:lnTo>
                  <a:close/>
                  <a:moveTo>
                    <a:pt x="188" y="221"/>
                  </a:moveTo>
                  <a:cubicBezTo>
                    <a:pt x="188" y="87"/>
                    <a:pt x="188" y="87"/>
                    <a:pt x="188" y="87"/>
                  </a:cubicBezTo>
                  <a:cubicBezTo>
                    <a:pt x="188" y="74"/>
                    <a:pt x="187" y="62"/>
                    <a:pt x="184" y="52"/>
                  </a:cubicBezTo>
                  <a:cubicBezTo>
                    <a:pt x="182" y="41"/>
                    <a:pt x="177" y="32"/>
                    <a:pt x="170" y="25"/>
                  </a:cubicBezTo>
                  <a:cubicBezTo>
                    <a:pt x="164" y="17"/>
                    <a:pt x="155" y="11"/>
                    <a:pt x="144" y="6"/>
                  </a:cubicBezTo>
                  <a:cubicBezTo>
                    <a:pt x="133" y="2"/>
                    <a:pt x="119" y="0"/>
                    <a:pt x="102" y="0"/>
                  </a:cubicBezTo>
                  <a:cubicBezTo>
                    <a:pt x="76" y="0"/>
                    <a:pt x="55" y="5"/>
                    <a:pt x="40" y="14"/>
                  </a:cubicBezTo>
                  <a:cubicBezTo>
                    <a:pt x="25" y="24"/>
                    <a:pt x="15" y="39"/>
                    <a:pt x="12" y="60"/>
                  </a:cubicBezTo>
                  <a:cubicBezTo>
                    <a:pt x="54" y="64"/>
                    <a:pt x="54" y="64"/>
                    <a:pt x="54" y="64"/>
                  </a:cubicBezTo>
                  <a:cubicBezTo>
                    <a:pt x="56" y="55"/>
                    <a:pt x="61" y="48"/>
                    <a:pt x="68" y="43"/>
                  </a:cubicBezTo>
                  <a:cubicBezTo>
                    <a:pt x="75" y="38"/>
                    <a:pt x="86" y="36"/>
                    <a:pt x="100" y="36"/>
                  </a:cubicBezTo>
                  <a:cubicBezTo>
                    <a:pt x="113" y="36"/>
                    <a:pt x="123" y="39"/>
                    <a:pt x="131" y="45"/>
                  </a:cubicBezTo>
                  <a:cubicBezTo>
                    <a:pt x="139" y="51"/>
                    <a:pt x="143" y="62"/>
                    <a:pt x="143" y="78"/>
                  </a:cubicBezTo>
                  <a:cubicBezTo>
                    <a:pt x="143" y="88"/>
                    <a:pt x="143" y="88"/>
                    <a:pt x="143" y="88"/>
                  </a:cubicBezTo>
                  <a:cubicBezTo>
                    <a:pt x="111" y="89"/>
                    <a:pt x="111" y="89"/>
                    <a:pt x="111" y="89"/>
                  </a:cubicBezTo>
                  <a:cubicBezTo>
                    <a:pt x="98" y="90"/>
                    <a:pt x="85" y="91"/>
                    <a:pt x="71" y="93"/>
                  </a:cubicBezTo>
                  <a:cubicBezTo>
                    <a:pt x="58" y="95"/>
                    <a:pt x="46" y="99"/>
                    <a:pt x="36" y="104"/>
                  </a:cubicBezTo>
                  <a:cubicBezTo>
                    <a:pt x="25" y="109"/>
                    <a:pt x="17" y="116"/>
                    <a:pt x="10" y="126"/>
                  </a:cubicBezTo>
                  <a:cubicBezTo>
                    <a:pt x="4" y="135"/>
                    <a:pt x="0" y="147"/>
                    <a:pt x="0" y="162"/>
                  </a:cubicBezTo>
                  <a:cubicBezTo>
                    <a:pt x="0" y="173"/>
                    <a:pt x="2" y="182"/>
                    <a:pt x="6" y="190"/>
                  </a:cubicBezTo>
                  <a:cubicBezTo>
                    <a:pt x="10" y="198"/>
                    <a:pt x="15" y="205"/>
                    <a:pt x="21" y="210"/>
                  </a:cubicBezTo>
                  <a:cubicBezTo>
                    <a:pt x="28" y="216"/>
                    <a:pt x="35" y="219"/>
                    <a:pt x="44" y="222"/>
                  </a:cubicBezTo>
                  <a:cubicBezTo>
                    <a:pt x="53" y="225"/>
                    <a:pt x="62" y="226"/>
                    <a:pt x="72" y="226"/>
                  </a:cubicBezTo>
                  <a:cubicBezTo>
                    <a:pt x="89" y="226"/>
                    <a:pt x="103" y="223"/>
                    <a:pt x="114" y="216"/>
                  </a:cubicBezTo>
                  <a:cubicBezTo>
                    <a:pt x="126" y="210"/>
                    <a:pt x="135" y="202"/>
                    <a:pt x="143" y="193"/>
                  </a:cubicBezTo>
                  <a:cubicBezTo>
                    <a:pt x="143" y="221"/>
                    <a:pt x="143" y="221"/>
                    <a:pt x="143" y="221"/>
                  </a:cubicBezTo>
                  <a:lnTo>
                    <a:pt x="188" y="221"/>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36" name="Freeform 22">
              <a:extLst>
                <a:ext uri="{FF2B5EF4-FFF2-40B4-BE49-F238E27FC236}">
                  <a16:creationId xmlns:a16="http://schemas.microsoft.com/office/drawing/2014/main" xmlns="" id="{2A210E19-9B53-407F-B004-40254A0A8224}"/>
                </a:ext>
              </a:extLst>
            </p:cNvPr>
            <p:cNvSpPr>
              <a:spLocks/>
            </p:cNvSpPr>
            <p:nvPr userDrawn="1"/>
          </p:nvSpPr>
          <p:spPr bwMode="auto">
            <a:xfrm>
              <a:off x="8099425" y="7216775"/>
              <a:ext cx="128588" cy="100013"/>
            </a:xfrm>
            <a:custGeom>
              <a:avLst/>
              <a:gdLst>
                <a:gd name="T0" fmla="*/ 69 w 81"/>
                <a:gd name="T1" fmla="*/ 0 h 63"/>
                <a:gd name="T2" fmla="*/ 58 w 81"/>
                <a:gd name="T3" fmla="*/ 47 h 63"/>
                <a:gd name="T4" fmla="*/ 46 w 81"/>
                <a:gd name="T5" fmla="*/ 1 h 63"/>
                <a:gd name="T6" fmla="*/ 35 w 81"/>
                <a:gd name="T7" fmla="*/ 1 h 63"/>
                <a:gd name="T8" fmla="*/ 23 w 81"/>
                <a:gd name="T9" fmla="*/ 48 h 63"/>
                <a:gd name="T10" fmla="*/ 12 w 81"/>
                <a:gd name="T11" fmla="*/ 0 h 63"/>
                <a:gd name="T12" fmla="*/ 0 w 81"/>
                <a:gd name="T13" fmla="*/ 0 h 63"/>
                <a:gd name="T14" fmla="*/ 18 w 81"/>
                <a:gd name="T15" fmla="*/ 63 h 63"/>
                <a:gd name="T16" fmla="*/ 28 w 81"/>
                <a:gd name="T17" fmla="*/ 63 h 63"/>
                <a:gd name="T18" fmla="*/ 41 w 81"/>
                <a:gd name="T19" fmla="*/ 14 h 63"/>
                <a:gd name="T20" fmla="*/ 53 w 81"/>
                <a:gd name="T21" fmla="*/ 63 h 63"/>
                <a:gd name="T22" fmla="*/ 64 w 81"/>
                <a:gd name="T23" fmla="*/ 63 h 63"/>
                <a:gd name="T24" fmla="*/ 81 w 81"/>
                <a:gd name="T25" fmla="*/ 0 h 63"/>
                <a:gd name="T26" fmla="*/ 69 w 81"/>
                <a:gd name="T27" fmla="*/ 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1" h="63">
                  <a:moveTo>
                    <a:pt x="69" y="0"/>
                  </a:moveTo>
                  <a:lnTo>
                    <a:pt x="58" y="47"/>
                  </a:lnTo>
                  <a:lnTo>
                    <a:pt x="46" y="1"/>
                  </a:lnTo>
                  <a:lnTo>
                    <a:pt x="35" y="1"/>
                  </a:lnTo>
                  <a:lnTo>
                    <a:pt x="23" y="48"/>
                  </a:lnTo>
                  <a:lnTo>
                    <a:pt x="12" y="0"/>
                  </a:lnTo>
                  <a:lnTo>
                    <a:pt x="0" y="0"/>
                  </a:lnTo>
                  <a:lnTo>
                    <a:pt x="18" y="63"/>
                  </a:lnTo>
                  <a:lnTo>
                    <a:pt x="28" y="63"/>
                  </a:lnTo>
                  <a:lnTo>
                    <a:pt x="41" y="14"/>
                  </a:lnTo>
                  <a:lnTo>
                    <a:pt x="53" y="63"/>
                  </a:lnTo>
                  <a:lnTo>
                    <a:pt x="64" y="63"/>
                  </a:lnTo>
                  <a:lnTo>
                    <a:pt x="81" y="0"/>
                  </a:lnTo>
                  <a:lnTo>
                    <a:pt x="69" y="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37" name="Freeform 23">
              <a:extLst>
                <a:ext uri="{FF2B5EF4-FFF2-40B4-BE49-F238E27FC236}">
                  <a16:creationId xmlns:a16="http://schemas.microsoft.com/office/drawing/2014/main" xmlns="" id="{C40F902F-ECA3-4BD8-AA1F-727F60ADF96F}"/>
                </a:ext>
              </a:extLst>
            </p:cNvPr>
            <p:cNvSpPr>
              <a:spLocks/>
            </p:cNvSpPr>
            <p:nvPr userDrawn="1"/>
          </p:nvSpPr>
          <p:spPr bwMode="auto">
            <a:xfrm>
              <a:off x="9210675" y="7250113"/>
              <a:ext cx="57150" cy="57150"/>
            </a:xfrm>
            <a:custGeom>
              <a:avLst/>
              <a:gdLst>
                <a:gd name="T0" fmla="*/ 16 w 36"/>
                <a:gd name="T1" fmla="*/ 0 h 36"/>
                <a:gd name="T2" fmla="*/ 16 w 36"/>
                <a:gd name="T3" fmla="*/ 16 h 36"/>
                <a:gd name="T4" fmla="*/ 0 w 36"/>
                <a:gd name="T5" fmla="*/ 16 h 36"/>
                <a:gd name="T6" fmla="*/ 0 w 36"/>
                <a:gd name="T7" fmla="*/ 20 h 36"/>
                <a:gd name="T8" fmla="*/ 16 w 36"/>
                <a:gd name="T9" fmla="*/ 20 h 36"/>
                <a:gd name="T10" fmla="*/ 16 w 36"/>
                <a:gd name="T11" fmla="*/ 36 h 36"/>
                <a:gd name="T12" fmla="*/ 20 w 36"/>
                <a:gd name="T13" fmla="*/ 36 h 36"/>
                <a:gd name="T14" fmla="*/ 20 w 36"/>
                <a:gd name="T15" fmla="*/ 20 h 36"/>
                <a:gd name="T16" fmla="*/ 36 w 36"/>
                <a:gd name="T17" fmla="*/ 20 h 36"/>
                <a:gd name="T18" fmla="*/ 36 w 36"/>
                <a:gd name="T19" fmla="*/ 16 h 36"/>
                <a:gd name="T20" fmla="*/ 20 w 36"/>
                <a:gd name="T21" fmla="*/ 16 h 36"/>
                <a:gd name="T22" fmla="*/ 20 w 36"/>
                <a:gd name="T23" fmla="*/ 0 h 36"/>
                <a:gd name="T24" fmla="*/ 16 w 36"/>
                <a:gd name="T25"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 h="36">
                  <a:moveTo>
                    <a:pt x="16" y="0"/>
                  </a:moveTo>
                  <a:lnTo>
                    <a:pt x="16" y="16"/>
                  </a:lnTo>
                  <a:lnTo>
                    <a:pt x="0" y="16"/>
                  </a:lnTo>
                  <a:lnTo>
                    <a:pt x="0" y="20"/>
                  </a:lnTo>
                  <a:lnTo>
                    <a:pt x="16" y="20"/>
                  </a:lnTo>
                  <a:lnTo>
                    <a:pt x="16" y="36"/>
                  </a:lnTo>
                  <a:lnTo>
                    <a:pt x="20" y="36"/>
                  </a:lnTo>
                  <a:lnTo>
                    <a:pt x="20" y="20"/>
                  </a:lnTo>
                  <a:lnTo>
                    <a:pt x="36" y="20"/>
                  </a:lnTo>
                  <a:lnTo>
                    <a:pt x="36" y="16"/>
                  </a:lnTo>
                  <a:lnTo>
                    <a:pt x="20" y="16"/>
                  </a:lnTo>
                  <a:lnTo>
                    <a:pt x="20" y="0"/>
                  </a:lnTo>
                  <a:lnTo>
                    <a:pt x="16" y="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38" name="Freeform 24">
              <a:extLst>
                <a:ext uri="{FF2B5EF4-FFF2-40B4-BE49-F238E27FC236}">
                  <a16:creationId xmlns:a16="http://schemas.microsoft.com/office/drawing/2014/main" xmlns="" id="{A8149488-1E2F-49C2-879C-6D32521D1B16}"/>
                </a:ext>
              </a:extLst>
            </p:cNvPr>
            <p:cNvSpPr>
              <a:spLocks/>
            </p:cNvSpPr>
            <p:nvPr userDrawn="1"/>
          </p:nvSpPr>
          <p:spPr bwMode="auto">
            <a:xfrm>
              <a:off x="9336088" y="6583363"/>
              <a:ext cx="198438" cy="366713"/>
            </a:xfrm>
            <a:custGeom>
              <a:avLst/>
              <a:gdLst>
                <a:gd name="T0" fmla="*/ 590 w 590"/>
                <a:gd name="T1" fmla="*/ 414 h 1097"/>
                <a:gd name="T2" fmla="*/ 526 w 590"/>
                <a:gd name="T3" fmla="*/ 307 h 1097"/>
                <a:gd name="T4" fmla="*/ 0 w 590"/>
                <a:gd name="T5" fmla="*/ 0 h 1097"/>
                <a:gd name="T6" fmla="*/ 0 w 590"/>
                <a:gd name="T7" fmla="*/ 231 h 1097"/>
                <a:gd name="T8" fmla="*/ 321 w 590"/>
                <a:gd name="T9" fmla="*/ 419 h 1097"/>
                <a:gd name="T10" fmla="*/ 394 w 590"/>
                <a:gd name="T11" fmla="*/ 526 h 1097"/>
                <a:gd name="T12" fmla="*/ 394 w 590"/>
                <a:gd name="T13" fmla="*/ 526 h 1097"/>
                <a:gd name="T14" fmla="*/ 394 w 590"/>
                <a:gd name="T15" fmla="*/ 533 h 1097"/>
                <a:gd name="T16" fmla="*/ 394 w 590"/>
                <a:gd name="T17" fmla="*/ 998 h 1097"/>
                <a:gd name="T18" fmla="*/ 492 w 590"/>
                <a:gd name="T19" fmla="*/ 1097 h 1097"/>
                <a:gd name="T20" fmla="*/ 590 w 590"/>
                <a:gd name="T21" fmla="*/ 998 h 1097"/>
                <a:gd name="T22" fmla="*/ 590 w 590"/>
                <a:gd name="T23" fmla="*/ 421 h 1097"/>
                <a:gd name="T24" fmla="*/ 590 w 590"/>
                <a:gd name="T25" fmla="*/ 414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0" h="1097">
                  <a:moveTo>
                    <a:pt x="590" y="414"/>
                  </a:moveTo>
                  <a:cubicBezTo>
                    <a:pt x="590" y="368"/>
                    <a:pt x="562" y="328"/>
                    <a:pt x="526" y="307"/>
                  </a:cubicBezTo>
                  <a:cubicBezTo>
                    <a:pt x="0" y="0"/>
                    <a:pt x="0" y="0"/>
                    <a:pt x="0" y="0"/>
                  </a:cubicBezTo>
                  <a:cubicBezTo>
                    <a:pt x="0" y="231"/>
                    <a:pt x="0" y="231"/>
                    <a:pt x="0" y="231"/>
                  </a:cubicBezTo>
                  <a:cubicBezTo>
                    <a:pt x="321" y="419"/>
                    <a:pt x="321" y="419"/>
                    <a:pt x="321" y="419"/>
                  </a:cubicBezTo>
                  <a:cubicBezTo>
                    <a:pt x="361" y="442"/>
                    <a:pt x="393" y="478"/>
                    <a:pt x="394" y="526"/>
                  </a:cubicBezTo>
                  <a:cubicBezTo>
                    <a:pt x="394" y="526"/>
                    <a:pt x="394" y="526"/>
                    <a:pt x="394" y="526"/>
                  </a:cubicBezTo>
                  <a:cubicBezTo>
                    <a:pt x="394" y="527"/>
                    <a:pt x="394" y="532"/>
                    <a:pt x="394" y="533"/>
                  </a:cubicBezTo>
                  <a:cubicBezTo>
                    <a:pt x="394" y="998"/>
                    <a:pt x="394" y="998"/>
                    <a:pt x="394" y="998"/>
                  </a:cubicBezTo>
                  <a:cubicBezTo>
                    <a:pt x="394" y="1053"/>
                    <a:pt x="438" y="1097"/>
                    <a:pt x="492" y="1097"/>
                  </a:cubicBezTo>
                  <a:cubicBezTo>
                    <a:pt x="546" y="1097"/>
                    <a:pt x="590" y="1053"/>
                    <a:pt x="590" y="998"/>
                  </a:cubicBezTo>
                  <a:cubicBezTo>
                    <a:pt x="590" y="421"/>
                    <a:pt x="590" y="421"/>
                    <a:pt x="590" y="421"/>
                  </a:cubicBezTo>
                  <a:cubicBezTo>
                    <a:pt x="590" y="416"/>
                    <a:pt x="590" y="418"/>
                    <a:pt x="590" y="414"/>
                  </a:cubicBezTo>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39" name="Freeform 25">
              <a:extLst>
                <a:ext uri="{FF2B5EF4-FFF2-40B4-BE49-F238E27FC236}">
                  <a16:creationId xmlns:a16="http://schemas.microsoft.com/office/drawing/2014/main" xmlns="" id="{2D1D7312-5857-4C95-9A69-D8455791462C}"/>
                </a:ext>
              </a:extLst>
            </p:cNvPr>
            <p:cNvSpPr>
              <a:spLocks/>
            </p:cNvSpPr>
            <p:nvPr userDrawn="1"/>
          </p:nvSpPr>
          <p:spPr bwMode="auto">
            <a:xfrm>
              <a:off x="9204325" y="6662738"/>
              <a:ext cx="198438" cy="366713"/>
            </a:xfrm>
            <a:custGeom>
              <a:avLst/>
              <a:gdLst>
                <a:gd name="T0" fmla="*/ 591 w 591"/>
                <a:gd name="T1" fmla="*/ 415 h 1097"/>
                <a:gd name="T2" fmla="*/ 526 w 591"/>
                <a:gd name="T3" fmla="*/ 307 h 1097"/>
                <a:gd name="T4" fmla="*/ 0 w 591"/>
                <a:gd name="T5" fmla="*/ 0 h 1097"/>
                <a:gd name="T6" fmla="*/ 0 w 591"/>
                <a:gd name="T7" fmla="*/ 231 h 1097"/>
                <a:gd name="T8" fmla="*/ 322 w 591"/>
                <a:gd name="T9" fmla="*/ 419 h 1097"/>
                <a:gd name="T10" fmla="*/ 395 w 591"/>
                <a:gd name="T11" fmla="*/ 526 h 1097"/>
                <a:gd name="T12" fmla="*/ 395 w 591"/>
                <a:gd name="T13" fmla="*/ 527 h 1097"/>
                <a:gd name="T14" fmla="*/ 395 w 591"/>
                <a:gd name="T15" fmla="*/ 533 h 1097"/>
                <a:gd name="T16" fmla="*/ 395 w 591"/>
                <a:gd name="T17" fmla="*/ 999 h 1097"/>
                <a:gd name="T18" fmla="*/ 395 w 591"/>
                <a:gd name="T19" fmla="*/ 999 h 1097"/>
                <a:gd name="T20" fmla="*/ 493 w 591"/>
                <a:gd name="T21" fmla="*/ 1097 h 1097"/>
                <a:gd name="T22" fmla="*/ 591 w 591"/>
                <a:gd name="T23" fmla="*/ 999 h 1097"/>
                <a:gd name="T24" fmla="*/ 591 w 591"/>
                <a:gd name="T25" fmla="*/ 422 h 1097"/>
                <a:gd name="T26" fmla="*/ 591 w 591"/>
                <a:gd name="T27" fmla="*/ 415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91" h="1097">
                  <a:moveTo>
                    <a:pt x="591" y="415"/>
                  </a:moveTo>
                  <a:cubicBezTo>
                    <a:pt x="591" y="368"/>
                    <a:pt x="563" y="328"/>
                    <a:pt x="526" y="307"/>
                  </a:cubicBezTo>
                  <a:cubicBezTo>
                    <a:pt x="0" y="0"/>
                    <a:pt x="0" y="0"/>
                    <a:pt x="0" y="0"/>
                  </a:cubicBezTo>
                  <a:cubicBezTo>
                    <a:pt x="0" y="231"/>
                    <a:pt x="0" y="231"/>
                    <a:pt x="0" y="231"/>
                  </a:cubicBezTo>
                  <a:cubicBezTo>
                    <a:pt x="322" y="419"/>
                    <a:pt x="322" y="419"/>
                    <a:pt x="322" y="419"/>
                  </a:cubicBezTo>
                  <a:cubicBezTo>
                    <a:pt x="361" y="442"/>
                    <a:pt x="393" y="478"/>
                    <a:pt x="395" y="526"/>
                  </a:cubicBezTo>
                  <a:cubicBezTo>
                    <a:pt x="395" y="527"/>
                    <a:pt x="395" y="527"/>
                    <a:pt x="395" y="527"/>
                  </a:cubicBezTo>
                  <a:cubicBezTo>
                    <a:pt x="395" y="528"/>
                    <a:pt x="395" y="532"/>
                    <a:pt x="395" y="533"/>
                  </a:cubicBezTo>
                  <a:cubicBezTo>
                    <a:pt x="395" y="999"/>
                    <a:pt x="395" y="999"/>
                    <a:pt x="395" y="999"/>
                  </a:cubicBezTo>
                  <a:cubicBezTo>
                    <a:pt x="395" y="999"/>
                    <a:pt x="395" y="999"/>
                    <a:pt x="395" y="999"/>
                  </a:cubicBezTo>
                  <a:cubicBezTo>
                    <a:pt x="395" y="1053"/>
                    <a:pt x="439" y="1097"/>
                    <a:pt x="493" y="1097"/>
                  </a:cubicBezTo>
                  <a:cubicBezTo>
                    <a:pt x="547" y="1097"/>
                    <a:pt x="591" y="1053"/>
                    <a:pt x="591" y="999"/>
                  </a:cubicBezTo>
                  <a:cubicBezTo>
                    <a:pt x="591" y="422"/>
                    <a:pt x="591" y="422"/>
                    <a:pt x="591" y="422"/>
                  </a:cubicBezTo>
                  <a:cubicBezTo>
                    <a:pt x="591" y="416"/>
                    <a:pt x="591" y="419"/>
                    <a:pt x="591" y="415"/>
                  </a:cubicBezTo>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40" name="Freeform 26">
              <a:extLst>
                <a:ext uri="{FF2B5EF4-FFF2-40B4-BE49-F238E27FC236}">
                  <a16:creationId xmlns:a16="http://schemas.microsoft.com/office/drawing/2014/main" xmlns="" id="{EE177C57-7C33-4721-9117-098E3353294C}"/>
                </a:ext>
              </a:extLst>
            </p:cNvPr>
            <p:cNvSpPr>
              <a:spLocks/>
            </p:cNvSpPr>
            <p:nvPr userDrawn="1"/>
          </p:nvSpPr>
          <p:spPr bwMode="auto">
            <a:xfrm>
              <a:off x="9426575" y="6559550"/>
              <a:ext cx="173038" cy="123825"/>
            </a:xfrm>
            <a:custGeom>
              <a:avLst/>
              <a:gdLst>
                <a:gd name="T0" fmla="*/ 452 w 517"/>
                <a:gd name="T1" fmla="*/ 264 h 372"/>
                <a:gd name="T2" fmla="*/ 517 w 517"/>
                <a:gd name="T3" fmla="*/ 372 h 372"/>
                <a:gd name="T4" fmla="*/ 517 w 517"/>
                <a:gd name="T5" fmla="*/ 0 h 372"/>
                <a:gd name="T6" fmla="*/ 0 w 517"/>
                <a:gd name="T7" fmla="*/ 0 h 372"/>
                <a:gd name="T8" fmla="*/ 452 w 517"/>
                <a:gd name="T9" fmla="*/ 264 h 372"/>
              </a:gdLst>
              <a:ahLst/>
              <a:cxnLst>
                <a:cxn ang="0">
                  <a:pos x="T0" y="T1"/>
                </a:cxn>
                <a:cxn ang="0">
                  <a:pos x="T2" y="T3"/>
                </a:cxn>
                <a:cxn ang="0">
                  <a:pos x="T4" y="T5"/>
                </a:cxn>
                <a:cxn ang="0">
                  <a:pos x="T6" y="T7"/>
                </a:cxn>
                <a:cxn ang="0">
                  <a:pos x="T8" y="T9"/>
                </a:cxn>
              </a:cxnLst>
              <a:rect l="0" t="0" r="r" b="b"/>
              <a:pathLst>
                <a:path w="517" h="372">
                  <a:moveTo>
                    <a:pt x="452" y="264"/>
                  </a:moveTo>
                  <a:cubicBezTo>
                    <a:pt x="491" y="284"/>
                    <a:pt x="517" y="325"/>
                    <a:pt x="517" y="372"/>
                  </a:cubicBezTo>
                  <a:cubicBezTo>
                    <a:pt x="517" y="0"/>
                    <a:pt x="517" y="0"/>
                    <a:pt x="517" y="0"/>
                  </a:cubicBezTo>
                  <a:cubicBezTo>
                    <a:pt x="0" y="0"/>
                    <a:pt x="0" y="0"/>
                    <a:pt x="0" y="0"/>
                  </a:cubicBezTo>
                  <a:lnTo>
                    <a:pt x="452" y="264"/>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41" name="Freeform 27">
              <a:extLst>
                <a:ext uri="{FF2B5EF4-FFF2-40B4-BE49-F238E27FC236}">
                  <a16:creationId xmlns:a16="http://schemas.microsoft.com/office/drawing/2014/main" xmlns="" id="{702276C3-B068-4C39-BF55-148512834ABB}"/>
                </a:ext>
              </a:extLst>
            </p:cNvPr>
            <p:cNvSpPr>
              <a:spLocks/>
            </p:cNvSpPr>
            <p:nvPr userDrawn="1"/>
          </p:nvSpPr>
          <p:spPr bwMode="auto">
            <a:xfrm>
              <a:off x="9204325" y="6816725"/>
              <a:ext cx="163513" cy="277813"/>
            </a:xfrm>
            <a:custGeom>
              <a:avLst/>
              <a:gdLst>
                <a:gd name="T0" fmla="*/ 196 w 490"/>
                <a:gd name="T1" fmla="*/ 534 h 831"/>
                <a:gd name="T2" fmla="*/ 197 w 490"/>
                <a:gd name="T3" fmla="*/ 510 h 831"/>
                <a:gd name="T4" fmla="*/ 197 w 490"/>
                <a:gd name="T5" fmla="*/ 187 h 831"/>
                <a:gd name="T6" fmla="*/ 197 w 490"/>
                <a:gd name="T7" fmla="*/ 183 h 831"/>
                <a:gd name="T8" fmla="*/ 197 w 490"/>
                <a:gd name="T9" fmla="*/ 180 h 831"/>
                <a:gd name="T10" fmla="*/ 197 w 490"/>
                <a:gd name="T11" fmla="*/ 180 h 831"/>
                <a:gd name="T12" fmla="*/ 124 w 490"/>
                <a:gd name="T13" fmla="*/ 72 h 831"/>
                <a:gd name="T14" fmla="*/ 0 w 490"/>
                <a:gd name="T15" fmla="*/ 0 h 831"/>
                <a:gd name="T16" fmla="*/ 0 w 490"/>
                <a:gd name="T17" fmla="*/ 461 h 831"/>
                <a:gd name="T18" fmla="*/ 1 w 490"/>
                <a:gd name="T19" fmla="*/ 461 h 831"/>
                <a:gd name="T20" fmla="*/ 389 w 490"/>
                <a:gd name="T21" fmla="*/ 831 h 831"/>
                <a:gd name="T22" fmla="*/ 389 w 490"/>
                <a:gd name="T23" fmla="*/ 831 h 831"/>
                <a:gd name="T24" fmla="*/ 490 w 490"/>
                <a:gd name="T25" fmla="*/ 831 h 831"/>
                <a:gd name="T26" fmla="*/ 490 w 490"/>
                <a:gd name="T27" fmla="*/ 831 h 831"/>
                <a:gd name="T28" fmla="*/ 196 w 490"/>
                <a:gd name="T29" fmla="*/ 534 h 8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0" h="831">
                  <a:moveTo>
                    <a:pt x="196" y="534"/>
                  </a:moveTo>
                  <a:cubicBezTo>
                    <a:pt x="196" y="526"/>
                    <a:pt x="196" y="518"/>
                    <a:pt x="197" y="510"/>
                  </a:cubicBezTo>
                  <a:cubicBezTo>
                    <a:pt x="197" y="187"/>
                    <a:pt x="197" y="187"/>
                    <a:pt x="197" y="187"/>
                  </a:cubicBezTo>
                  <a:cubicBezTo>
                    <a:pt x="197" y="186"/>
                    <a:pt x="197" y="185"/>
                    <a:pt x="197" y="183"/>
                  </a:cubicBezTo>
                  <a:cubicBezTo>
                    <a:pt x="197" y="182"/>
                    <a:pt x="197" y="181"/>
                    <a:pt x="197" y="180"/>
                  </a:cubicBezTo>
                  <a:cubicBezTo>
                    <a:pt x="197" y="180"/>
                    <a:pt x="197" y="180"/>
                    <a:pt x="197" y="180"/>
                  </a:cubicBezTo>
                  <a:cubicBezTo>
                    <a:pt x="195" y="131"/>
                    <a:pt x="165" y="90"/>
                    <a:pt x="124" y="72"/>
                  </a:cubicBezTo>
                  <a:cubicBezTo>
                    <a:pt x="0" y="0"/>
                    <a:pt x="0" y="0"/>
                    <a:pt x="0" y="0"/>
                  </a:cubicBezTo>
                  <a:cubicBezTo>
                    <a:pt x="0" y="461"/>
                    <a:pt x="0" y="461"/>
                    <a:pt x="0" y="461"/>
                  </a:cubicBezTo>
                  <a:cubicBezTo>
                    <a:pt x="1" y="461"/>
                    <a:pt x="1" y="461"/>
                    <a:pt x="1" y="461"/>
                  </a:cubicBezTo>
                  <a:cubicBezTo>
                    <a:pt x="15" y="666"/>
                    <a:pt x="183" y="829"/>
                    <a:pt x="389" y="831"/>
                  </a:cubicBezTo>
                  <a:cubicBezTo>
                    <a:pt x="389" y="831"/>
                    <a:pt x="389" y="831"/>
                    <a:pt x="389" y="831"/>
                  </a:cubicBezTo>
                  <a:cubicBezTo>
                    <a:pt x="490" y="831"/>
                    <a:pt x="490" y="831"/>
                    <a:pt x="490" y="831"/>
                  </a:cubicBezTo>
                  <a:cubicBezTo>
                    <a:pt x="490" y="831"/>
                    <a:pt x="490" y="831"/>
                    <a:pt x="490" y="831"/>
                  </a:cubicBezTo>
                  <a:cubicBezTo>
                    <a:pt x="327" y="831"/>
                    <a:pt x="196" y="698"/>
                    <a:pt x="196" y="534"/>
                  </a:cubicBezTo>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grpSp>
      <p:sp>
        <p:nvSpPr>
          <p:cNvPr id="4" name="Slide Number Placeholder 3"/>
          <p:cNvSpPr>
            <a:spLocks noGrp="1"/>
          </p:cNvSpPr>
          <p:nvPr>
            <p:ph type="sldNum" sz="quarter" idx="10"/>
          </p:nvPr>
        </p:nvSpPr>
        <p:spPr/>
        <p:txBody>
          <a:bodyPr/>
          <a:lstStyle/>
          <a:p>
            <a:fld id="{2042AED7-E033-43CE-92FA-67DC815089A5}" type="slidenum">
              <a:rPr lang="en-US" smtClean="0"/>
              <a:pPr/>
              <a:t>‹#›</a:t>
            </a:fld>
            <a:endParaRPr lang="en-US"/>
          </a:p>
        </p:txBody>
      </p:sp>
    </p:spTree>
    <p:extLst>
      <p:ext uri="{BB962C8B-B14F-4D97-AF65-F5344CB8AC3E}">
        <p14:creationId xmlns:p14="http://schemas.microsoft.com/office/powerpoint/2010/main" val="2803536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gray gradient">
            <a:extLst>
              <a:ext uri="{FF2B5EF4-FFF2-40B4-BE49-F238E27FC236}">
                <a16:creationId xmlns:a16="http://schemas.microsoft.com/office/drawing/2014/main" xmlns="" id="{33D32923-56F8-4EBC-922F-13D4D9FF51F3}"/>
              </a:ext>
            </a:extLst>
          </p:cNvPr>
          <p:cNvSpPr/>
          <p:nvPr userDrawn="1"/>
        </p:nvSpPr>
        <p:spPr>
          <a:xfrm>
            <a:off x="0" y="454111"/>
            <a:ext cx="9588843" cy="5756189"/>
          </a:xfrm>
          <a:prstGeom prst="rect">
            <a:avLst/>
          </a:prstGeom>
          <a:solidFill>
            <a:srgbClr val="ECF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14" name="beige box">
            <a:extLst>
              <a:ext uri="{FF2B5EF4-FFF2-40B4-BE49-F238E27FC236}">
                <a16:creationId xmlns:a16="http://schemas.microsoft.com/office/drawing/2014/main" xmlns="" id="{D13D2B90-6C06-4560-9162-2C869A64697F}"/>
              </a:ext>
            </a:extLst>
          </p:cNvPr>
          <p:cNvSpPr/>
          <p:nvPr userDrawn="1"/>
        </p:nvSpPr>
        <p:spPr>
          <a:xfrm rot="10800000">
            <a:off x="-3" y="854474"/>
            <a:ext cx="8030820" cy="5355826"/>
          </a:xfrm>
          <a:prstGeom prst="round1Rect">
            <a:avLst>
              <a:gd name="adj" fmla="val 11129"/>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13" name="light blue box">
            <a:extLst>
              <a:ext uri="{FF2B5EF4-FFF2-40B4-BE49-F238E27FC236}">
                <a16:creationId xmlns:a16="http://schemas.microsoft.com/office/drawing/2014/main" xmlns="" id="{0679410F-2983-48D0-9ECA-E8BBBD6BE6AF}"/>
              </a:ext>
            </a:extLst>
          </p:cNvPr>
          <p:cNvSpPr/>
          <p:nvPr userDrawn="1"/>
        </p:nvSpPr>
        <p:spPr>
          <a:xfrm rot="10800000">
            <a:off x="-2" y="2008634"/>
            <a:ext cx="7352808" cy="4201665"/>
          </a:xfrm>
          <a:prstGeom prst="round1Rect">
            <a:avLst>
              <a:gd name="adj" fmla="val 1502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12" name="blue gradient">
            <a:extLst>
              <a:ext uri="{FF2B5EF4-FFF2-40B4-BE49-F238E27FC236}">
                <a16:creationId xmlns:a16="http://schemas.microsoft.com/office/drawing/2014/main" xmlns="" id="{52957943-B02F-433D-A794-6BBF6E9CC115}"/>
              </a:ext>
            </a:extLst>
          </p:cNvPr>
          <p:cNvSpPr/>
          <p:nvPr userDrawn="1"/>
        </p:nvSpPr>
        <p:spPr>
          <a:xfrm rot="10800000">
            <a:off x="0" y="2271249"/>
            <a:ext cx="7010400" cy="3939050"/>
          </a:xfrm>
          <a:prstGeom prst="round1Rect">
            <a:avLst>
              <a:gd name="adj" fmla="val 15026"/>
            </a:avLst>
          </a:prstGeom>
          <a:gradFill flip="none" rotWithShape="1">
            <a:gsLst>
              <a:gs pos="0">
                <a:schemeClr val="accent1"/>
              </a:gs>
              <a:gs pos="100000">
                <a:schemeClr val="accent2"/>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2" name="Title 1"/>
          <p:cNvSpPr>
            <a:spLocks noGrp="1"/>
          </p:cNvSpPr>
          <p:nvPr>
            <p:ph type="ctrTitle" hasCustomPrompt="1"/>
          </p:nvPr>
        </p:nvSpPr>
        <p:spPr>
          <a:xfrm>
            <a:off x="469557" y="2271252"/>
            <a:ext cx="6540843" cy="1498992"/>
          </a:xfrm>
        </p:spPr>
        <p:txBody>
          <a:bodyPr anchor="b">
            <a:noAutofit/>
          </a:bodyPr>
          <a:lstStyle>
            <a:lvl1pPr algn="l">
              <a:lnSpc>
                <a:spcPct val="85000"/>
              </a:lnSpc>
              <a:defRPr sz="3600">
                <a:solidFill>
                  <a:schemeClr val="bg1"/>
                </a:solidFill>
              </a:defRPr>
            </a:lvl1pPr>
          </a:lstStyle>
          <a:p>
            <a:r>
              <a:rPr lang="en-US" dirty="0"/>
              <a:t>Presentation</a:t>
            </a:r>
            <a:br>
              <a:rPr lang="en-US" dirty="0"/>
            </a:br>
            <a:r>
              <a:rPr lang="en-US" dirty="0"/>
              <a:t>Headline Here</a:t>
            </a:r>
          </a:p>
        </p:txBody>
      </p:sp>
      <p:sp>
        <p:nvSpPr>
          <p:cNvPr id="3" name="Subtitle 2"/>
          <p:cNvSpPr>
            <a:spLocks noGrp="1"/>
          </p:cNvSpPr>
          <p:nvPr>
            <p:ph type="subTitle" idx="1"/>
          </p:nvPr>
        </p:nvSpPr>
        <p:spPr>
          <a:xfrm>
            <a:off x="469557" y="4172676"/>
            <a:ext cx="4672714" cy="1876530"/>
          </a:xfrm>
        </p:spPr>
        <p:txBody>
          <a:bodyPr>
            <a:noAutofit/>
          </a:bodyPr>
          <a:lstStyle>
            <a:lvl1pPr marL="0" indent="0" algn="l">
              <a:lnSpc>
                <a:spcPct val="85000"/>
              </a:lnSpc>
              <a:spcBef>
                <a:spcPts val="0"/>
              </a:spcBef>
              <a:buNone/>
              <a:defRPr sz="2400">
                <a:solidFill>
                  <a:schemeClr val="bg1"/>
                </a:solidFill>
              </a:defRPr>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dirty="0"/>
              <a:t>Click to edit Master subtitle style</a:t>
            </a:r>
          </a:p>
        </p:txBody>
      </p:sp>
      <p:sp>
        <p:nvSpPr>
          <p:cNvPr id="8" name="TextBox 7">
            <a:extLst>
              <a:ext uri="{FF2B5EF4-FFF2-40B4-BE49-F238E27FC236}">
                <a16:creationId xmlns:a16="http://schemas.microsoft.com/office/drawing/2014/main" xmlns="" id="{E4FCC390-6E32-4113-A0F8-14525E96C696}"/>
              </a:ext>
            </a:extLst>
          </p:cNvPr>
          <p:cNvSpPr txBox="1"/>
          <p:nvPr userDrawn="1"/>
        </p:nvSpPr>
        <p:spPr>
          <a:xfrm>
            <a:off x="450039" y="7218116"/>
            <a:ext cx="3653186" cy="246221"/>
          </a:xfrm>
          <a:prstGeom prst="rect">
            <a:avLst/>
          </a:prstGeom>
          <a:noFill/>
        </p:spPr>
        <p:txBody>
          <a:bodyPr wrap="square" lIns="0" tIns="0" rIns="0" bIns="0" rtlCol="0">
            <a:spAutoFit/>
          </a:bodyPr>
          <a:lstStyle/>
          <a:p>
            <a:r>
              <a:rPr lang="en-US" sz="800" dirty="0" smtClean="0">
                <a:solidFill>
                  <a:srgbClr val="1B3466"/>
                </a:solidFill>
                <a:latin typeface="Arial" panose="020B0604020202020204" pitchFamily="34" charset="0"/>
                <a:cs typeface="Arial" panose="020B0604020202020204" pitchFamily="34" charset="0"/>
              </a:rPr>
              <a:t>© 2020 Warner Norcross + Judd LLP</a:t>
            </a:r>
          </a:p>
          <a:p>
            <a:r>
              <a:rPr lang="en-US" sz="800" dirty="0" smtClean="0">
                <a:solidFill>
                  <a:schemeClr val="accent2"/>
                </a:solidFill>
              </a:rPr>
              <a:t>This presentation is for internal use only</a:t>
            </a:r>
            <a:r>
              <a:rPr kumimoji="0" lang="en-US" sz="800" b="0" i="0" u="none" strike="noStrike" kern="1200" cap="none" spc="0" normalizeH="0" baseline="0" noProof="0" dirty="0" smtClean="0">
                <a:ln>
                  <a:noFill/>
                </a:ln>
                <a:solidFill>
                  <a:srgbClr val="1B3466"/>
                </a:solidFill>
                <a:effectLst/>
                <a:uLnTx/>
                <a:uFillTx/>
                <a:latin typeface="Arial" panose="020B0604020202020204"/>
                <a:ea typeface="+mn-ea"/>
                <a:cs typeface="+mn-cs"/>
              </a:rPr>
              <a:t>. </a:t>
            </a:r>
            <a:endParaRPr kumimoji="0" lang="en-US" sz="800" b="0" i="0" u="none" strike="noStrike" kern="1200" cap="none" spc="0" normalizeH="0" baseline="0" noProof="0" dirty="0">
              <a:ln>
                <a:noFill/>
              </a:ln>
              <a:solidFill>
                <a:srgbClr val="1B3466"/>
              </a:solidFill>
              <a:effectLst/>
              <a:uLnTx/>
              <a:uFillTx/>
              <a:latin typeface="Arial" panose="020B0604020202020204"/>
              <a:ea typeface="+mn-ea"/>
              <a:cs typeface="+mn-cs"/>
            </a:endParaRPr>
          </a:p>
        </p:txBody>
      </p:sp>
      <p:grpSp>
        <p:nvGrpSpPr>
          <p:cNvPr id="42" name="Group 41">
            <a:extLst>
              <a:ext uri="{FF2B5EF4-FFF2-40B4-BE49-F238E27FC236}">
                <a16:creationId xmlns:a16="http://schemas.microsoft.com/office/drawing/2014/main" xmlns="" id="{84E0A5BB-E0FA-4C97-B8BC-A761A229BF14}"/>
              </a:ext>
            </a:extLst>
          </p:cNvPr>
          <p:cNvGrpSpPr/>
          <p:nvPr userDrawn="1"/>
        </p:nvGrpSpPr>
        <p:grpSpPr>
          <a:xfrm>
            <a:off x="8079130" y="6559550"/>
            <a:ext cx="1509713" cy="758826"/>
            <a:chOff x="8099425" y="6559550"/>
            <a:chExt cx="1509713" cy="758826"/>
          </a:xfrm>
        </p:grpSpPr>
        <p:sp>
          <p:nvSpPr>
            <p:cNvPr id="19" name="Freeform 5">
              <a:extLst>
                <a:ext uri="{FF2B5EF4-FFF2-40B4-BE49-F238E27FC236}">
                  <a16:creationId xmlns:a16="http://schemas.microsoft.com/office/drawing/2014/main" xmlns="" id="{0541CBDB-B3D9-4350-9EC1-1E53CAEA6BD1}"/>
                </a:ext>
              </a:extLst>
            </p:cNvPr>
            <p:cNvSpPr>
              <a:spLocks noEditPoints="1"/>
            </p:cNvSpPr>
            <p:nvPr userDrawn="1"/>
          </p:nvSpPr>
          <p:spPr bwMode="auto">
            <a:xfrm>
              <a:off x="8439150" y="7242175"/>
              <a:ext cx="66675" cy="76200"/>
            </a:xfrm>
            <a:custGeom>
              <a:avLst/>
              <a:gdLst>
                <a:gd name="T0" fmla="*/ 155 w 200"/>
                <a:gd name="T1" fmla="*/ 92 h 227"/>
                <a:gd name="T2" fmla="*/ 48 w 200"/>
                <a:gd name="T3" fmla="*/ 92 h 227"/>
                <a:gd name="T4" fmla="*/ 63 w 200"/>
                <a:gd name="T5" fmla="*/ 51 h 227"/>
                <a:gd name="T6" fmla="*/ 103 w 200"/>
                <a:gd name="T7" fmla="*/ 36 h 227"/>
                <a:gd name="T8" fmla="*/ 142 w 200"/>
                <a:gd name="T9" fmla="*/ 51 h 227"/>
                <a:gd name="T10" fmla="*/ 155 w 200"/>
                <a:gd name="T11" fmla="*/ 92 h 227"/>
                <a:gd name="T12" fmla="*/ 200 w 200"/>
                <a:gd name="T13" fmla="*/ 125 h 227"/>
                <a:gd name="T14" fmla="*/ 200 w 200"/>
                <a:gd name="T15" fmla="*/ 104 h 227"/>
                <a:gd name="T16" fmla="*/ 194 w 200"/>
                <a:gd name="T17" fmla="*/ 62 h 227"/>
                <a:gd name="T18" fmla="*/ 177 w 200"/>
                <a:gd name="T19" fmla="*/ 29 h 227"/>
                <a:gd name="T20" fmla="*/ 147 w 200"/>
                <a:gd name="T21" fmla="*/ 7 h 227"/>
                <a:gd name="T22" fmla="*/ 104 w 200"/>
                <a:gd name="T23" fmla="*/ 0 h 227"/>
                <a:gd name="T24" fmla="*/ 62 w 200"/>
                <a:gd name="T25" fmla="*/ 7 h 227"/>
                <a:gd name="T26" fmla="*/ 29 w 200"/>
                <a:gd name="T27" fmla="*/ 30 h 227"/>
                <a:gd name="T28" fmla="*/ 8 w 200"/>
                <a:gd name="T29" fmla="*/ 66 h 227"/>
                <a:gd name="T30" fmla="*/ 0 w 200"/>
                <a:gd name="T31" fmla="*/ 115 h 227"/>
                <a:gd name="T32" fmla="*/ 27 w 200"/>
                <a:gd name="T33" fmla="*/ 198 h 227"/>
                <a:gd name="T34" fmla="*/ 104 w 200"/>
                <a:gd name="T35" fmla="*/ 227 h 227"/>
                <a:gd name="T36" fmla="*/ 169 w 200"/>
                <a:gd name="T37" fmla="*/ 209 h 227"/>
                <a:gd name="T38" fmla="*/ 197 w 200"/>
                <a:gd name="T39" fmla="*/ 157 h 227"/>
                <a:gd name="T40" fmla="*/ 152 w 200"/>
                <a:gd name="T41" fmla="*/ 157 h 227"/>
                <a:gd name="T42" fmla="*/ 137 w 200"/>
                <a:gd name="T43" fmla="*/ 182 h 227"/>
                <a:gd name="T44" fmla="*/ 104 w 200"/>
                <a:gd name="T45" fmla="*/ 191 h 227"/>
                <a:gd name="T46" fmla="*/ 62 w 200"/>
                <a:gd name="T47" fmla="*/ 172 h 227"/>
                <a:gd name="T48" fmla="*/ 47 w 200"/>
                <a:gd name="T49" fmla="*/ 125 h 227"/>
                <a:gd name="T50" fmla="*/ 200 w 200"/>
                <a:gd name="T51" fmla="*/ 125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00" h="227">
                  <a:moveTo>
                    <a:pt x="155" y="92"/>
                  </a:moveTo>
                  <a:cubicBezTo>
                    <a:pt x="48" y="92"/>
                    <a:pt x="48" y="92"/>
                    <a:pt x="48" y="92"/>
                  </a:cubicBezTo>
                  <a:cubicBezTo>
                    <a:pt x="49" y="75"/>
                    <a:pt x="54" y="61"/>
                    <a:pt x="63" y="51"/>
                  </a:cubicBezTo>
                  <a:cubicBezTo>
                    <a:pt x="72" y="41"/>
                    <a:pt x="86" y="36"/>
                    <a:pt x="103" y="36"/>
                  </a:cubicBezTo>
                  <a:cubicBezTo>
                    <a:pt x="121" y="36"/>
                    <a:pt x="134" y="41"/>
                    <a:pt x="142" y="51"/>
                  </a:cubicBezTo>
                  <a:cubicBezTo>
                    <a:pt x="151" y="61"/>
                    <a:pt x="155" y="75"/>
                    <a:pt x="155" y="92"/>
                  </a:cubicBezTo>
                  <a:moveTo>
                    <a:pt x="200" y="125"/>
                  </a:moveTo>
                  <a:cubicBezTo>
                    <a:pt x="200" y="104"/>
                    <a:pt x="200" y="104"/>
                    <a:pt x="200" y="104"/>
                  </a:cubicBezTo>
                  <a:cubicBezTo>
                    <a:pt x="200" y="89"/>
                    <a:pt x="198" y="75"/>
                    <a:pt x="194" y="62"/>
                  </a:cubicBezTo>
                  <a:cubicBezTo>
                    <a:pt x="191" y="49"/>
                    <a:pt x="185" y="38"/>
                    <a:pt x="177" y="29"/>
                  </a:cubicBezTo>
                  <a:cubicBezTo>
                    <a:pt x="169" y="20"/>
                    <a:pt x="159" y="12"/>
                    <a:pt x="147" y="7"/>
                  </a:cubicBezTo>
                  <a:cubicBezTo>
                    <a:pt x="135" y="2"/>
                    <a:pt x="121" y="0"/>
                    <a:pt x="104" y="0"/>
                  </a:cubicBezTo>
                  <a:cubicBezTo>
                    <a:pt x="89" y="0"/>
                    <a:pt x="75" y="2"/>
                    <a:pt x="62" y="7"/>
                  </a:cubicBezTo>
                  <a:cubicBezTo>
                    <a:pt x="49" y="12"/>
                    <a:pt x="38" y="20"/>
                    <a:pt x="29" y="30"/>
                  </a:cubicBezTo>
                  <a:cubicBezTo>
                    <a:pt x="20" y="39"/>
                    <a:pt x="13" y="51"/>
                    <a:pt x="8" y="66"/>
                  </a:cubicBezTo>
                  <a:cubicBezTo>
                    <a:pt x="3" y="80"/>
                    <a:pt x="0" y="96"/>
                    <a:pt x="0" y="115"/>
                  </a:cubicBezTo>
                  <a:cubicBezTo>
                    <a:pt x="0" y="150"/>
                    <a:pt x="9" y="178"/>
                    <a:pt x="27" y="198"/>
                  </a:cubicBezTo>
                  <a:cubicBezTo>
                    <a:pt x="44" y="217"/>
                    <a:pt x="70" y="227"/>
                    <a:pt x="104" y="227"/>
                  </a:cubicBezTo>
                  <a:cubicBezTo>
                    <a:pt x="132" y="227"/>
                    <a:pt x="154" y="221"/>
                    <a:pt x="169" y="209"/>
                  </a:cubicBezTo>
                  <a:cubicBezTo>
                    <a:pt x="184" y="197"/>
                    <a:pt x="193" y="179"/>
                    <a:pt x="197" y="157"/>
                  </a:cubicBezTo>
                  <a:cubicBezTo>
                    <a:pt x="152" y="157"/>
                    <a:pt x="152" y="157"/>
                    <a:pt x="152" y="157"/>
                  </a:cubicBezTo>
                  <a:cubicBezTo>
                    <a:pt x="150" y="168"/>
                    <a:pt x="145" y="176"/>
                    <a:pt x="137" y="182"/>
                  </a:cubicBezTo>
                  <a:cubicBezTo>
                    <a:pt x="130" y="188"/>
                    <a:pt x="119" y="191"/>
                    <a:pt x="104" y="191"/>
                  </a:cubicBezTo>
                  <a:cubicBezTo>
                    <a:pt x="85" y="191"/>
                    <a:pt x="71" y="184"/>
                    <a:pt x="62" y="172"/>
                  </a:cubicBezTo>
                  <a:cubicBezTo>
                    <a:pt x="52" y="160"/>
                    <a:pt x="48" y="145"/>
                    <a:pt x="47" y="125"/>
                  </a:cubicBezTo>
                  <a:lnTo>
                    <a:pt x="200" y="12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20" name="Freeform 6">
              <a:extLst>
                <a:ext uri="{FF2B5EF4-FFF2-40B4-BE49-F238E27FC236}">
                  <a16:creationId xmlns:a16="http://schemas.microsoft.com/office/drawing/2014/main" xmlns="" id="{8C742C74-42E0-4B69-BCE4-5B1DCEA8C286}"/>
                </a:ext>
              </a:extLst>
            </p:cNvPr>
            <p:cNvSpPr>
              <a:spLocks noEditPoints="1"/>
            </p:cNvSpPr>
            <p:nvPr userDrawn="1"/>
          </p:nvSpPr>
          <p:spPr bwMode="auto">
            <a:xfrm>
              <a:off x="9540875" y="7216775"/>
              <a:ext cx="68263" cy="101600"/>
            </a:xfrm>
            <a:custGeom>
              <a:avLst/>
              <a:gdLst>
                <a:gd name="T0" fmla="*/ 158 w 204"/>
                <a:gd name="T1" fmla="*/ 194 h 301"/>
                <a:gd name="T2" fmla="*/ 142 w 204"/>
                <a:gd name="T3" fmla="*/ 246 h 301"/>
                <a:gd name="T4" fmla="*/ 101 w 204"/>
                <a:gd name="T5" fmla="*/ 263 h 301"/>
                <a:gd name="T6" fmla="*/ 80 w 204"/>
                <a:gd name="T7" fmla="*/ 259 h 301"/>
                <a:gd name="T8" fmla="*/ 64 w 204"/>
                <a:gd name="T9" fmla="*/ 246 h 301"/>
                <a:gd name="T10" fmla="*/ 53 w 204"/>
                <a:gd name="T11" fmla="*/ 222 h 301"/>
                <a:gd name="T12" fmla="*/ 49 w 204"/>
                <a:gd name="T13" fmla="*/ 187 h 301"/>
                <a:gd name="T14" fmla="*/ 63 w 204"/>
                <a:gd name="T15" fmla="*/ 131 h 301"/>
                <a:gd name="T16" fmla="*/ 103 w 204"/>
                <a:gd name="T17" fmla="*/ 112 h 301"/>
                <a:gd name="T18" fmla="*/ 124 w 204"/>
                <a:gd name="T19" fmla="*/ 116 h 301"/>
                <a:gd name="T20" fmla="*/ 142 w 204"/>
                <a:gd name="T21" fmla="*/ 127 h 301"/>
                <a:gd name="T22" fmla="*/ 154 w 204"/>
                <a:gd name="T23" fmla="*/ 149 h 301"/>
                <a:gd name="T24" fmla="*/ 158 w 204"/>
                <a:gd name="T25" fmla="*/ 183 h 301"/>
                <a:gd name="T26" fmla="*/ 158 w 204"/>
                <a:gd name="T27" fmla="*/ 194 h 301"/>
                <a:gd name="T28" fmla="*/ 204 w 204"/>
                <a:gd name="T29" fmla="*/ 295 h 301"/>
                <a:gd name="T30" fmla="*/ 204 w 204"/>
                <a:gd name="T31" fmla="*/ 0 h 301"/>
                <a:gd name="T32" fmla="*/ 158 w 204"/>
                <a:gd name="T33" fmla="*/ 0 h 301"/>
                <a:gd name="T34" fmla="*/ 158 w 204"/>
                <a:gd name="T35" fmla="*/ 104 h 301"/>
                <a:gd name="T36" fmla="*/ 132 w 204"/>
                <a:gd name="T37" fmla="*/ 83 h 301"/>
                <a:gd name="T38" fmla="*/ 104 w 204"/>
                <a:gd name="T39" fmla="*/ 75 h 301"/>
                <a:gd name="T40" fmla="*/ 96 w 204"/>
                <a:gd name="T41" fmla="*/ 74 h 301"/>
                <a:gd name="T42" fmla="*/ 87 w 204"/>
                <a:gd name="T43" fmla="*/ 75 h 301"/>
                <a:gd name="T44" fmla="*/ 50 w 204"/>
                <a:gd name="T45" fmla="*/ 84 h 301"/>
                <a:gd name="T46" fmla="*/ 22 w 204"/>
                <a:gd name="T47" fmla="*/ 109 h 301"/>
                <a:gd name="T48" fmla="*/ 6 w 204"/>
                <a:gd name="T49" fmla="*/ 144 h 301"/>
                <a:gd name="T50" fmla="*/ 0 w 204"/>
                <a:gd name="T51" fmla="*/ 188 h 301"/>
                <a:gd name="T52" fmla="*/ 5 w 204"/>
                <a:gd name="T53" fmla="*/ 234 h 301"/>
                <a:gd name="T54" fmla="*/ 22 w 204"/>
                <a:gd name="T55" fmla="*/ 270 h 301"/>
                <a:gd name="T56" fmla="*/ 50 w 204"/>
                <a:gd name="T57" fmla="*/ 293 h 301"/>
                <a:gd name="T58" fmla="*/ 90 w 204"/>
                <a:gd name="T59" fmla="*/ 301 h 301"/>
                <a:gd name="T60" fmla="*/ 129 w 204"/>
                <a:gd name="T61" fmla="*/ 292 h 301"/>
                <a:gd name="T62" fmla="*/ 158 w 204"/>
                <a:gd name="T63" fmla="*/ 265 h 301"/>
                <a:gd name="T64" fmla="*/ 158 w 204"/>
                <a:gd name="T65" fmla="*/ 295 h 301"/>
                <a:gd name="T66" fmla="*/ 204 w 204"/>
                <a:gd name="T67" fmla="*/ 295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04" h="301">
                  <a:moveTo>
                    <a:pt x="158" y="194"/>
                  </a:moveTo>
                  <a:cubicBezTo>
                    <a:pt x="158" y="218"/>
                    <a:pt x="153" y="235"/>
                    <a:pt x="142" y="246"/>
                  </a:cubicBezTo>
                  <a:cubicBezTo>
                    <a:pt x="132" y="257"/>
                    <a:pt x="118" y="263"/>
                    <a:pt x="101" y="263"/>
                  </a:cubicBezTo>
                  <a:cubicBezTo>
                    <a:pt x="94" y="263"/>
                    <a:pt x="87" y="261"/>
                    <a:pt x="80" y="259"/>
                  </a:cubicBezTo>
                  <a:cubicBezTo>
                    <a:pt x="74" y="256"/>
                    <a:pt x="69" y="252"/>
                    <a:pt x="64" y="246"/>
                  </a:cubicBezTo>
                  <a:cubicBezTo>
                    <a:pt x="59" y="240"/>
                    <a:pt x="55" y="232"/>
                    <a:pt x="53" y="222"/>
                  </a:cubicBezTo>
                  <a:cubicBezTo>
                    <a:pt x="50" y="212"/>
                    <a:pt x="49" y="201"/>
                    <a:pt x="49" y="187"/>
                  </a:cubicBezTo>
                  <a:cubicBezTo>
                    <a:pt x="49" y="162"/>
                    <a:pt x="53" y="143"/>
                    <a:pt x="63" y="131"/>
                  </a:cubicBezTo>
                  <a:cubicBezTo>
                    <a:pt x="72" y="118"/>
                    <a:pt x="86" y="112"/>
                    <a:pt x="103" y="112"/>
                  </a:cubicBezTo>
                  <a:cubicBezTo>
                    <a:pt x="110" y="112"/>
                    <a:pt x="117" y="113"/>
                    <a:pt x="124" y="116"/>
                  </a:cubicBezTo>
                  <a:cubicBezTo>
                    <a:pt x="131" y="118"/>
                    <a:pt x="137" y="122"/>
                    <a:pt x="142" y="127"/>
                  </a:cubicBezTo>
                  <a:cubicBezTo>
                    <a:pt x="147" y="132"/>
                    <a:pt x="151" y="140"/>
                    <a:pt x="154" y="149"/>
                  </a:cubicBezTo>
                  <a:cubicBezTo>
                    <a:pt x="157" y="158"/>
                    <a:pt x="158" y="169"/>
                    <a:pt x="158" y="183"/>
                  </a:cubicBezTo>
                  <a:lnTo>
                    <a:pt x="158" y="194"/>
                  </a:lnTo>
                  <a:close/>
                  <a:moveTo>
                    <a:pt x="204" y="295"/>
                  </a:moveTo>
                  <a:cubicBezTo>
                    <a:pt x="204" y="0"/>
                    <a:pt x="204" y="0"/>
                    <a:pt x="204" y="0"/>
                  </a:cubicBezTo>
                  <a:cubicBezTo>
                    <a:pt x="158" y="0"/>
                    <a:pt x="158" y="0"/>
                    <a:pt x="158" y="0"/>
                  </a:cubicBezTo>
                  <a:cubicBezTo>
                    <a:pt x="158" y="104"/>
                    <a:pt x="158" y="104"/>
                    <a:pt x="158" y="104"/>
                  </a:cubicBezTo>
                  <a:cubicBezTo>
                    <a:pt x="149" y="94"/>
                    <a:pt x="141" y="87"/>
                    <a:pt x="132" y="83"/>
                  </a:cubicBezTo>
                  <a:cubicBezTo>
                    <a:pt x="123" y="79"/>
                    <a:pt x="114" y="76"/>
                    <a:pt x="104" y="75"/>
                  </a:cubicBezTo>
                  <a:cubicBezTo>
                    <a:pt x="101" y="75"/>
                    <a:pt x="98" y="75"/>
                    <a:pt x="96" y="74"/>
                  </a:cubicBezTo>
                  <a:cubicBezTo>
                    <a:pt x="93" y="74"/>
                    <a:pt x="90" y="74"/>
                    <a:pt x="87" y="75"/>
                  </a:cubicBezTo>
                  <a:cubicBezTo>
                    <a:pt x="73" y="75"/>
                    <a:pt x="61" y="78"/>
                    <a:pt x="50" y="84"/>
                  </a:cubicBezTo>
                  <a:cubicBezTo>
                    <a:pt x="39" y="91"/>
                    <a:pt x="30" y="99"/>
                    <a:pt x="22" y="109"/>
                  </a:cubicBezTo>
                  <a:cubicBezTo>
                    <a:pt x="15" y="119"/>
                    <a:pt x="9" y="130"/>
                    <a:pt x="6" y="144"/>
                  </a:cubicBezTo>
                  <a:cubicBezTo>
                    <a:pt x="2" y="158"/>
                    <a:pt x="0" y="172"/>
                    <a:pt x="0" y="188"/>
                  </a:cubicBezTo>
                  <a:cubicBezTo>
                    <a:pt x="0" y="205"/>
                    <a:pt x="2" y="220"/>
                    <a:pt x="5" y="234"/>
                  </a:cubicBezTo>
                  <a:cubicBezTo>
                    <a:pt x="9" y="248"/>
                    <a:pt x="15" y="260"/>
                    <a:pt x="22" y="270"/>
                  </a:cubicBezTo>
                  <a:cubicBezTo>
                    <a:pt x="29" y="280"/>
                    <a:pt x="39" y="287"/>
                    <a:pt x="50" y="293"/>
                  </a:cubicBezTo>
                  <a:cubicBezTo>
                    <a:pt x="61" y="298"/>
                    <a:pt x="74" y="301"/>
                    <a:pt x="90" y="301"/>
                  </a:cubicBezTo>
                  <a:cubicBezTo>
                    <a:pt x="105" y="301"/>
                    <a:pt x="118" y="298"/>
                    <a:pt x="129" y="292"/>
                  </a:cubicBezTo>
                  <a:cubicBezTo>
                    <a:pt x="140" y="286"/>
                    <a:pt x="150" y="277"/>
                    <a:pt x="158" y="265"/>
                  </a:cubicBezTo>
                  <a:cubicBezTo>
                    <a:pt x="158" y="295"/>
                    <a:pt x="158" y="295"/>
                    <a:pt x="158" y="295"/>
                  </a:cubicBezTo>
                  <a:lnTo>
                    <a:pt x="204" y="29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21" name="Freeform 7">
              <a:extLst>
                <a:ext uri="{FF2B5EF4-FFF2-40B4-BE49-F238E27FC236}">
                  <a16:creationId xmlns:a16="http://schemas.microsoft.com/office/drawing/2014/main" xmlns="" id="{53DC6EE4-1E50-4B84-8A93-201663E86247}"/>
                </a:ext>
              </a:extLst>
            </p:cNvPr>
            <p:cNvSpPr>
              <a:spLocks noEditPoints="1"/>
            </p:cNvSpPr>
            <p:nvPr userDrawn="1"/>
          </p:nvSpPr>
          <p:spPr bwMode="auto">
            <a:xfrm>
              <a:off x="9456738" y="7216775"/>
              <a:ext cx="68263" cy="101600"/>
            </a:xfrm>
            <a:custGeom>
              <a:avLst/>
              <a:gdLst>
                <a:gd name="T0" fmla="*/ 158 w 204"/>
                <a:gd name="T1" fmla="*/ 194 h 301"/>
                <a:gd name="T2" fmla="*/ 142 w 204"/>
                <a:gd name="T3" fmla="*/ 246 h 301"/>
                <a:gd name="T4" fmla="*/ 101 w 204"/>
                <a:gd name="T5" fmla="*/ 263 h 301"/>
                <a:gd name="T6" fmla="*/ 80 w 204"/>
                <a:gd name="T7" fmla="*/ 259 h 301"/>
                <a:gd name="T8" fmla="*/ 64 w 204"/>
                <a:gd name="T9" fmla="*/ 246 h 301"/>
                <a:gd name="T10" fmla="*/ 52 w 204"/>
                <a:gd name="T11" fmla="*/ 222 h 301"/>
                <a:gd name="T12" fmla="*/ 49 w 204"/>
                <a:gd name="T13" fmla="*/ 187 h 301"/>
                <a:gd name="T14" fmla="*/ 63 w 204"/>
                <a:gd name="T15" fmla="*/ 131 h 301"/>
                <a:gd name="T16" fmla="*/ 103 w 204"/>
                <a:gd name="T17" fmla="*/ 112 h 301"/>
                <a:gd name="T18" fmla="*/ 124 w 204"/>
                <a:gd name="T19" fmla="*/ 116 h 301"/>
                <a:gd name="T20" fmla="*/ 142 w 204"/>
                <a:gd name="T21" fmla="*/ 127 h 301"/>
                <a:gd name="T22" fmla="*/ 154 w 204"/>
                <a:gd name="T23" fmla="*/ 149 h 301"/>
                <a:gd name="T24" fmla="*/ 158 w 204"/>
                <a:gd name="T25" fmla="*/ 183 h 301"/>
                <a:gd name="T26" fmla="*/ 158 w 204"/>
                <a:gd name="T27" fmla="*/ 194 h 301"/>
                <a:gd name="T28" fmla="*/ 204 w 204"/>
                <a:gd name="T29" fmla="*/ 295 h 301"/>
                <a:gd name="T30" fmla="*/ 204 w 204"/>
                <a:gd name="T31" fmla="*/ 0 h 301"/>
                <a:gd name="T32" fmla="*/ 157 w 204"/>
                <a:gd name="T33" fmla="*/ 0 h 301"/>
                <a:gd name="T34" fmla="*/ 157 w 204"/>
                <a:gd name="T35" fmla="*/ 104 h 301"/>
                <a:gd name="T36" fmla="*/ 132 w 204"/>
                <a:gd name="T37" fmla="*/ 83 h 301"/>
                <a:gd name="T38" fmla="*/ 104 w 204"/>
                <a:gd name="T39" fmla="*/ 75 h 301"/>
                <a:gd name="T40" fmla="*/ 95 w 204"/>
                <a:gd name="T41" fmla="*/ 74 h 301"/>
                <a:gd name="T42" fmla="*/ 87 w 204"/>
                <a:gd name="T43" fmla="*/ 75 h 301"/>
                <a:gd name="T44" fmla="*/ 50 w 204"/>
                <a:gd name="T45" fmla="*/ 84 h 301"/>
                <a:gd name="T46" fmla="*/ 22 w 204"/>
                <a:gd name="T47" fmla="*/ 109 h 301"/>
                <a:gd name="T48" fmla="*/ 5 w 204"/>
                <a:gd name="T49" fmla="*/ 144 h 301"/>
                <a:gd name="T50" fmla="*/ 0 w 204"/>
                <a:gd name="T51" fmla="*/ 188 h 301"/>
                <a:gd name="T52" fmla="*/ 5 w 204"/>
                <a:gd name="T53" fmla="*/ 234 h 301"/>
                <a:gd name="T54" fmla="*/ 22 w 204"/>
                <a:gd name="T55" fmla="*/ 270 h 301"/>
                <a:gd name="T56" fmla="*/ 50 w 204"/>
                <a:gd name="T57" fmla="*/ 293 h 301"/>
                <a:gd name="T58" fmla="*/ 90 w 204"/>
                <a:gd name="T59" fmla="*/ 301 h 301"/>
                <a:gd name="T60" fmla="*/ 128 w 204"/>
                <a:gd name="T61" fmla="*/ 292 h 301"/>
                <a:gd name="T62" fmla="*/ 158 w 204"/>
                <a:gd name="T63" fmla="*/ 265 h 301"/>
                <a:gd name="T64" fmla="*/ 158 w 204"/>
                <a:gd name="T65" fmla="*/ 295 h 301"/>
                <a:gd name="T66" fmla="*/ 204 w 204"/>
                <a:gd name="T67" fmla="*/ 295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04" h="301">
                  <a:moveTo>
                    <a:pt x="158" y="194"/>
                  </a:moveTo>
                  <a:cubicBezTo>
                    <a:pt x="158" y="218"/>
                    <a:pt x="153" y="235"/>
                    <a:pt x="142" y="246"/>
                  </a:cubicBezTo>
                  <a:cubicBezTo>
                    <a:pt x="131" y="257"/>
                    <a:pt x="118" y="263"/>
                    <a:pt x="101" y="263"/>
                  </a:cubicBezTo>
                  <a:cubicBezTo>
                    <a:pt x="93" y="263"/>
                    <a:pt x="87" y="261"/>
                    <a:pt x="80" y="259"/>
                  </a:cubicBezTo>
                  <a:cubicBezTo>
                    <a:pt x="74" y="256"/>
                    <a:pt x="68" y="252"/>
                    <a:pt x="64" y="246"/>
                  </a:cubicBezTo>
                  <a:cubicBezTo>
                    <a:pt x="59" y="240"/>
                    <a:pt x="55" y="232"/>
                    <a:pt x="52" y="222"/>
                  </a:cubicBezTo>
                  <a:cubicBezTo>
                    <a:pt x="50" y="212"/>
                    <a:pt x="49" y="201"/>
                    <a:pt x="49" y="187"/>
                  </a:cubicBezTo>
                  <a:cubicBezTo>
                    <a:pt x="49" y="162"/>
                    <a:pt x="53" y="143"/>
                    <a:pt x="63" y="131"/>
                  </a:cubicBezTo>
                  <a:cubicBezTo>
                    <a:pt x="72" y="118"/>
                    <a:pt x="86" y="112"/>
                    <a:pt x="103" y="112"/>
                  </a:cubicBezTo>
                  <a:cubicBezTo>
                    <a:pt x="110" y="112"/>
                    <a:pt x="117" y="113"/>
                    <a:pt x="124" y="116"/>
                  </a:cubicBezTo>
                  <a:cubicBezTo>
                    <a:pt x="131" y="118"/>
                    <a:pt x="137" y="122"/>
                    <a:pt x="142" y="127"/>
                  </a:cubicBezTo>
                  <a:cubicBezTo>
                    <a:pt x="147" y="132"/>
                    <a:pt x="151" y="140"/>
                    <a:pt x="154" y="149"/>
                  </a:cubicBezTo>
                  <a:cubicBezTo>
                    <a:pt x="156" y="158"/>
                    <a:pt x="158" y="169"/>
                    <a:pt x="158" y="183"/>
                  </a:cubicBezTo>
                  <a:lnTo>
                    <a:pt x="158" y="194"/>
                  </a:lnTo>
                  <a:close/>
                  <a:moveTo>
                    <a:pt x="204" y="295"/>
                  </a:moveTo>
                  <a:cubicBezTo>
                    <a:pt x="204" y="0"/>
                    <a:pt x="204" y="0"/>
                    <a:pt x="204" y="0"/>
                  </a:cubicBezTo>
                  <a:cubicBezTo>
                    <a:pt x="157" y="0"/>
                    <a:pt x="157" y="0"/>
                    <a:pt x="157" y="0"/>
                  </a:cubicBezTo>
                  <a:cubicBezTo>
                    <a:pt x="157" y="104"/>
                    <a:pt x="157" y="104"/>
                    <a:pt x="157" y="104"/>
                  </a:cubicBezTo>
                  <a:cubicBezTo>
                    <a:pt x="149" y="94"/>
                    <a:pt x="141" y="87"/>
                    <a:pt x="132" y="83"/>
                  </a:cubicBezTo>
                  <a:cubicBezTo>
                    <a:pt x="123" y="79"/>
                    <a:pt x="114" y="76"/>
                    <a:pt x="104" y="75"/>
                  </a:cubicBezTo>
                  <a:cubicBezTo>
                    <a:pt x="101" y="75"/>
                    <a:pt x="98" y="75"/>
                    <a:pt x="95" y="74"/>
                  </a:cubicBezTo>
                  <a:cubicBezTo>
                    <a:pt x="93" y="74"/>
                    <a:pt x="90" y="74"/>
                    <a:pt x="87" y="75"/>
                  </a:cubicBezTo>
                  <a:cubicBezTo>
                    <a:pt x="73" y="75"/>
                    <a:pt x="60" y="78"/>
                    <a:pt x="50" y="84"/>
                  </a:cubicBezTo>
                  <a:cubicBezTo>
                    <a:pt x="39" y="91"/>
                    <a:pt x="30" y="99"/>
                    <a:pt x="22" y="109"/>
                  </a:cubicBezTo>
                  <a:cubicBezTo>
                    <a:pt x="15" y="119"/>
                    <a:pt x="9" y="130"/>
                    <a:pt x="5" y="144"/>
                  </a:cubicBezTo>
                  <a:cubicBezTo>
                    <a:pt x="2" y="158"/>
                    <a:pt x="0" y="172"/>
                    <a:pt x="0" y="188"/>
                  </a:cubicBezTo>
                  <a:cubicBezTo>
                    <a:pt x="0" y="205"/>
                    <a:pt x="2" y="220"/>
                    <a:pt x="5" y="234"/>
                  </a:cubicBezTo>
                  <a:cubicBezTo>
                    <a:pt x="9" y="248"/>
                    <a:pt x="14" y="260"/>
                    <a:pt x="22" y="270"/>
                  </a:cubicBezTo>
                  <a:cubicBezTo>
                    <a:pt x="29" y="280"/>
                    <a:pt x="39" y="287"/>
                    <a:pt x="50" y="293"/>
                  </a:cubicBezTo>
                  <a:cubicBezTo>
                    <a:pt x="61" y="298"/>
                    <a:pt x="74" y="301"/>
                    <a:pt x="90" y="301"/>
                  </a:cubicBezTo>
                  <a:cubicBezTo>
                    <a:pt x="104" y="301"/>
                    <a:pt x="117" y="298"/>
                    <a:pt x="128" y="292"/>
                  </a:cubicBezTo>
                  <a:cubicBezTo>
                    <a:pt x="140" y="286"/>
                    <a:pt x="149" y="277"/>
                    <a:pt x="158" y="265"/>
                  </a:cubicBezTo>
                  <a:cubicBezTo>
                    <a:pt x="158" y="295"/>
                    <a:pt x="158" y="295"/>
                    <a:pt x="158" y="295"/>
                  </a:cubicBezTo>
                  <a:lnTo>
                    <a:pt x="204" y="29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22" name="Freeform 8">
              <a:extLst>
                <a:ext uri="{FF2B5EF4-FFF2-40B4-BE49-F238E27FC236}">
                  <a16:creationId xmlns:a16="http://schemas.microsoft.com/office/drawing/2014/main" xmlns="" id="{A116734B-83D9-40F1-9412-F239017E58CF}"/>
                </a:ext>
              </a:extLst>
            </p:cNvPr>
            <p:cNvSpPr>
              <a:spLocks/>
            </p:cNvSpPr>
            <p:nvPr userDrawn="1"/>
          </p:nvSpPr>
          <p:spPr bwMode="auto">
            <a:xfrm>
              <a:off x="9378950" y="7243763"/>
              <a:ext cx="61913" cy="74613"/>
            </a:xfrm>
            <a:custGeom>
              <a:avLst/>
              <a:gdLst>
                <a:gd name="T0" fmla="*/ 0 w 184"/>
                <a:gd name="T1" fmla="*/ 0 h 221"/>
                <a:gd name="T2" fmla="*/ 0 w 184"/>
                <a:gd name="T3" fmla="*/ 143 h 221"/>
                <a:gd name="T4" fmla="*/ 16 w 184"/>
                <a:gd name="T5" fmla="*/ 202 h 221"/>
                <a:gd name="T6" fmla="*/ 69 w 184"/>
                <a:gd name="T7" fmla="*/ 221 h 221"/>
                <a:gd name="T8" fmla="*/ 106 w 184"/>
                <a:gd name="T9" fmla="*/ 212 h 221"/>
                <a:gd name="T10" fmla="*/ 139 w 184"/>
                <a:gd name="T11" fmla="*/ 183 h 221"/>
                <a:gd name="T12" fmla="*/ 139 w 184"/>
                <a:gd name="T13" fmla="*/ 215 h 221"/>
                <a:gd name="T14" fmla="*/ 184 w 184"/>
                <a:gd name="T15" fmla="*/ 215 h 221"/>
                <a:gd name="T16" fmla="*/ 184 w 184"/>
                <a:gd name="T17" fmla="*/ 0 h 221"/>
                <a:gd name="T18" fmla="*/ 137 w 184"/>
                <a:gd name="T19" fmla="*/ 0 h 221"/>
                <a:gd name="T20" fmla="*/ 137 w 184"/>
                <a:gd name="T21" fmla="*/ 128 h 221"/>
                <a:gd name="T22" fmla="*/ 132 w 184"/>
                <a:gd name="T23" fmla="*/ 150 h 221"/>
                <a:gd name="T24" fmla="*/ 120 w 184"/>
                <a:gd name="T25" fmla="*/ 167 h 221"/>
                <a:gd name="T26" fmla="*/ 102 w 184"/>
                <a:gd name="T27" fmla="*/ 178 h 221"/>
                <a:gd name="T28" fmla="*/ 82 w 184"/>
                <a:gd name="T29" fmla="*/ 182 h 221"/>
                <a:gd name="T30" fmla="*/ 55 w 184"/>
                <a:gd name="T31" fmla="*/ 172 h 221"/>
                <a:gd name="T32" fmla="*/ 46 w 184"/>
                <a:gd name="T33" fmla="*/ 135 h 221"/>
                <a:gd name="T34" fmla="*/ 46 w 184"/>
                <a:gd name="T35" fmla="*/ 0 h 221"/>
                <a:gd name="T36" fmla="*/ 0 w 184"/>
                <a:gd name="T37"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1">
                  <a:moveTo>
                    <a:pt x="0" y="0"/>
                  </a:moveTo>
                  <a:cubicBezTo>
                    <a:pt x="0" y="143"/>
                    <a:pt x="0" y="143"/>
                    <a:pt x="0" y="143"/>
                  </a:cubicBezTo>
                  <a:cubicBezTo>
                    <a:pt x="0" y="169"/>
                    <a:pt x="5" y="189"/>
                    <a:pt x="16" y="202"/>
                  </a:cubicBezTo>
                  <a:cubicBezTo>
                    <a:pt x="27" y="215"/>
                    <a:pt x="45" y="221"/>
                    <a:pt x="69" y="221"/>
                  </a:cubicBezTo>
                  <a:cubicBezTo>
                    <a:pt x="83" y="221"/>
                    <a:pt x="95" y="218"/>
                    <a:pt x="106" y="212"/>
                  </a:cubicBezTo>
                  <a:cubicBezTo>
                    <a:pt x="118" y="206"/>
                    <a:pt x="129" y="196"/>
                    <a:pt x="139" y="183"/>
                  </a:cubicBezTo>
                  <a:cubicBezTo>
                    <a:pt x="139" y="215"/>
                    <a:pt x="139" y="215"/>
                    <a:pt x="139" y="215"/>
                  </a:cubicBezTo>
                  <a:cubicBezTo>
                    <a:pt x="184" y="215"/>
                    <a:pt x="184" y="215"/>
                    <a:pt x="184" y="215"/>
                  </a:cubicBezTo>
                  <a:cubicBezTo>
                    <a:pt x="184" y="0"/>
                    <a:pt x="184" y="0"/>
                    <a:pt x="184" y="0"/>
                  </a:cubicBezTo>
                  <a:cubicBezTo>
                    <a:pt x="137" y="0"/>
                    <a:pt x="137" y="0"/>
                    <a:pt x="137" y="0"/>
                  </a:cubicBezTo>
                  <a:cubicBezTo>
                    <a:pt x="137" y="128"/>
                    <a:pt x="137" y="128"/>
                    <a:pt x="137" y="128"/>
                  </a:cubicBezTo>
                  <a:cubicBezTo>
                    <a:pt x="137" y="136"/>
                    <a:pt x="136" y="144"/>
                    <a:pt x="132" y="150"/>
                  </a:cubicBezTo>
                  <a:cubicBezTo>
                    <a:pt x="129" y="157"/>
                    <a:pt x="125" y="163"/>
                    <a:pt x="120" y="167"/>
                  </a:cubicBezTo>
                  <a:cubicBezTo>
                    <a:pt x="114" y="172"/>
                    <a:pt x="108" y="175"/>
                    <a:pt x="102" y="178"/>
                  </a:cubicBezTo>
                  <a:cubicBezTo>
                    <a:pt x="95" y="180"/>
                    <a:pt x="88" y="182"/>
                    <a:pt x="82" y="182"/>
                  </a:cubicBezTo>
                  <a:cubicBezTo>
                    <a:pt x="70" y="182"/>
                    <a:pt x="61" y="178"/>
                    <a:pt x="55" y="172"/>
                  </a:cubicBezTo>
                  <a:cubicBezTo>
                    <a:pt x="49" y="165"/>
                    <a:pt x="46" y="153"/>
                    <a:pt x="46" y="135"/>
                  </a:cubicBezTo>
                  <a:cubicBezTo>
                    <a:pt x="46" y="0"/>
                    <a:pt x="46" y="0"/>
                    <a:pt x="46" y="0"/>
                  </a:cubicBezTo>
                  <a:lnTo>
                    <a:pt x="0" y="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23" name="Freeform 9">
              <a:extLst>
                <a:ext uri="{FF2B5EF4-FFF2-40B4-BE49-F238E27FC236}">
                  <a16:creationId xmlns:a16="http://schemas.microsoft.com/office/drawing/2014/main" xmlns="" id="{8973469A-55CB-43EC-9651-DA2A123F9A10}"/>
                </a:ext>
              </a:extLst>
            </p:cNvPr>
            <p:cNvSpPr>
              <a:spLocks/>
            </p:cNvSpPr>
            <p:nvPr userDrawn="1"/>
          </p:nvSpPr>
          <p:spPr bwMode="auto">
            <a:xfrm>
              <a:off x="9290050" y="7216775"/>
              <a:ext cx="71438" cy="101600"/>
            </a:xfrm>
            <a:custGeom>
              <a:avLst/>
              <a:gdLst>
                <a:gd name="T0" fmla="*/ 0 w 213"/>
                <a:gd name="T1" fmla="*/ 200 h 302"/>
                <a:gd name="T2" fmla="*/ 31 w 213"/>
                <a:gd name="T3" fmla="*/ 277 h 302"/>
                <a:gd name="T4" fmla="*/ 109 w 213"/>
                <a:gd name="T5" fmla="*/ 302 h 302"/>
                <a:gd name="T6" fmla="*/ 185 w 213"/>
                <a:gd name="T7" fmla="*/ 275 h 302"/>
                <a:gd name="T8" fmla="*/ 213 w 213"/>
                <a:gd name="T9" fmla="*/ 196 h 302"/>
                <a:gd name="T10" fmla="*/ 213 w 213"/>
                <a:gd name="T11" fmla="*/ 0 h 302"/>
                <a:gd name="T12" fmla="*/ 164 w 213"/>
                <a:gd name="T13" fmla="*/ 0 h 302"/>
                <a:gd name="T14" fmla="*/ 164 w 213"/>
                <a:gd name="T15" fmla="*/ 192 h 302"/>
                <a:gd name="T16" fmla="*/ 151 w 213"/>
                <a:gd name="T17" fmla="*/ 242 h 302"/>
                <a:gd name="T18" fmla="*/ 108 w 213"/>
                <a:gd name="T19" fmla="*/ 259 h 302"/>
                <a:gd name="T20" fmla="*/ 82 w 213"/>
                <a:gd name="T21" fmla="*/ 255 h 302"/>
                <a:gd name="T22" fmla="*/ 65 w 213"/>
                <a:gd name="T23" fmla="*/ 243 h 302"/>
                <a:gd name="T24" fmla="*/ 55 w 213"/>
                <a:gd name="T25" fmla="*/ 224 h 302"/>
                <a:gd name="T26" fmla="*/ 49 w 213"/>
                <a:gd name="T27" fmla="*/ 200 h 302"/>
                <a:gd name="T28" fmla="*/ 0 w 213"/>
                <a:gd name="T29" fmla="*/ 20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3" h="302">
                  <a:moveTo>
                    <a:pt x="0" y="200"/>
                  </a:moveTo>
                  <a:cubicBezTo>
                    <a:pt x="2" y="235"/>
                    <a:pt x="13" y="261"/>
                    <a:pt x="31" y="277"/>
                  </a:cubicBezTo>
                  <a:cubicBezTo>
                    <a:pt x="49" y="294"/>
                    <a:pt x="75" y="302"/>
                    <a:pt x="109" y="302"/>
                  </a:cubicBezTo>
                  <a:cubicBezTo>
                    <a:pt x="141" y="302"/>
                    <a:pt x="166" y="293"/>
                    <a:pt x="185" y="275"/>
                  </a:cubicBezTo>
                  <a:cubicBezTo>
                    <a:pt x="204" y="257"/>
                    <a:pt x="213" y="231"/>
                    <a:pt x="213" y="196"/>
                  </a:cubicBezTo>
                  <a:cubicBezTo>
                    <a:pt x="213" y="0"/>
                    <a:pt x="213" y="0"/>
                    <a:pt x="213" y="0"/>
                  </a:cubicBezTo>
                  <a:cubicBezTo>
                    <a:pt x="164" y="0"/>
                    <a:pt x="164" y="0"/>
                    <a:pt x="164" y="0"/>
                  </a:cubicBezTo>
                  <a:cubicBezTo>
                    <a:pt x="164" y="192"/>
                    <a:pt x="164" y="192"/>
                    <a:pt x="164" y="192"/>
                  </a:cubicBezTo>
                  <a:cubicBezTo>
                    <a:pt x="164" y="214"/>
                    <a:pt x="159" y="230"/>
                    <a:pt x="151" y="242"/>
                  </a:cubicBezTo>
                  <a:cubicBezTo>
                    <a:pt x="142" y="253"/>
                    <a:pt x="128" y="259"/>
                    <a:pt x="108" y="259"/>
                  </a:cubicBezTo>
                  <a:cubicBezTo>
                    <a:pt x="98" y="259"/>
                    <a:pt x="89" y="258"/>
                    <a:pt x="82" y="255"/>
                  </a:cubicBezTo>
                  <a:cubicBezTo>
                    <a:pt x="75" y="252"/>
                    <a:pt x="69" y="248"/>
                    <a:pt x="65" y="243"/>
                  </a:cubicBezTo>
                  <a:cubicBezTo>
                    <a:pt x="60" y="238"/>
                    <a:pt x="57" y="232"/>
                    <a:pt x="55" y="224"/>
                  </a:cubicBezTo>
                  <a:cubicBezTo>
                    <a:pt x="52" y="217"/>
                    <a:pt x="50" y="209"/>
                    <a:pt x="49" y="200"/>
                  </a:cubicBezTo>
                  <a:lnTo>
                    <a:pt x="0" y="20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24" name="Freeform 10">
              <a:extLst>
                <a:ext uri="{FF2B5EF4-FFF2-40B4-BE49-F238E27FC236}">
                  <a16:creationId xmlns:a16="http://schemas.microsoft.com/office/drawing/2014/main" xmlns="" id="{5FE7D7BF-307B-49E3-A190-9CB8FA2139BD}"/>
                </a:ext>
              </a:extLst>
            </p:cNvPr>
            <p:cNvSpPr>
              <a:spLocks/>
            </p:cNvSpPr>
            <p:nvPr userDrawn="1"/>
          </p:nvSpPr>
          <p:spPr bwMode="auto">
            <a:xfrm>
              <a:off x="9120188" y="7242175"/>
              <a:ext cx="61913" cy="76200"/>
            </a:xfrm>
            <a:custGeom>
              <a:avLst/>
              <a:gdLst>
                <a:gd name="T0" fmla="*/ 0 w 187"/>
                <a:gd name="T1" fmla="*/ 155 h 227"/>
                <a:gd name="T2" fmla="*/ 9 w 187"/>
                <a:gd name="T3" fmla="*/ 190 h 227"/>
                <a:gd name="T4" fmla="*/ 31 w 187"/>
                <a:gd name="T5" fmla="*/ 212 h 227"/>
                <a:gd name="T6" fmla="*/ 62 w 187"/>
                <a:gd name="T7" fmla="*/ 224 h 227"/>
                <a:gd name="T8" fmla="*/ 98 w 187"/>
                <a:gd name="T9" fmla="*/ 227 h 227"/>
                <a:gd name="T10" fmla="*/ 165 w 187"/>
                <a:gd name="T11" fmla="*/ 209 h 227"/>
                <a:gd name="T12" fmla="*/ 187 w 187"/>
                <a:gd name="T13" fmla="*/ 162 h 227"/>
                <a:gd name="T14" fmla="*/ 184 w 187"/>
                <a:gd name="T15" fmla="*/ 137 h 227"/>
                <a:gd name="T16" fmla="*/ 172 w 187"/>
                <a:gd name="T17" fmla="*/ 118 h 227"/>
                <a:gd name="T18" fmla="*/ 149 w 187"/>
                <a:gd name="T19" fmla="*/ 104 h 227"/>
                <a:gd name="T20" fmla="*/ 114 w 187"/>
                <a:gd name="T21" fmla="*/ 94 h 227"/>
                <a:gd name="T22" fmla="*/ 87 w 187"/>
                <a:gd name="T23" fmla="*/ 90 h 227"/>
                <a:gd name="T24" fmla="*/ 69 w 187"/>
                <a:gd name="T25" fmla="*/ 85 h 227"/>
                <a:gd name="T26" fmla="*/ 57 w 187"/>
                <a:gd name="T27" fmla="*/ 81 h 227"/>
                <a:gd name="T28" fmla="*/ 51 w 187"/>
                <a:gd name="T29" fmla="*/ 73 h 227"/>
                <a:gd name="T30" fmla="*/ 49 w 187"/>
                <a:gd name="T31" fmla="*/ 62 h 227"/>
                <a:gd name="T32" fmla="*/ 51 w 187"/>
                <a:gd name="T33" fmla="*/ 53 h 227"/>
                <a:gd name="T34" fmla="*/ 58 w 187"/>
                <a:gd name="T35" fmla="*/ 44 h 227"/>
                <a:gd name="T36" fmla="*/ 72 w 187"/>
                <a:gd name="T37" fmla="*/ 38 h 227"/>
                <a:gd name="T38" fmla="*/ 94 w 187"/>
                <a:gd name="T39" fmla="*/ 36 h 227"/>
                <a:gd name="T40" fmla="*/ 128 w 187"/>
                <a:gd name="T41" fmla="*/ 43 h 227"/>
                <a:gd name="T42" fmla="*/ 143 w 187"/>
                <a:gd name="T43" fmla="*/ 67 h 227"/>
                <a:gd name="T44" fmla="*/ 185 w 187"/>
                <a:gd name="T45" fmla="*/ 62 h 227"/>
                <a:gd name="T46" fmla="*/ 176 w 187"/>
                <a:gd name="T47" fmla="*/ 38 h 227"/>
                <a:gd name="T48" fmla="*/ 161 w 187"/>
                <a:gd name="T49" fmla="*/ 18 h 227"/>
                <a:gd name="T50" fmla="*/ 134 w 187"/>
                <a:gd name="T51" fmla="*/ 5 h 227"/>
                <a:gd name="T52" fmla="*/ 93 w 187"/>
                <a:gd name="T53" fmla="*/ 0 h 227"/>
                <a:gd name="T54" fmla="*/ 57 w 187"/>
                <a:gd name="T55" fmla="*/ 4 h 227"/>
                <a:gd name="T56" fmla="*/ 30 w 187"/>
                <a:gd name="T57" fmla="*/ 17 h 227"/>
                <a:gd name="T58" fmla="*/ 11 w 187"/>
                <a:gd name="T59" fmla="*/ 38 h 227"/>
                <a:gd name="T60" fmla="*/ 5 w 187"/>
                <a:gd name="T61" fmla="*/ 65 h 227"/>
                <a:gd name="T62" fmla="*/ 11 w 187"/>
                <a:gd name="T63" fmla="*/ 96 h 227"/>
                <a:gd name="T64" fmla="*/ 31 w 187"/>
                <a:gd name="T65" fmla="*/ 114 h 227"/>
                <a:gd name="T66" fmla="*/ 63 w 187"/>
                <a:gd name="T67" fmla="*/ 125 h 227"/>
                <a:gd name="T68" fmla="*/ 108 w 187"/>
                <a:gd name="T69" fmla="*/ 134 h 227"/>
                <a:gd name="T70" fmla="*/ 134 w 187"/>
                <a:gd name="T71" fmla="*/ 145 h 227"/>
                <a:gd name="T72" fmla="*/ 141 w 187"/>
                <a:gd name="T73" fmla="*/ 163 h 227"/>
                <a:gd name="T74" fmla="*/ 130 w 187"/>
                <a:gd name="T75" fmla="*/ 183 h 227"/>
                <a:gd name="T76" fmla="*/ 97 w 187"/>
                <a:gd name="T77" fmla="*/ 191 h 227"/>
                <a:gd name="T78" fmla="*/ 77 w 187"/>
                <a:gd name="T79" fmla="*/ 189 h 227"/>
                <a:gd name="T80" fmla="*/ 62 w 187"/>
                <a:gd name="T81" fmla="*/ 183 h 227"/>
                <a:gd name="T82" fmla="*/ 50 w 187"/>
                <a:gd name="T83" fmla="*/ 173 h 227"/>
                <a:gd name="T84" fmla="*/ 45 w 187"/>
                <a:gd name="T85" fmla="*/ 155 h 227"/>
                <a:gd name="T86" fmla="*/ 0 w 187"/>
                <a:gd name="T87" fmla="*/ 155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87" h="227">
                  <a:moveTo>
                    <a:pt x="0" y="155"/>
                  </a:moveTo>
                  <a:cubicBezTo>
                    <a:pt x="1" y="169"/>
                    <a:pt x="4" y="181"/>
                    <a:pt x="9" y="190"/>
                  </a:cubicBezTo>
                  <a:cubicBezTo>
                    <a:pt x="15" y="199"/>
                    <a:pt x="22" y="206"/>
                    <a:pt x="31" y="212"/>
                  </a:cubicBezTo>
                  <a:cubicBezTo>
                    <a:pt x="40" y="217"/>
                    <a:pt x="51" y="221"/>
                    <a:pt x="62" y="224"/>
                  </a:cubicBezTo>
                  <a:cubicBezTo>
                    <a:pt x="73" y="226"/>
                    <a:pt x="85" y="227"/>
                    <a:pt x="98" y="227"/>
                  </a:cubicBezTo>
                  <a:cubicBezTo>
                    <a:pt x="128" y="227"/>
                    <a:pt x="150" y="221"/>
                    <a:pt x="165" y="209"/>
                  </a:cubicBezTo>
                  <a:cubicBezTo>
                    <a:pt x="180" y="197"/>
                    <a:pt x="187" y="182"/>
                    <a:pt x="187" y="162"/>
                  </a:cubicBezTo>
                  <a:cubicBezTo>
                    <a:pt x="187" y="153"/>
                    <a:pt x="186" y="145"/>
                    <a:pt x="184" y="137"/>
                  </a:cubicBezTo>
                  <a:cubicBezTo>
                    <a:pt x="182" y="130"/>
                    <a:pt x="178" y="123"/>
                    <a:pt x="172" y="118"/>
                  </a:cubicBezTo>
                  <a:cubicBezTo>
                    <a:pt x="166" y="112"/>
                    <a:pt x="159" y="107"/>
                    <a:pt x="149" y="104"/>
                  </a:cubicBezTo>
                  <a:cubicBezTo>
                    <a:pt x="140" y="100"/>
                    <a:pt x="128" y="97"/>
                    <a:pt x="114" y="94"/>
                  </a:cubicBezTo>
                  <a:cubicBezTo>
                    <a:pt x="87" y="90"/>
                    <a:pt x="87" y="90"/>
                    <a:pt x="87" y="90"/>
                  </a:cubicBezTo>
                  <a:cubicBezTo>
                    <a:pt x="80" y="88"/>
                    <a:pt x="74" y="87"/>
                    <a:pt x="69" y="85"/>
                  </a:cubicBezTo>
                  <a:cubicBezTo>
                    <a:pt x="64" y="84"/>
                    <a:pt x="60" y="82"/>
                    <a:pt x="57" y="81"/>
                  </a:cubicBezTo>
                  <a:cubicBezTo>
                    <a:pt x="54" y="79"/>
                    <a:pt x="52" y="76"/>
                    <a:pt x="51" y="73"/>
                  </a:cubicBezTo>
                  <a:cubicBezTo>
                    <a:pt x="50" y="70"/>
                    <a:pt x="49" y="66"/>
                    <a:pt x="49" y="62"/>
                  </a:cubicBezTo>
                  <a:cubicBezTo>
                    <a:pt x="49" y="59"/>
                    <a:pt x="50" y="56"/>
                    <a:pt x="51" y="53"/>
                  </a:cubicBezTo>
                  <a:cubicBezTo>
                    <a:pt x="53" y="49"/>
                    <a:pt x="55" y="47"/>
                    <a:pt x="58" y="44"/>
                  </a:cubicBezTo>
                  <a:cubicBezTo>
                    <a:pt x="62" y="42"/>
                    <a:pt x="66" y="40"/>
                    <a:pt x="72" y="38"/>
                  </a:cubicBezTo>
                  <a:cubicBezTo>
                    <a:pt x="78" y="36"/>
                    <a:pt x="85" y="36"/>
                    <a:pt x="94" y="36"/>
                  </a:cubicBezTo>
                  <a:cubicBezTo>
                    <a:pt x="110" y="36"/>
                    <a:pt x="121" y="38"/>
                    <a:pt x="128" y="43"/>
                  </a:cubicBezTo>
                  <a:cubicBezTo>
                    <a:pt x="134" y="49"/>
                    <a:pt x="139" y="57"/>
                    <a:pt x="143" y="67"/>
                  </a:cubicBezTo>
                  <a:cubicBezTo>
                    <a:pt x="185" y="62"/>
                    <a:pt x="185" y="62"/>
                    <a:pt x="185" y="62"/>
                  </a:cubicBezTo>
                  <a:cubicBezTo>
                    <a:pt x="183" y="53"/>
                    <a:pt x="180" y="46"/>
                    <a:pt x="176" y="38"/>
                  </a:cubicBezTo>
                  <a:cubicBezTo>
                    <a:pt x="173" y="31"/>
                    <a:pt x="168" y="24"/>
                    <a:pt x="161" y="18"/>
                  </a:cubicBezTo>
                  <a:cubicBezTo>
                    <a:pt x="154" y="13"/>
                    <a:pt x="145" y="8"/>
                    <a:pt x="134" y="5"/>
                  </a:cubicBezTo>
                  <a:cubicBezTo>
                    <a:pt x="123" y="1"/>
                    <a:pt x="109" y="0"/>
                    <a:pt x="93" y="0"/>
                  </a:cubicBezTo>
                  <a:cubicBezTo>
                    <a:pt x="80" y="0"/>
                    <a:pt x="68" y="1"/>
                    <a:pt x="57" y="4"/>
                  </a:cubicBezTo>
                  <a:cubicBezTo>
                    <a:pt x="47" y="7"/>
                    <a:pt x="37" y="12"/>
                    <a:pt x="30" y="17"/>
                  </a:cubicBezTo>
                  <a:cubicBezTo>
                    <a:pt x="22" y="23"/>
                    <a:pt x="16" y="30"/>
                    <a:pt x="11" y="38"/>
                  </a:cubicBezTo>
                  <a:cubicBezTo>
                    <a:pt x="7" y="46"/>
                    <a:pt x="5" y="55"/>
                    <a:pt x="5" y="65"/>
                  </a:cubicBezTo>
                  <a:cubicBezTo>
                    <a:pt x="5" y="78"/>
                    <a:pt x="7" y="88"/>
                    <a:pt x="11" y="96"/>
                  </a:cubicBezTo>
                  <a:cubicBezTo>
                    <a:pt x="16" y="103"/>
                    <a:pt x="22" y="109"/>
                    <a:pt x="31" y="114"/>
                  </a:cubicBezTo>
                  <a:cubicBezTo>
                    <a:pt x="40" y="119"/>
                    <a:pt x="51" y="123"/>
                    <a:pt x="63" y="125"/>
                  </a:cubicBezTo>
                  <a:cubicBezTo>
                    <a:pt x="76" y="128"/>
                    <a:pt x="91" y="131"/>
                    <a:pt x="108" y="134"/>
                  </a:cubicBezTo>
                  <a:cubicBezTo>
                    <a:pt x="121" y="136"/>
                    <a:pt x="130" y="140"/>
                    <a:pt x="134" y="145"/>
                  </a:cubicBezTo>
                  <a:cubicBezTo>
                    <a:pt x="139" y="150"/>
                    <a:pt x="141" y="156"/>
                    <a:pt x="141" y="163"/>
                  </a:cubicBezTo>
                  <a:cubicBezTo>
                    <a:pt x="141" y="172"/>
                    <a:pt x="137" y="179"/>
                    <a:pt x="130" y="183"/>
                  </a:cubicBezTo>
                  <a:cubicBezTo>
                    <a:pt x="124" y="188"/>
                    <a:pt x="112" y="191"/>
                    <a:pt x="97" y="191"/>
                  </a:cubicBezTo>
                  <a:cubicBezTo>
                    <a:pt x="90" y="191"/>
                    <a:pt x="83" y="190"/>
                    <a:pt x="77" y="189"/>
                  </a:cubicBezTo>
                  <a:cubicBezTo>
                    <a:pt x="71" y="188"/>
                    <a:pt x="66" y="186"/>
                    <a:pt x="62" y="183"/>
                  </a:cubicBezTo>
                  <a:cubicBezTo>
                    <a:pt x="57" y="181"/>
                    <a:pt x="53" y="177"/>
                    <a:pt x="50" y="173"/>
                  </a:cubicBezTo>
                  <a:cubicBezTo>
                    <a:pt x="47" y="168"/>
                    <a:pt x="45" y="162"/>
                    <a:pt x="45" y="155"/>
                  </a:cubicBezTo>
                  <a:lnTo>
                    <a:pt x="0" y="15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25" name="Freeform 11">
              <a:extLst>
                <a:ext uri="{FF2B5EF4-FFF2-40B4-BE49-F238E27FC236}">
                  <a16:creationId xmlns:a16="http://schemas.microsoft.com/office/drawing/2014/main" xmlns="" id="{EB1F5AF8-5659-41CD-953F-33FCB1922C76}"/>
                </a:ext>
              </a:extLst>
            </p:cNvPr>
            <p:cNvSpPr>
              <a:spLocks/>
            </p:cNvSpPr>
            <p:nvPr userDrawn="1"/>
          </p:nvSpPr>
          <p:spPr bwMode="auto">
            <a:xfrm>
              <a:off x="9047163" y="7242175"/>
              <a:ext cx="61913" cy="76200"/>
            </a:xfrm>
            <a:custGeom>
              <a:avLst/>
              <a:gdLst>
                <a:gd name="T0" fmla="*/ 0 w 187"/>
                <a:gd name="T1" fmla="*/ 155 h 227"/>
                <a:gd name="T2" fmla="*/ 10 w 187"/>
                <a:gd name="T3" fmla="*/ 190 h 227"/>
                <a:gd name="T4" fmla="*/ 32 w 187"/>
                <a:gd name="T5" fmla="*/ 212 h 227"/>
                <a:gd name="T6" fmla="*/ 62 w 187"/>
                <a:gd name="T7" fmla="*/ 224 h 227"/>
                <a:gd name="T8" fmla="*/ 98 w 187"/>
                <a:gd name="T9" fmla="*/ 227 h 227"/>
                <a:gd name="T10" fmla="*/ 165 w 187"/>
                <a:gd name="T11" fmla="*/ 209 h 227"/>
                <a:gd name="T12" fmla="*/ 187 w 187"/>
                <a:gd name="T13" fmla="*/ 162 h 227"/>
                <a:gd name="T14" fmla="*/ 184 w 187"/>
                <a:gd name="T15" fmla="*/ 137 h 227"/>
                <a:gd name="T16" fmla="*/ 172 w 187"/>
                <a:gd name="T17" fmla="*/ 118 h 227"/>
                <a:gd name="T18" fmla="*/ 150 w 187"/>
                <a:gd name="T19" fmla="*/ 104 h 227"/>
                <a:gd name="T20" fmla="*/ 114 w 187"/>
                <a:gd name="T21" fmla="*/ 94 h 227"/>
                <a:gd name="T22" fmla="*/ 88 w 187"/>
                <a:gd name="T23" fmla="*/ 90 h 227"/>
                <a:gd name="T24" fmla="*/ 69 w 187"/>
                <a:gd name="T25" fmla="*/ 85 h 227"/>
                <a:gd name="T26" fmla="*/ 57 w 187"/>
                <a:gd name="T27" fmla="*/ 81 h 227"/>
                <a:gd name="T28" fmla="*/ 51 w 187"/>
                <a:gd name="T29" fmla="*/ 73 h 227"/>
                <a:gd name="T30" fmla="*/ 50 w 187"/>
                <a:gd name="T31" fmla="*/ 62 h 227"/>
                <a:gd name="T32" fmla="*/ 52 w 187"/>
                <a:gd name="T33" fmla="*/ 53 h 227"/>
                <a:gd name="T34" fmla="*/ 59 w 187"/>
                <a:gd name="T35" fmla="*/ 44 h 227"/>
                <a:gd name="T36" fmla="*/ 72 w 187"/>
                <a:gd name="T37" fmla="*/ 38 h 227"/>
                <a:gd name="T38" fmla="*/ 95 w 187"/>
                <a:gd name="T39" fmla="*/ 36 h 227"/>
                <a:gd name="T40" fmla="*/ 128 w 187"/>
                <a:gd name="T41" fmla="*/ 43 h 227"/>
                <a:gd name="T42" fmla="*/ 143 w 187"/>
                <a:gd name="T43" fmla="*/ 67 h 227"/>
                <a:gd name="T44" fmla="*/ 185 w 187"/>
                <a:gd name="T45" fmla="*/ 62 h 227"/>
                <a:gd name="T46" fmla="*/ 177 w 187"/>
                <a:gd name="T47" fmla="*/ 38 h 227"/>
                <a:gd name="T48" fmla="*/ 161 w 187"/>
                <a:gd name="T49" fmla="*/ 18 h 227"/>
                <a:gd name="T50" fmla="*/ 134 w 187"/>
                <a:gd name="T51" fmla="*/ 5 h 227"/>
                <a:gd name="T52" fmla="*/ 93 w 187"/>
                <a:gd name="T53" fmla="*/ 0 h 227"/>
                <a:gd name="T54" fmla="*/ 58 w 187"/>
                <a:gd name="T55" fmla="*/ 4 h 227"/>
                <a:gd name="T56" fmla="*/ 30 w 187"/>
                <a:gd name="T57" fmla="*/ 17 h 227"/>
                <a:gd name="T58" fmla="*/ 12 w 187"/>
                <a:gd name="T59" fmla="*/ 38 h 227"/>
                <a:gd name="T60" fmla="*/ 5 w 187"/>
                <a:gd name="T61" fmla="*/ 65 h 227"/>
                <a:gd name="T62" fmla="*/ 12 w 187"/>
                <a:gd name="T63" fmla="*/ 96 h 227"/>
                <a:gd name="T64" fmla="*/ 31 w 187"/>
                <a:gd name="T65" fmla="*/ 114 h 227"/>
                <a:gd name="T66" fmla="*/ 64 w 187"/>
                <a:gd name="T67" fmla="*/ 125 h 227"/>
                <a:gd name="T68" fmla="*/ 108 w 187"/>
                <a:gd name="T69" fmla="*/ 134 h 227"/>
                <a:gd name="T70" fmla="*/ 135 w 187"/>
                <a:gd name="T71" fmla="*/ 145 h 227"/>
                <a:gd name="T72" fmla="*/ 141 w 187"/>
                <a:gd name="T73" fmla="*/ 163 h 227"/>
                <a:gd name="T74" fmla="*/ 131 w 187"/>
                <a:gd name="T75" fmla="*/ 183 h 227"/>
                <a:gd name="T76" fmla="*/ 97 w 187"/>
                <a:gd name="T77" fmla="*/ 191 h 227"/>
                <a:gd name="T78" fmla="*/ 78 w 187"/>
                <a:gd name="T79" fmla="*/ 189 h 227"/>
                <a:gd name="T80" fmla="*/ 62 w 187"/>
                <a:gd name="T81" fmla="*/ 183 h 227"/>
                <a:gd name="T82" fmla="*/ 51 w 187"/>
                <a:gd name="T83" fmla="*/ 173 h 227"/>
                <a:gd name="T84" fmla="*/ 45 w 187"/>
                <a:gd name="T85" fmla="*/ 155 h 227"/>
                <a:gd name="T86" fmla="*/ 0 w 187"/>
                <a:gd name="T87" fmla="*/ 155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87" h="227">
                  <a:moveTo>
                    <a:pt x="0" y="155"/>
                  </a:moveTo>
                  <a:cubicBezTo>
                    <a:pt x="1" y="169"/>
                    <a:pt x="4" y="181"/>
                    <a:pt x="10" y="190"/>
                  </a:cubicBezTo>
                  <a:cubicBezTo>
                    <a:pt x="15" y="199"/>
                    <a:pt x="23" y="206"/>
                    <a:pt x="32" y="212"/>
                  </a:cubicBezTo>
                  <a:cubicBezTo>
                    <a:pt x="41" y="217"/>
                    <a:pt x="51" y="221"/>
                    <a:pt x="62" y="224"/>
                  </a:cubicBezTo>
                  <a:cubicBezTo>
                    <a:pt x="74" y="226"/>
                    <a:pt x="85" y="227"/>
                    <a:pt x="98" y="227"/>
                  </a:cubicBezTo>
                  <a:cubicBezTo>
                    <a:pt x="128" y="227"/>
                    <a:pt x="150" y="221"/>
                    <a:pt x="165" y="209"/>
                  </a:cubicBezTo>
                  <a:cubicBezTo>
                    <a:pt x="180" y="197"/>
                    <a:pt x="187" y="182"/>
                    <a:pt x="187" y="162"/>
                  </a:cubicBezTo>
                  <a:cubicBezTo>
                    <a:pt x="187" y="153"/>
                    <a:pt x="186" y="145"/>
                    <a:pt x="184" y="137"/>
                  </a:cubicBezTo>
                  <a:cubicBezTo>
                    <a:pt x="182" y="130"/>
                    <a:pt x="178" y="123"/>
                    <a:pt x="172" y="118"/>
                  </a:cubicBezTo>
                  <a:cubicBezTo>
                    <a:pt x="167" y="112"/>
                    <a:pt x="159" y="107"/>
                    <a:pt x="150" y="104"/>
                  </a:cubicBezTo>
                  <a:cubicBezTo>
                    <a:pt x="140" y="100"/>
                    <a:pt x="128" y="97"/>
                    <a:pt x="114" y="94"/>
                  </a:cubicBezTo>
                  <a:cubicBezTo>
                    <a:pt x="88" y="90"/>
                    <a:pt x="88" y="90"/>
                    <a:pt x="88" y="90"/>
                  </a:cubicBezTo>
                  <a:cubicBezTo>
                    <a:pt x="80" y="88"/>
                    <a:pt x="74" y="87"/>
                    <a:pt x="69" y="85"/>
                  </a:cubicBezTo>
                  <a:cubicBezTo>
                    <a:pt x="64" y="84"/>
                    <a:pt x="60" y="82"/>
                    <a:pt x="57" y="81"/>
                  </a:cubicBezTo>
                  <a:cubicBezTo>
                    <a:pt x="54" y="79"/>
                    <a:pt x="52" y="76"/>
                    <a:pt x="51" y="73"/>
                  </a:cubicBezTo>
                  <a:cubicBezTo>
                    <a:pt x="50" y="70"/>
                    <a:pt x="50" y="66"/>
                    <a:pt x="50" y="62"/>
                  </a:cubicBezTo>
                  <a:cubicBezTo>
                    <a:pt x="50" y="59"/>
                    <a:pt x="50" y="56"/>
                    <a:pt x="52" y="53"/>
                  </a:cubicBezTo>
                  <a:cubicBezTo>
                    <a:pt x="53" y="49"/>
                    <a:pt x="55" y="47"/>
                    <a:pt x="59" y="44"/>
                  </a:cubicBezTo>
                  <a:cubicBezTo>
                    <a:pt x="62" y="42"/>
                    <a:pt x="67" y="40"/>
                    <a:pt x="72" y="38"/>
                  </a:cubicBezTo>
                  <a:cubicBezTo>
                    <a:pt x="78" y="36"/>
                    <a:pt x="85" y="36"/>
                    <a:pt x="95" y="36"/>
                  </a:cubicBezTo>
                  <a:cubicBezTo>
                    <a:pt x="110" y="36"/>
                    <a:pt x="121" y="38"/>
                    <a:pt x="128" y="43"/>
                  </a:cubicBezTo>
                  <a:cubicBezTo>
                    <a:pt x="135" y="49"/>
                    <a:pt x="140" y="57"/>
                    <a:pt x="143" y="67"/>
                  </a:cubicBezTo>
                  <a:cubicBezTo>
                    <a:pt x="185" y="62"/>
                    <a:pt x="185" y="62"/>
                    <a:pt x="185" y="62"/>
                  </a:cubicBezTo>
                  <a:cubicBezTo>
                    <a:pt x="183" y="53"/>
                    <a:pt x="180" y="46"/>
                    <a:pt x="177" y="38"/>
                  </a:cubicBezTo>
                  <a:cubicBezTo>
                    <a:pt x="173" y="31"/>
                    <a:pt x="168" y="24"/>
                    <a:pt x="161" y="18"/>
                  </a:cubicBezTo>
                  <a:cubicBezTo>
                    <a:pt x="154" y="13"/>
                    <a:pt x="145" y="8"/>
                    <a:pt x="134" y="5"/>
                  </a:cubicBezTo>
                  <a:cubicBezTo>
                    <a:pt x="123" y="1"/>
                    <a:pt x="110" y="0"/>
                    <a:pt x="93" y="0"/>
                  </a:cubicBezTo>
                  <a:cubicBezTo>
                    <a:pt x="80" y="0"/>
                    <a:pt x="69" y="1"/>
                    <a:pt x="58" y="4"/>
                  </a:cubicBezTo>
                  <a:cubicBezTo>
                    <a:pt x="47" y="7"/>
                    <a:pt x="38" y="12"/>
                    <a:pt x="30" y="17"/>
                  </a:cubicBezTo>
                  <a:cubicBezTo>
                    <a:pt x="22" y="23"/>
                    <a:pt x="16" y="30"/>
                    <a:pt x="12" y="38"/>
                  </a:cubicBezTo>
                  <a:cubicBezTo>
                    <a:pt x="7" y="46"/>
                    <a:pt x="5" y="55"/>
                    <a:pt x="5" y="65"/>
                  </a:cubicBezTo>
                  <a:cubicBezTo>
                    <a:pt x="5" y="78"/>
                    <a:pt x="7" y="88"/>
                    <a:pt x="12" y="96"/>
                  </a:cubicBezTo>
                  <a:cubicBezTo>
                    <a:pt x="16" y="103"/>
                    <a:pt x="22" y="109"/>
                    <a:pt x="31" y="114"/>
                  </a:cubicBezTo>
                  <a:cubicBezTo>
                    <a:pt x="40" y="119"/>
                    <a:pt x="51" y="123"/>
                    <a:pt x="64" y="125"/>
                  </a:cubicBezTo>
                  <a:cubicBezTo>
                    <a:pt x="77" y="128"/>
                    <a:pt x="91" y="131"/>
                    <a:pt x="108" y="134"/>
                  </a:cubicBezTo>
                  <a:cubicBezTo>
                    <a:pt x="122" y="136"/>
                    <a:pt x="130" y="140"/>
                    <a:pt x="135" y="145"/>
                  </a:cubicBezTo>
                  <a:cubicBezTo>
                    <a:pt x="139" y="150"/>
                    <a:pt x="141" y="156"/>
                    <a:pt x="141" y="163"/>
                  </a:cubicBezTo>
                  <a:cubicBezTo>
                    <a:pt x="141" y="172"/>
                    <a:pt x="138" y="179"/>
                    <a:pt x="131" y="183"/>
                  </a:cubicBezTo>
                  <a:cubicBezTo>
                    <a:pt x="124" y="188"/>
                    <a:pt x="113" y="191"/>
                    <a:pt x="97" y="191"/>
                  </a:cubicBezTo>
                  <a:cubicBezTo>
                    <a:pt x="90" y="191"/>
                    <a:pt x="84" y="190"/>
                    <a:pt x="78" y="189"/>
                  </a:cubicBezTo>
                  <a:cubicBezTo>
                    <a:pt x="72" y="188"/>
                    <a:pt x="66" y="186"/>
                    <a:pt x="62" y="183"/>
                  </a:cubicBezTo>
                  <a:cubicBezTo>
                    <a:pt x="57" y="181"/>
                    <a:pt x="54" y="177"/>
                    <a:pt x="51" y="173"/>
                  </a:cubicBezTo>
                  <a:cubicBezTo>
                    <a:pt x="48" y="168"/>
                    <a:pt x="46" y="162"/>
                    <a:pt x="45" y="155"/>
                  </a:cubicBezTo>
                  <a:lnTo>
                    <a:pt x="0" y="15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26" name="Freeform 12">
              <a:extLst>
                <a:ext uri="{FF2B5EF4-FFF2-40B4-BE49-F238E27FC236}">
                  <a16:creationId xmlns:a16="http://schemas.microsoft.com/office/drawing/2014/main" xmlns="" id="{8DF0D09D-3DA6-4782-8228-68C9CB4400F8}"/>
                </a:ext>
              </a:extLst>
            </p:cNvPr>
            <p:cNvSpPr>
              <a:spLocks noEditPoints="1"/>
            </p:cNvSpPr>
            <p:nvPr userDrawn="1"/>
          </p:nvSpPr>
          <p:spPr bwMode="auto">
            <a:xfrm>
              <a:off x="8964613" y="7242175"/>
              <a:ext cx="69850" cy="76200"/>
            </a:xfrm>
            <a:custGeom>
              <a:avLst/>
              <a:gdLst>
                <a:gd name="T0" fmla="*/ 163 w 211"/>
                <a:gd name="T1" fmla="*/ 113 h 227"/>
                <a:gd name="T2" fmla="*/ 149 w 211"/>
                <a:gd name="T3" fmla="*/ 169 h 227"/>
                <a:gd name="T4" fmla="*/ 106 w 211"/>
                <a:gd name="T5" fmla="*/ 189 h 227"/>
                <a:gd name="T6" fmla="*/ 62 w 211"/>
                <a:gd name="T7" fmla="*/ 169 h 227"/>
                <a:gd name="T8" fmla="*/ 49 w 211"/>
                <a:gd name="T9" fmla="*/ 113 h 227"/>
                <a:gd name="T10" fmla="*/ 62 w 211"/>
                <a:gd name="T11" fmla="*/ 58 h 227"/>
                <a:gd name="T12" fmla="*/ 106 w 211"/>
                <a:gd name="T13" fmla="*/ 38 h 227"/>
                <a:gd name="T14" fmla="*/ 149 w 211"/>
                <a:gd name="T15" fmla="*/ 58 h 227"/>
                <a:gd name="T16" fmla="*/ 163 w 211"/>
                <a:gd name="T17" fmla="*/ 113 h 227"/>
                <a:gd name="T18" fmla="*/ 211 w 211"/>
                <a:gd name="T19" fmla="*/ 113 h 227"/>
                <a:gd name="T20" fmla="*/ 205 w 211"/>
                <a:gd name="T21" fmla="*/ 67 h 227"/>
                <a:gd name="T22" fmla="*/ 184 w 211"/>
                <a:gd name="T23" fmla="*/ 32 h 227"/>
                <a:gd name="T24" fmla="*/ 151 w 211"/>
                <a:gd name="T25" fmla="*/ 8 h 227"/>
                <a:gd name="T26" fmla="*/ 106 w 211"/>
                <a:gd name="T27" fmla="*/ 0 h 227"/>
                <a:gd name="T28" fmla="*/ 61 w 211"/>
                <a:gd name="T29" fmla="*/ 8 h 227"/>
                <a:gd name="T30" fmla="*/ 28 w 211"/>
                <a:gd name="T31" fmla="*/ 31 h 227"/>
                <a:gd name="T32" fmla="*/ 7 w 211"/>
                <a:gd name="T33" fmla="*/ 67 h 227"/>
                <a:gd name="T34" fmla="*/ 0 w 211"/>
                <a:gd name="T35" fmla="*/ 113 h 227"/>
                <a:gd name="T36" fmla="*/ 28 w 211"/>
                <a:gd name="T37" fmla="*/ 198 h 227"/>
                <a:gd name="T38" fmla="*/ 105 w 211"/>
                <a:gd name="T39" fmla="*/ 227 h 227"/>
                <a:gd name="T40" fmla="*/ 148 w 211"/>
                <a:gd name="T41" fmla="*/ 220 h 227"/>
                <a:gd name="T42" fmla="*/ 182 w 211"/>
                <a:gd name="T43" fmla="*/ 198 h 227"/>
                <a:gd name="T44" fmla="*/ 204 w 211"/>
                <a:gd name="T45" fmla="*/ 162 h 227"/>
                <a:gd name="T46" fmla="*/ 211 w 211"/>
                <a:gd name="T47" fmla="*/ 113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1" h="227">
                  <a:moveTo>
                    <a:pt x="163" y="113"/>
                  </a:moveTo>
                  <a:cubicBezTo>
                    <a:pt x="163" y="137"/>
                    <a:pt x="158" y="155"/>
                    <a:pt x="149" y="169"/>
                  </a:cubicBezTo>
                  <a:cubicBezTo>
                    <a:pt x="140" y="182"/>
                    <a:pt x="126" y="189"/>
                    <a:pt x="106" y="189"/>
                  </a:cubicBezTo>
                  <a:cubicBezTo>
                    <a:pt x="86" y="189"/>
                    <a:pt x="71" y="182"/>
                    <a:pt x="62" y="169"/>
                  </a:cubicBezTo>
                  <a:cubicBezTo>
                    <a:pt x="53" y="155"/>
                    <a:pt x="49" y="136"/>
                    <a:pt x="49" y="113"/>
                  </a:cubicBezTo>
                  <a:cubicBezTo>
                    <a:pt x="49" y="90"/>
                    <a:pt x="53" y="72"/>
                    <a:pt x="62" y="58"/>
                  </a:cubicBezTo>
                  <a:cubicBezTo>
                    <a:pt x="72" y="44"/>
                    <a:pt x="86" y="38"/>
                    <a:pt x="106" y="38"/>
                  </a:cubicBezTo>
                  <a:cubicBezTo>
                    <a:pt x="126" y="38"/>
                    <a:pt x="140" y="44"/>
                    <a:pt x="149" y="58"/>
                  </a:cubicBezTo>
                  <a:cubicBezTo>
                    <a:pt x="158" y="71"/>
                    <a:pt x="163" y="90"/>
                    <a:pt x="163" y="113"/>
                  </a:cubicBezTo>
                  <a:moveTo>
                    <a:pt x="211" y="113"/>
                  </a:moveTo>
                  <a:cubicBezTo>
                    <a:pt x="211" y="96"/>
                    <a:pt x="209" y="81"/>
                    <a:pt x="205" y="67"/>
                  </a:cubicBezTo>
                  <a:cubicBezTo>
                    <a:pt x="200" y="53"/>
                    <a:pt x="193" y="41"/>
                    <a:pt x="184" y="32"/>
                  </a:cubicBezTo>
                  <a:cubicBezTo>
                    <a:pt x="176" y="22"/>
                    <a:pt x="165" y="14"/>
                    <a:pt x="151" y="8"/>
                  </a:cubicBezTo>
                  <a:cubicBezTo>
                    <a:pt x="138" y="3"/>
                    <a:pt x="123" y="0"/>
                    <a:pt x="106" y="0"/>
                  </a:cubicBezTo>
                  <a:cubicBezTo>
                    <a:pt x="89" y="0"/>
                    <a:pt x="75" y="3"/>
                    <a:pt x="61" y="8"/>
                  </a:cubicBezTo>
                  <a:cubicBezTo>
                    <a:pt x="48" y="14"/>
                    <a:pt x="37" y="21"/>
                    <a:pt x="28" y="31"/>
                  </a:cubicBezTo>
                  <a:cubicBezTo>
                    <a:pt x="19" y="41"/>
                    <a:pt x="12" y="53"/>
                    <a:pt x="7" y="67"/>
                  </a:cubicBezTo>
                  <a:cubicBezTo>
                    <a:pt x="3" y="81"/>
                    <a:pt x="0" y="96"/>
                    <a:pt x="0" y="113"/>
                  </a:cubicBezTo>
                  <a:cubicBezTo>
                    <a:pt x="0" y="150"/>
                    <a:pt x="9" y="178"/>
                    <a:pt x="28" y="198"/>
                  </a:cubicBezTo>
                  <a:cubicBezTo>
                    <a:pt x="46" y="217"/>
                    <a:pt x="72" y="227"/>
                    <a:pt x="105" y="227"/>
                  </a:cubicBezTo>
                  <a:cubicBezTo>
                    <a:pt x="121" y="227"/>
                    <a:pt x="135" y="225"/>
                    <a:pt x="148" y="220"/>
                  </a:cubicBezTo>
                  <a:cubicBezTo>
                    <a:pt x="161" y="215"/>
                    <a:pt x="172" y="207"/>
                    <a:pt x="182" y="198"/>
                  </a:cubicBezTo>
                  <a:cubicBezTo>
                    <a:pt x="191" y="188"/>
                    <a:pt x="198" y="176"/>
                    <a:pt x="204" y="162"/>
                  </a:cubicBezTo>
                  <a:cubicBezTo>
                    <a:pt x="209" y="148"/>
                    <a:pt x="211" y="131"/>
                    <a:pt x="211" y="113"/>
                  </a:cubicBezTo>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27" name="Freeform 13">
              <a:extLst>
                <a:ext uri="{FF2B5EF4-FFF2-40B4-BE49-F238E27FC236}">
                  <a16:creationId xmlns:a16="http://schemas.microsoft.com/office/drawing/2014/main" xmlns="" id="{6EC480DB-9801-4FFB-B0BE-14EAB4CA4D4C}"/>
                </a:ext>
              </a:extLst>
            </p:cNvPr>
            <p:cNvSpPr>
              <a:spLocks/>
            </p:cNvSpPr>
            <p:nvPr userDrawn="1"/>
          </p:nvSpPr>
          <p:spPr bwMode="auto">
            <a:xfrm>
              <a:off x="8916988" y="7243763"/>
              <a:ext cx="41275" cy="73025"/>
            </a:xfrm>
            <a:custGeom>
              <a:avLst/>
              <a:gdLst>
                <a:gd name="T0" fmla="*/ 0 w 127"/>
                <a:gd name="T1" fmla="*/ 3 h 218"/>
                <a:gd name="T2" fmla="*/ 0 w 127"/>
                <a:gd name="T3" fmla="*/ 218 h 218"/>
                <a:gd name="T4" fmla="*/ 47 w 127"/>
                <a:gd name="T5" fmla="*/ 218 h 218"/>
                <a:gd name="T6" fmla="*/ 47 w 127"/>
                <a:gd name="T7" fmla="*/ 92 h 218"/>
                <a:gd name="T8" fmla="*/ 50 w 127"/>
                <a:gd name="T9" fmla="*/ 74 h 218"/>
                <a:gd name="T10" fmla="*/ 61 w 127"/>
                <a:gd name="T11" fmla="*/ 58 h 218"/>
                <a:gd name="T12" fmla="*/ 77 w 127"/>
                <a:gd name="T13" fmla="*/ 47 h 218"/>
                <a:gd name="T14" fmla="*/ 100 w 127"/>
                <a:gd name="T15" fmla="*/ 43 h 218"/>
                <a:gd name="T16" fmla="*/ 111 w 127"/>
                <a:gd name="T17" fmla="*/ 43 h 218"/>
                <a:gd name="T18" fmla="*/ 121 w 127"/>
                <a:gd name="T19" fmla="*/ 45 h 218"/>
                <a:gd name="T20" fmla="*/ 127 w 127"/>
                <a:gd name="T21" fmla="*/ 2 h 218"/>
                <a:gd name="T22" fmla="*/ 117 w 127"/>
                <a:gd name="T23" fmla="*/ 0 h 218"/>
                <a:gd name="T24" fmla="*/ 106 w 127"/>
                <a:gd name="T25" fmla="*/ 0 h 218"/>
                <a:gd name="T26" fmla="*/ 72 w 127"/>
                <a:gd name="T27" fmla="*/ 9 h 218"/>
                <a:gd name="T28" fmla="*/ 46 w 127"/>
                <a:gd name="T29" fmla="*/ 35 h 218"/>
                <a:gd name="T30" fmla="*/ 46 w 127"/>
                <a:gd name="T31" fmla="*/ 3 h 218"/>
                <a:gd name="T32" fmla="*/ 0 w 127"/>
                <a:gd name="T33" fmla="*/ 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7" h="218">
                  <a:moveTo>
                    <a:pt x="0" y="3"/>
                  </a:moveTo>
                  <a:cubicBezTo>
                    <a:pt x="0" y="218"/>
                    <a:pt x="0" y="218"/>
                    <a:pt x="0" y="218"/>
                  </a:cubicBezTo>
                  <a:cubicBezTo>
                    <a:pt x="47" y="218"/>
                    <a:pt x="47" y="218"/>
                    <a:pt x="47" y="218"/>
                  </a:cubicBezTo>
                  <a:cubicBezTo>
                    <a:pt x="47" y="92"/>
                    <a:pt x="47" y="92"/>
                    <a:pt x="47" y="92"/>
                  </a:cubicBezTo>
                  <a:cubicBezTo>
                    <a:pt x="47" y="86"/>
                    <a:pt x="48" y="80"/>
                    <a:pt x="50" y="74"/>
                  </a:cubicBezTo>
                  <a:cubicBezTo>
                    <a:pt x="53" y="68"/>
                    <a:pt x="56" y="63"/>
                    <a:pt x="61" y="58"/>
                  </a:cubicBezTo>
                  <a:cubicBezTo>
                    <a:pt x="65" y="54"/>
                    <a:pt x="71" y="50"/>
                    <a:pt x="77" y="47"/>
                  </a:cubicBezTo>
                  <a:cubicBezTo>
                    <a:pt x="84" y="44"/>
                    <a:pt x="92" y="43"/>
                    <a:pt x="100" y="43"/>
                  </a:cubicBezTo>
                  <a:cubicBezTo>
                    <a:pt x="104" y="43"/>
                    <a:pt x="108" y="43"/>
                    <a:pt x="111" y="43"/>
                  </a:cubicBezTo>
                  <a:cubicBezTo>
                    <a:pt x="115" y="43"/>
                    <a:pt x="118" y="44"/>
                    <a:pt x="121" y="45"/>
                  </a:cubicBezTo>
                  <a:cubicBezTo>
                    <a:pt x="127" y="2"/>
                    <a:pt x="127" y="2"/>
                    <a:pt x="127" y="2"/>
                  </a:cubicBezTo>
                  <a:cubicBezTo>
                    <a:pt x="124" y="1"/>
                    <a:pt x="120" y="1"/>
                    <a:pt x="117" y="0"/>
                  </a:cubicBezTo>
                  <a:cubicBezTo>
                    <a:pt x="114" y="0"/>
                    <a:pt x="110" y="0"/>
                    <a:pt x="106" y="0"/>
                  </a:cubicBezTo>
                  <a:cubicBezTo>
                    <a:pt x="94" y="0"/>
                    <a:pt x="83" y="3"/>
                    <a:pt x="72" y="9"/>
                  </a:cubicBezTo>
                  <a:cubicBezTo>
                    <a:pt x="62" y="15"/>
                    <a:pt x="53" y="24"/>
                    <a:pt x="46" y="35"/>
                  </a:cubicBezTo>
                  <a:cubicBezTo>
                    <a:pt x="46" y="3"/>
                    <a:pt x="46" y="3"/>
                    <a:pt x="46" y="3"/>
                  </a:cubicBezTo>
                  <a:lnTo>
                    <a:pt x="0" y="3"/>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28" name="Freeform 14">
              <a:extLst>
                <a:ext uri="{FF2B5EF4-FFF2-40B4-BE49-F238E27FC236}">
                  <a16:creationId xmlns:a16="http://schemas.microsoft.com/office/drawing/2014/main" xmlns="" id="{5FF4A8F7-BCF4-455B-8E16-E04D9EB3AE44}"/>
                </a:ext>
              </a:extLst>
            </p:cNvPr>
            <p:cNvSpPr>
              <a:spLocks/>
            </p:cNvSpPr>
            <p:nvPr userDrawn="1"/>
          </p:nvSpPr>
          <p:spPr bwMode="auto">
            <a:xfrm>
              <a:off x="8836025" y="7242175"/>
              <a:ext cx="65088" cy="76200"/>
            </a:xfrm>
            <a:custGeom>
              <a:avLst/>
              <a:gdLst>
                <a:gd name="T0" fmla="*/ 149 w 196"/>
                <a:gd name="T1" fmla="*/ 146 h 227"/>
                <a:gd name="T2" fmla="*/ 135 w 196"/>
                <a:gd name="T3" fmla="*/ 178 h 227"/>
                <a:gd name="T4" fmla="*/ 102 w 196"/>
                <a:gd name="T5" fmla="*/ 189 h 227"/>
                <a:gd name="T6" fmla="*/ 77 w 196"/>
                <a:gd name="T7" fmla="*/ 183 h 227"/>
                <a:gd name="T8" fmla="*/ 61 w 196"/>
                <a:gd name="T9" fmla="*/ 167 h 227"/>
                <a:gd name="T10" fmla="*/ 52 w 196"/>
                <a:gd name="T11" fmla="*/ 143 h 227"/>
                <a:gd name="T12" fmla="*/ 49 w 196"/>
                <a:gd name="T13" fmla="*/ 113 h 227"/>
                <a:gd name="T14" fmla="*/ 52 w 196"/>
                <a:gd name="T15" fmla="*/ 85 h 227"/>
                <a:gd name="T16" fmla="*/ 60 w 196"/>
                <a:gd name="T17" fmla="*/ 61 h 227"/>
                <a:gd name="T18" fmla="*/ 77 w 196"/>
                <a:gd name="T19" fmla="*/ 44 h 227"/>
                <a:gd name="T20" fmla="*/ 103 w 196"/>
                <a:gd name="T21" fmla="*/ 38 h 227"/>
                <a:gd name="T22" fmla="*/ 134 w 196"/>
                <a:gd name="T23" fmla="*/ 50 h 227"/>
                <a:gd name="T24" fmla="*/ 146 w 196"/>
                <a:gd name="T25" fmla="*/ 80 h 227"/>
                <a:gd name="T26" fmla="*/ 193 w 196"/>
                <a:gd name="T27" fmla="*/ 73 h 227"/>
                <a:gd name="T28" fmla="*/ 184 w 196"/>
                <a:gd name="T29" fmla="*/ 45 h 227"/>
                <a:gd name="T30" fmla="*/ 168 w 196"/>
                <a:gd name="T31" fmla="*/ 22 h 227"/>
                <a:gd name="T32" fmla="*/ 143 w 196"/>
                <a:gd name="T33" fmla="*/ 6 h 227"/>
                <a:gd name="T34" fmla="*/ 104 w 196"/>
                <a:gd name="T35" fmla="*/ 0 h 227"/>
                <a:gd name="T36" fmla="*/ 60 w 196"/>
                <a:gd name="T37" fmla="*/ 8 h 227"/>
                <a:gd name="T38" fmla="*/ 28 w 196"/>
                <a:gd name="T39" fmla="*/ 31 h 227"/>
                <a:gd name="T40" fmla="*/ 7 w 196"/>
                <a:gd name="T41" fmla="*/ 68 h 227"/>
                <a:gd name="T42" fmla="*/ 0 w 196"/>
                <a:gd name="T43" fmla="*/ 114 h 227"/>
                <a:gd name="T44" fmla="*/ 7 w 196"/>
                <a:gd name="T45" fmla="*/ 161 h 227"/>
                <a:gd name="T46" fmla="*/ 25 w 196"/>
                <a:gd name="T47" fmla="*/ 196 h 227"/>
                <a:gd name="T48" fmla="*/ 57 w 196"/>
                <a:gd name="T49" fmla="*/ 219 h 227"/>
                <a:gd name="T50" fmla="*/ 102 w 196"/>
                <a:gd name="T51" fmla="*/ 227 h 227"/>
                <a:gd name="T52" fmla="*/ 169 w 196"/>
                <a:gd name="T53" fmla="*/ 206 h 227"/>
                <a:gd name="T54" fmla="*/ 196 w 196"/>
                <a:gd name="T55" fmla="*/ 146 h 227"/>
                <a:gd name="T56" fmla="*/ 149 w 196"/>
                <a:gd name="T57" fmla="*/ 146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6" h="227">
                  <a:moveTo>
                    <a:pt x="149" y="146"/>
                  </a:moveTo>
                  <a:cubicBezTo>
                    <a:pt x="147" y="160"/>
                    <a:pt x="142" y="170"/>
                    <a:pt x="135" y="178"/>
                  </a:cubicBezTo>
                  <a:cubicBezTo>
                    <a:pt x="127" y="186"/>
                    <a:pt x="117" y="189"/>
                    <a:pt x="102" y="189"/>
                  </a:cubicBezTo>
                  <a:cubicBezTo>
                    <a:pt x="92" y="189"/>
                    <a:pt x="84" y="187"/>
                    <a:pt x="77" y="183"/>
                  </a:cubicBezTo>
                  <a:cubicBezTo>
                    <a:pt x="70" y="179"/>
                    <a:pt x="65" y="174"/>
                    <a:pt x="61" y="167"/>
                  </a:cubicBezTo>
                  <a:cubicBezTo>
                    <a:pt x="57" y="160"/>
                    <a:pt x="54" y="152"/>
                    <a:pt x="52" y="143"/>
                  </a:cubicBezTo>
                  <a:cubicBezTo>
                    <a:pt x="50" y="134"/>
                    <a:pt x="49" y="124"/>
                    <a:pt x="49" y="113"/>
                  </a:cubicBezTo>
                  <a:cubicBezTo>
                    <a:pt x="49" y="104"/>
                    <a:pt x="50" y="95"/>
                    <a:pt x="52" y="85"/>
                  </a:cubicBezTo>
                  <a:cubicBezTo>
                    <a:pt x="53" y="76"/>
                    <a:pt x="56" y="68"/>
                    <a:pt x="60" y="61"/>
                  </a:cubicBezTo>
                  <a:cubicBezTo>
                    <a:pt x="64" y="54"/>
                    <a:pt x="70" y="49"/>
                    <a:pt x="77" y="44"/>
                  </a:cubicBezTo>
                  <a:cubicBezTo>
                    <a:pt x="84" y="40"/>
                    <a:pt x="92" y="38"/>
                    <a:pt x="103" y="38"/>
                  </a:cubicBezTo>
                  <a:cubicBezTo>
                    <a:pt x="117" y="38"/>
                    <a:pt x="128" y="42"/>
                    <a:pt x="134" y="50"/>
                  </a:cubicBezTo>
                  <a:cubicBezTo>
                    <a:pt x="140" y="58"/>
                    <a:pt x="144" y="68"/>
                    <a:pt x="146" y="80"/>
                  </a:cubicBezTo>
                  <a:cubicBezTo>
                    <a:pt x="193" y="73"/>
                    <a:pt x="193" y="73"/>
                    <a:pt x="193" y="73"/>
                  </a:cubicBezTo>
                  <a:cubicBezTo>
                    <a:pt x="191" y="63"/>
                    <a:pt x="188" y="54"/>
                    <a:pt x="184" y="45"/>
                  </a:cubicBezTo>
                  <a:cubicBezTo>
                    <a:pt x="181" y="36"/>
                    <a:pt x="175" y="29"/>
                    <a:pt x="168" y="22"/>
                  </a:cubicBezTo>
                  <a:cubicBezTo>
                    <a:pt x="162" y="15"/>
                    <a:pt x="153" y="10"/>
                    <a:pt x="143" y="6"/>
                  </a:cubicBezTo>
                  <a:cubicBezTo>
                    <a:pt x="132" y="2"/>
                    <a:pt x="119" y="0"/>
                    <a:pt x="104" y="0"/>
                  </a:cubicBezTo>
                  <a:cubicBezTo>
                    <a:pt x="88" y="0"/>
                    <a:pt x="73" y="3"/>
                    <a:pt x="60" y="8"/>
                  </a:cubicBezTo>
                  <a:cubicBezTo>
                    <a:pt x="47" y="14"/>
                    <a:pt x="37" y="21"/>
                    <a:pt x="28" y="31"/>
                  </a:cubicBezTo>
                  <a:cubicBezTo>
                    <a:pt x="19" y="41"/>
                    <a:pt x="12" y="53"/>
                    <a:pt x="7" y="68"/>
                  </a:cubicBezTo>
                  <a:cubicBezTo>
                    <a:pt x="3" y="82"/>
                    <a:pt x="0" y="97"/>
                    <a:pt x="0" y="114"/>
                  </a:cubicBezTo>
                  <a:cubicBezTo>
                    <a:pt x="0" y="131"/>
                    <a:pt x="2" y="147"/>
                    <a:pt x="7" y="161"/>
                  </a:cubicBezTo>
                  <a:cubicBezTo>
                    <a:pt x="11" y="175"/>
                    <a:pt x="17" y="186"/>
                    <a:pt x="25" y="196"/>
                  </a:cubicBezTo>
                  <a:cubicBezTo>
                    <a:pt x="34" y="206"/>
                    <a:pt x="45" y="214"/>
                    <a:pt x="57" y="219"/>
                  </a:cubicBezTo>
                  <a:cubicBezTo>
                    <a:pt x="70" y="224"/>
                    <a:pt x="85" y="227"/>
                    <a:pt x="102" y="227"/>
                  </a:cubicBezTo>
                  <a:cubicBezTo>
                    <a:pt x="131" y="227"/>
                    <a:pt x="153" y="220"/>
                    <a:pt x="169" y="206"/>
                  </a:cubicBezTo>
                  <a:cubicBezTo>
                    <a:pt x="184" y="191"/>
                    <a:pt x="193" y="171"/>
                    <a:pt x="196" y="146"/>
                  </a:cubicBezTo>
                  <a:lnTo>
                    <a:pt x="149" y="146"/>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29" name="Freeform 15">
              <a:extLst>
                <a:ext uri="{FF2B5EF4-FFF2-40B4-BE49-F238E27FC236}">
                  <a16:creationId xmlns:a16="http://schemas.microsoft.com/office/drawing/2014/main" xmlns="" id="{12FE6E55-0717-4C52-ABC2-A3342928F963}"/>
                </a:ext>
              </a:extLst>
            </p:cNvPr>
            <p:cNvSpPr>
              <a:spLocks/>
            </p:cNvSpPr>
            <p:nvPr userDrawn="1"/>
          </p:nvSpPr>
          <p:spPr bwMode="auto">
            <a:xfrm>
              <a:off x="8788400" y="7243763"/>
              <a:ext cx="42863" cy="73025"/>
            </a:xfrm>
            <a:custGeom>
              <a:avLst/>
              <a:gdLst>
                <a:gd name="T0" fmla="*/ 0 w 126"/>
                <a:gd name="T1" fmla="*/ 3 h 218"/>
                <a:gd name="T2" fmla="*/ 0 w 126"/>
                <a:gd name="T3" fmla="*/ 218 h 218"/>
                <a:gd name="T4" fmla="*/ 46 w 126"/>
                <a:gd name="T5" fmla="*/ 218 h 218"/>
                <a:gd name="T6" fmla="*/ 46 w 126"/>
                <a:gd name="T7" fmla="*/ 92 h 218"/>
                <a:gd name="T8" fmla="*/ 50 w 126"/>
                <a:gd name="T9" fmla="*/ 74 h 218"/>
                <a:gd name="T10" fmla="*/ 60 w 126"/>
                <a:gd name="T11" fmla="*/ 58 h 218"/>
                <a:gd name="T12" fmla="*/ 76 w 126"/>
                <a:gd name="T13" fmla="*/ 47 h 218"/>
                <a:gd name="T14" fmla="*/ 99 w 126"/>
                <a:gd name="T15" fmla="*/ 43 h 218"/>
                <a:gd name="T16" fmla="*/ 111 w 126"/>
                <a:gd name="T17" fmla="*/ 43 h 218"/>
                <a:gd name="T18" fmla="*/ 120 w 126"/>
                <a:gd name="T19" fmla="*/ 45 h 218"/>
                <a:gd name="T20" fmla="*/ 126 w 126"/>
                <a:gd name="T21" fmla="*/ 2 h 218"/>
                <a:gd name="T22" fmla="*/ 116 w 126"/>
                <a:gd name="T23" fmla="*/ 0 h 218"/>
                <a:gd name="T24" fmla="*/ 105 w 126"/>
                <a:gd name="T25" fmla="*/ 0 h 218"/>
                <a:gd name="T26" fmla="*/ 72 w 126"/>
                <a:gd name="T27" fmla="*/ 9 h 218"/>
                <a:gd name="T28" fmla="*/ 45 w 126"/>
                <a:gd name="T29" fmla="*/ 35 h 218"/>
                <a:gd name="T30" fmla="*/ 45 w 126"/>
                <a:gd name="T31" fmla="*/ 3 h 218"/>
                <a:gd name="T32" fmla="*/ 0 w 126"/>
                <a:gd name="T33" fmla="*/ 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6" h="218">
                  <a:moveTo>
                    <a:pt x="0" y="3"/>
                  </a:moveTo>
                  <a:cubicBezTo>
                    <a:pt x="0" y="218"/>
                    <a:pt x="0" y="218"/>
                    <a:pt x="0" y="218"/>
                  </a:cubicBezTo>
                  <a:cubicBezTo>
                    <a:pt x="46" y="218"/>
                    <a:pt x="46" y="218"/>
                    <a:pt x="46" y="218"/>
                  </a:cubicBezTo>
                  <a:cubicBezTo>
                    <a:pt x="46" y="92"/>
                    <a:pt x="46" y="92"/>
                    <a:pt x="46" y="92"/>
                  </a:cubicBezTo>
                  <a:cubicBezTo>
                    <a:pt x="46" y="86"/>
                    <a:pt x="47" y="80"/>
                    <a:pt x="50" y="74"/>
                  </a:cubicBezTo>
                  <a:cubicBezTo>
                    <a:pt x="52" y="68"/>
                    <a:pt x="55" y="63"/>
                    <a:pt x="60" y="58"/>
                  </a:cubicBezTo>
                  <a:cubicBezTo>
                    <a:pt x="64" y="54"/>
                    <a:pt x="70" y="50"/>
                    <a:pt x="76" y="47"/>
                  </a:cubicBezTo>
                  <a:cubicBezTo>
                    <a:pt x="83" y="44"/>
                    <a:pt x="91" y="43"/>
                    <a:pt x="99" y="43"/>
                  </a:cubicBezTo>
                  <a:cubicBezTo>
                    <a:pt x="103" y="43"/>
                    <a:pt x="107" y="43"/>
                    <a:pt x="111" y="43"/>
                  </a:cubicBezTo>
                  <a:cubicBezTo>
                    <a:pt x="114" y="43"/>
                    <a:pt x="117" y="44"/>
                    <a:pt x="120" y="45"/>
                  </a:cubicBezTo>
                  <a:cubicBezTo>
                    <a:pt x="126" y="2"/>
                    <a:pt x="126" y="2"/>
                    <a:pt x="126" y="2"/>
                  </a:cubicBezTo>
                  <a:cubicBezTo>
                    <a:pt x="123" y="1"/>
                    <a:pt x="120" y="1"/>
                    <a:pt x="116" y="0"/>
                  </a:cubicBezTo>
                  <a:cubicBezTo>
                    <a:pt x="113" y="0"/>
                    <a:pt x="109" y="0"/>
                    <a:pt x="105" y="0"/>
                  </a:cubicBezTo>
                  <a:cubicBezTo>
                    <a:pt x="93" y="0"/>
                    <a:pt x="82" y="3"/>
                    <a:pt x="72" y="9"/>
                  </a:cubicBezTo>
                  <a:cubicBezTo>
                    <a:pt x="61" y="15"/>
                    <a:pt x="52" y="24"/>
                    <a:pt x="45" y="35"/>
                  </a:cubicBezTo>
                  <a:cubicBezTo>
                    <a:pt x="45" y="3"/>
                    <a:pt x="45" y="3"/>
                    <a:pt x="45" y="3"/>
                  </a:cubicBezTo>
                  <a:lnTo>
                    <a:pt x="0" y="3"/>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30" name="Freeform 16">
              <a:extLst>
                <a:ext uri="{FF2B5EF4-FFF2-40B4-BE49-F238E27FC236}">
                  <a16:creationId xmlns:a16="http://schemas.microsoft.com/office/drawing/2014/main" xmlns="" id="{1F9B256C-3C05-40A9-B353-E7AE62C50778}"/>
                </a:ext>
              </a:extLst>
            </p:cNvPr>
            <p:cNvSpPr>
              <a:spLocks noEditPoints="1"/>
            </p:cNvSpPr>
            <p:nvPr userDrawn="1"/>
          </p:nvSpPr>
          <p:spPr bwMode="auto">
            <a:xfrm>
              <a:off x="8701088" y="7242175"/>
              <a:ext cx="71438" cy="76200"/>
            </a:xfrm>
            <a:custGeom>
              <a:avLst/>
              <a:gdLst>
                <a:gd name="T0" fmla="*/ 163 w 211"/>
                <a:gd name="T1" fmla="*/ 113 h 227"/>
                <a:gd name="T2" fmla="*/ 149 w 211"/>
                <a:gd name="T3" fmla="*/ 169 h 227"/>
                <a:gd name="T4" fmla="*/ 106 w 211"/>
                <a:gd name="T5" fmla="*/ 189 h 227"/>
                <a:gd name="T6" fmla="*/ 62 w 211"/>
                <a:gd name="T7" fmla="*/ 169 h 227"/>
                <a:gd name="T8" fmla="*/ 49 w 211"/>
                <a:gd name="T9" fmla="*/ 113 h 227"/>
                <a:gd name="T10" fmla="*/ 62 w 211"/>
                <a:gd name="T11" fmla="*/ 58 h 227"/>
                <a:gd name="T12" fmla="*/ 106 w 211"/>
                <a:gd name="T13" fmla="*/ 38 h 227"/>
                <a:gd name="T14" fmla="*/ 149 w 211"/>
                <a:gd name="T15" fmla="*/ 58 h 227"/>
                <a:gd name="T16" fmla="*/ 163 w 211"/>
                <a:gd name="T17" fmla="*/ 113 h 227"/>
                <a:gd name="T18" fmla="*/ 211 w 211"/>
                <a:gd name="T19" fmla="*/ 113 h 227"/>
                <a:gd name="T20" fmla="*/ 204 w 211"/>
                <a:gd name="T21" fmla="*/ 67 h 227"/>
                <a:gd name="T22" fmla="*/ 184 w 211"/>
                <a:gd name="T23" fmla="*/ 32 h 227"/>
                <a:gd name="T24" fmla="*/ 151 w 211"/>
                <a:gd name="T25" fmla="*/ 8 h 227"/>
                <a:gd name="T26" fmla="*/ 106 w 211"/>
                <a:gd name="T27" fmla="*/ 0 h 227"/>
                <a:gd name="T28" fmla="*/ 61 w 211"/>
                <a:gd name="T29" fmla="*/ 8 h 227"/>
                <a:gd name="T30" fmla="*/ 28 w 211"/>
                <a:gd name="T31" fmla="*/ 31 h 227"/>
                <a:gd name="T32" fmla="*/ 7 w 211"/>
                <a:gd name="T33" fmla="*/ 67 h 227"/>
                <a:gd name="T34" fmla="*/ 0 w 211"/>
                <a:gd name="T35" fmla="*/ 113 h 227"/>
                <a:gd name="T36" fmla="*/ 28 w 211"/>
                <a:gd name="T37" fmla="*/ 198 h 227"/>
                <a:gd name="T38" fmla="*/ 105 w 211"/>
                <a:gd name="T39" fmla="*/ 227 h 227"/>
                <a:gd name="T40" fmla="*/ 148 w 211"/>
                <a:gd name="T41" fmla="*/ 220 h 227"/>
                <a:gd name="T42" fmla="*/ 181 w 211"/>
                <a:gd name="T43" fmla="*/ 198 h 227"/>
                <a:gd name="T44" fmla="*/ 203 w 211"/>
                <a:gd name="T45" fmla="*/ 162 h 227"/>
                <a:gd name="T46" fmla="*/ 211 w 211"/>
                <a:gd name="T47" fmla="*/ 113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1" h="227">
                  <a:moveTo>
                    <a:pt x="163" y="113"/>
                  </a:moveTo>
                  <a:cubicBezTo>
                    <a:pt x="163" y="137"/>
                    <a:pt x="158" y="155"/>
                    <a:pt x="149" y="169"/>
                  </a:cubicBezTo>
                  <a:cubicBezTo>
                    <a:pt x="140" y="182"/>
                    <a:pt x="125" y="189"/>
                    <a:pt x="106" y="189"/>
                  </a:cubicBezTo>
                  <a:cubicBezTo>
                    <a:pt x="85" y="189"/>
                    <a:pt x="71" y="182"/>
                    <a:pt x="62" y="169"/>
                  </a:cubicBezTo>
                  <a:cubicBezTo>
                    <a:pt x="53" y="155"/>
                    <a:pt x="49" y="136"/>
                    <a:pt x="49" y="113"/>
                  </a:cubicBezTo>
                  <a:cubicBezTo>
                    <a:pt x="49" y="90"/>
                    <a:pt x="53" y="72"/>
                    <a:pt x="62" y="58"/>
                  </a:cubicBezTo>
                  <a:cubicBezTo>
                    <a:pt x="71" y="44"/>
                    <a:pt x="86" y="38"/>
                    <a:pt x="106" y="38"/>
                  </a:cubicBezTo>
                  <a:cubicBezTo>
                    <a:pt x="125" y="38"/>
                    <a:pt x="140" y="44"/>
                    <a:pt x="149" y="58"/>
                  </a:cubicBezTo>
                  <a:cubicBezTo>
                    <a:pt x="158" y="71"/>
                    <a:pt x="163" y="90"/>
                    <a:pt x="163" y="113"/>
                  </a:cubicBezTo>
                  <a:moveTo>
                    <a:pt x="211" y="113"/>
                  </a:moveTo>
                  <a:cubicBezTo>
                    <a:pt x="211" y="96"/>
                    <a:pt x="209" y="81"/>
                    <a:pt x="204" y="67"/>
                  </a:cubicBezTo>
                  <a:cubicBezTo>
                    <a:pt x="200" y="53"/>
                    <a:pt x="193" y="41"/>
                    <a:pt x="184" y="32"/>
                  </a:cubicBezTo>
                  <a:cubicBezTo>
                    <a:pt x="175" y="22"/>
                    <a:pt x="164" y="14"/>
                    <a:pt x="151" y="8"/>
                  </a:cubicBezTo>
                  <a:cubicBezTo>
                    <a:pt x="138" y="3"/>
                    <a:pt x="123" y="0"/>
                    <a:pt x="106" y="0"/>
                  </a:cubicBezTo>
                  <a:cubicBezTo>
                    <a:pt x="89" y="0"/>
                    <a:pt x="74" y="3"/>
                    <a:pt x="61" y="8"/>
                  </a:cubicBezTo>
                  <a:cubicBezTo>
                    <a:pt x="48" y="14"/>
                    <a:pt x="37" y="21"/>
                    <a:pt x="28" y="31"/>
                  </a:cubicBezTo>
                  <a:cubicBezTo>
                    <a:pt x="19" y="41"/>
                    <a:pt x="12" y="53"/>
                    <a:pt x="7" y="67"/>
                  </a:cubicBezTo>
                  <a:cubicBezTo>
                    <a:pt x="2" y="81"/>
                    <a:pt x="0" y="96"/>
                    <a:pt x="0" y="113"/>
                  </a:cubicBezTo>
                  <a:cubicBezTo>
                    <a:pt x="0" y="150"/>
                    <a:pt x="9" y="178"/>
                    <a:pt x="28" y="198"/>
                  </a:cubicBezTo>
                  <a:cubicBezTo>
                    <a:pt x="46" y="217"/>
                    <a:pt x="72" y="227"/>
                    <a:pt x="105" y="227"/>
                  </a:cubicBezTo>
                  <a:cubicBezTo>
                    <a:pt x="121" y="227"/>
                    <a:pt x="135" y="225"/>
                    <a:pt x="148" y="220"/>
                  </a:cubicBezTo>
                  <a:cubicBezTo>
                    <a:pt x="161" y="215"/>
                    <a:pt x="172" y="207"/>
                    <a:pt x="181" y="198"/>
                  </a:cubicBezTo>
                  <a:cubicBezTo>
                    <a:pt x="191" y="188"/>
                    <a:pt x="198" y="176"/>
                    <a:pt x="203" y="162"/>
                  </a:cubicBezTo>
                  <a:cubicBezTo>
                    <a:pt x="209" y="148"/>
                    <a:pt x="211" y="131"/>
                    <a:pt x="211" y="113"/>
                  </a:cubicBezTo>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31" name="Freeform 17">
              <a:extLst>
                <a:ext uri="{FF2B5EF4-FFF2-40B4-BE49-F238E27FC236}">
                  <a16:creationId xmlns:a16="http://schemas.microsoft.com/office/drawing/2014/main" xmlns="" id="{B33D97F2-42D3-4B9E-8714-F44EC518C4A4}"/>
                </a:ext>
              </a:extLst>
            </p:cNvPr>
            <p:cNvSpPr>
              <a:spLocks/>
            </p:cNvSpPr>
            <p:nvPr userDrawn="1"/>
          </p:nvSpPr>
          <p:spPr bwMode="auto">
            <a:xfrm>
              <a:off x="8607425" y="7216775"/>
              <a:ext cx="77788" cy="100013"/>
            </a:xfrm>
            <a:custGeom>
              <a:avLst/>
              <a:gdLst>
                <a:gd name="T0" fmla="*/ 39 w 49"/>
                <a:gd name="T1" fmla="*/ 0 h 63"/>
                <a:gd name="T2" fmla="*/ 39 w 49"/>
                <a:gd name="T3" fmla="*/ 45 h 63"/>
                <a:gd name="T4" fmla="*/ 10 w 49"/>
                <a:gd name="T5" fmla="*/ 0 h 63"/>
                <a:gd name="T6" fmla="*/ 0 w 49"/>
                <a:gd name="T7" fmla="*/ 0 h 63"/>
                <a:gd name="T8" fmla="*/ 0 w 49"/>
                <a:gd name="T9" fmla="*/ 63 h 63"/>
                <a:gd name="T10" fmla="*/ 11 w 49"/>
                <a:gd name="T11" fmla="*/ 63 h 63"/>
                <a:gd name="T12" fmla="*/ 11 w 49"/>
                <a:gd name="T13" fmla="*/ 18 h 63"/>
                <a:gd name="T14" fmla="*/ 39 w 49"/>
                <a:gd name="T15" fmla="*/ 63 h 63"/>
                <a:gd name="T16" fmla="*/ 49 w 49"/>
                <a:gd name="T17" fmla="*/ 63 h 63"/>
                <a:gd name="T18" fmla="*/ 49 w 49"/>
                <a:gd name="T19" fmla="*/ 0 h 63"/>
                <a:gd name="T20" fmla="*/ 39 w 49"/>
                <a:gd name="T21" fmla="*/ 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 h="63">
                  <a:moveTo>
                    <a:pt x="39" y="0"/>
                  </a:moveTo>
                  <a:lnTo>
                    <a:pt x="39" y="45"/>
                  </a:lnTo>
                  <a:lnTo>
                    <a:pt x="10" y="0"/>
                  </a:lnTo>
                  <a:lnTo>
                    <a:pt x="0" y="0"/>
                  </a:lnTo>
                  <a:lnTo>
                    <a:pt x="0" y="63"/>
                  </a:lnTo>
                  <a:lnTo>
                    <a:pt x="11" y="63"/>
                  </a:lnTo>
                  <a:lnTo>
                    <a:pt x="11" y="18"/>
                  </a:lnTo>
                  <a:lnTo>
                    <a:pt x="39" y="63"/>
                  </a:lnTo>
                  <a:lnTo>
                    <a:pt x="49" y="63"/>
                  </a:lnTo>
                  <a:lnTo>
                    <a:pt x="49" y="0"/>
                  </a:lnTo>
                  <a:lnTo>
                    <a:pt x="39" y="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32" name="Freeform 18">
              <a:extLst>
                <a:ext uri="{FF2B5EF4-FFF2-40B4-BE49-F238E27FC236}">
                  <a16:creationId xmlns:a16="http://schemas.microsoft.com/office/drawing/2014/main" xmlns="" id="{1A81A4D7-506A-4929-921F-9E851716DA67}"/>
                </a:ext>
              </a:extLst>
            </p:cNvPr>
            <p:cNvSpPr>
              <a:spLocks/>
            </p:cNvSpPr>
            <p:nvPr userDrawn="1"/>
          </p:nvSpPr>
          <p:spPr bwMode="auto">
            <a:xfrm>
              <a:off x="8521700" y="7243763"/>
              <a:ext cx="42863" cy="73025"/>
            </a:xfrm>
            <a:custGeom>
              <a:avLst/>
              <a:gdLst>
                <a:gd name="T0" fmla="*/ 0 w 126"/>
                <a:gd name="T1" fmla="*/ 3 h 218"/>
                <a:gd name="T2" fmla="*/ 0 w 126"/>
                <a:gd name="T3" fmla="*/ 218 h 218"/>
                <a:gd name="T4" fmla="*/ 46 w 126"/>
                <a:gd name="T5" fmla="*/ 218 h 218"/>
                <a:gd name="T6" fmla="*/ 46 w 126"/>
                <a:gd name="T7" fmla="*/ 92 h 218"/>
                <a:gd name="T8" fmla="*/ 50 w 126"/>
                <a:gd name="T9" fmla="*/ 74 h 218"/>
                <a:gd name="T10" fmla="*/ 60 w 126"/>
                <a:gd name="T11" fmla="*/ 58 h 218"/>
                <a:gd name="T12" fmla="*/ 77 w 126"/>
                <a:gd name="T13" fmla="*/ 47 h 218"/>
                <a:gd name="T14" fmla="*/ 100 w 126"/>
                <a:gd name="T15" fmla="*/ 43 h 218"/>
                <a:gd name="T16" fmla="*/ 111 w 126"/>
                <a:gd name="T17" fmla="*/ 43 h 218"/>
                <a:gd name="T18" fmla="*/ 121 w 126"/>
                <a:gd name="T19" fmla="*/ 45 h 218"/>
                <a:gd name="T20" fmla="*/ 126 w 126"/>
                <a:gd name="T21" fmla="*/ 2 h 218"/>
                <a:gd name="T22" fmla="*/ 117 w 126"/>
                <a:gd name="T23" fmla="*/ 0 h 218"/>
                <a:gd name="T24" fmla="*/ 105 w 126"/>
                <a:gd name="T25" fmla="*/ 0 h 218"/>
                <a:gd name="T26" fmla="*/ 72 w 126"/>
                <a:gd name="T27" fmla="*/ 9 h 218"/>
                <a:gd name="T28" fmla="*/ 45 w 126"/>
                <a:gd name="T29" fmla="*/ 35 h 218"/>
                <a:gd name="T30" fmla="*/ 45 w 126"/>
                <a:gd name="T31" fmla="*/ 3 h 218"/>
                <a:gd name="T32" fmla="*/ 0 w 126"/>
                <a:gd name="T33" fmla="*/ 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6" h="218">
                  <a:moveTo>
                    <a:pt x="0" y="3"/>
                  </a:moveTo>
                  <a:cubicBezTo>
                    <a:pt x="0" y="218"/>
                    <a:pt x="0" y="218"/>
                    <a:pt x="0" y="218"/>
                  </a:cubicBezTo>
                  <a:cubicBezTo>
                    <a:pt x="46" y="218"/>
                    <a:pt x="46" y="218"/>
                    <a:pt x="46" y="218"/>
                  </a:cubicBezTo>
                  <a:cubicBezTo>
                    <a:pt x="46" y="92"/>
                    <a:pt x="46" y="92"/>
                    <a:pt x="46" y="92"/>
                  </a:cubicBezTo>
                  <a:cubicBezTo>
                    <a:pt x="46" y="86"/>
                    <a:pt x="47" y="80"/>
                    <a:pt x="50" y="74"/>
                  </a:cubicBezTo>
                  <a:cubicBezTo>
                    <a:pt x="52" y="68"/>
                    <a:pt x="55" y="63"/>
                    <a:pt x="60" y="58"/>
                  </a:cubicBezTo>
                  <a:cubicBezTo>
                    <a:pt x="65" y="54"/>
                    <a:pt x="70" y="50"/>
                    <a:pt x="77" y="47"/>
                  </a:cubicBezTo>
                  <a:cubicBezTo>
                    <a:pt x="83" y="44"/>
                    <a:pt x="91" y="43"/>
                    <a:pt x="100" y="43"/>
                  </a:cubicBezTo>
                  <a:cubicBezTo>
                    <a:pt x="103" y="43"/>
                    <a:pt x="107" y="43"/>
                    <a:pt x="111" y="43"/>
                  </a:cubicBezTo>
                  <a:cubicBezTo>
                    <a:pt x="114" y="43"/>
                    <a:pt x="118" y="44"/>
                    <a:pt x="121" y="45"/>
                  </a:cubicBezTo>
                  <a:cubicBezTo>
                    <a:pt x="126" y="2"/>
                    <a:pt x="126" y="2"/>
                    <a:pt x="126" y="2"/>
                  </a:cubicBezTo>
                  <a:cubicBezTo>
                    <a:pt x="123" y="1"/>
                    <a:pt x="120" y="1"/>
                    <a:pt x="117" y="0"/>
                  </a:cubicBezTo>
                  <a:cubicBezTo>
                    <a:pt x="114" y="0"/>
                    <a:pt x="110" y="0"/>
                    <a:pt x="105" y="0"/>
                  </a:cubicBezTo>
                  <a:cubicBezTo>
                    <a:pt x="93" y="0"/>
                    <a:pt x="82" y="3"/>
                    <a:pt x="72" y="9"/>
                  </a:cubicBezTo>
                  <a:cubicBezTo>
                    <a:pt x="61" y="15"/>
                    <a:pt x="52" y="24"/>
                    <a:pt x="45" y="35"/>
                  </a:cubicBezTo>
                  <a:cubicBezTo>
                    <a:pt x="45" y="3"/>
                    <a:pt x="45" y="3"/>
                    <a:pt x="45" y="3"/>
                  </a:cubicBezTo>
                  <a:lnTo>
                    <a:pt x="0" y="3"/>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33" name="Freeform 19">
              <a:extLst>
                <a:ext uri="{FF2B5EF4-FFF2-40B4-BE49-F238E27FC236}">
                  <a16:creationId xmlns:a16="http://schemas.microsoft.com/office/drawing/2014/main" xmlns="" id="{2531A842-61E6-4A4F-A0C2-3F2A7BAB9D78}"/>
                </a:ext>
              </a:extLst>
            </p:cNvPr>
            <p:cNvSpPr>
              <a:spLocks/>
            </p:cNvSpPr>
            <p:nvPr userDrawn="1"/>
          </p:nvSpPr>
          <p:spPr bwMode="auto">
            <a:xfrm>
              <a:off x="8361363" y="7242175"/>
              <a:ext cx="63500" cy="74613"/>
            </a:xfrm>
            <a:custGeom>
              <a:avLst/>
              <a:gdLst>
                <a:gd name="T0" fmla="*/ 0 w 187"/>
                <a:gd name="T1" fmla="*/ 6 h 221"/>
                <a:gd name="T2" fmla="*/ 0 w 187"/>
                <a:gd name="T3" fmla="*/ 221 h 221"/>
                <a:gd name="T4" fmla="*/ 46 w 187"/>
                <a:gd name="T5" fmla="*/ 221 h 221"/>
                <a:gd name="T6" fmla="*/ 46 w 187"/>
                <a:gd name="T7" fmla="*/ 93 h 221"/>
                <a:gd name="T8" fmla="*/ 51 w 187"/>
                <a:gd name="T9" fmla="*/ 73 h 221"/>
                <a:gd name="T10" fmla="*/ 62 w 187"/>
                <a:gd name="T11" fmla="*/ 55 h 221"/>
                <a:gd name="T12" fmla="*/ 80 w 187"/>
                <a:gd name="T13" fmla="*/ 44 h 221"/>
                <a:gd name="T14" fmla="*/ 103 w 187"/>
                <a:gd name="T15" fmla="*/ 39 h 221"/>
                <a:gd name="T16" fmla="*/ 131 w 187"/>
                <a:gd name="T17" fmla="*/ 50 h 221"/>
                <a:gd name="T18" fmla="*/ 140 w 187"/>
                <a:gd name="T19" fmla="*/ 86 h 221"/>
                <a:gd name="T20" fmla="*/ 140 w 187"/>
                <a:gd name="T21" fmla="*/ 221 h 221"/>
                <a:gd name="T22" fmla="*/ 187 w 187"/>
                <a:gd name="T23" fmla="*/ 221 h 221"/>
                <a:gd name="T24" fmla="*/ 187 w 187"/>
                <a:gd name="T25" fmla="*/ 79 h 221"/>
                <a:gd name="T26" fmla="*/ 116 w 187"/>
                <a:gd name="T27" fmla="*/ 0 h 221"/>
                <a:gd name="T28" fmla="*/ 77 w 187"/>
                <a:gd name="T29" fmla="*/ 9 h 221"/>
                <a:gd name="T30" fmla="*/ 45 w 187"/>
                <a:gd name="T31" fmla="*/ 38 h 221"/>
                <a:gd name="T32" fmla="*/ 45 w 187"/>
                <a:gd name="T33" fmla="*/ 6 h 221"/>
                <a:gd name="T34" fmla="*/ 0 w 187"/>
                <a:gd name="T35" fmla="*/ 6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7" h="221">
                  <a:moveTo>
                    <a:pt x="0" y="6"/>
                  </a:moveTo>
                  <a:cubicBezTo>
                    <a:pt x="0" y="221"/>
                    <a:pt x="0" y="221"/>
                    <a:pt x="0" y="221"/>
                  </a:cubicBezTo>
                  <a:cubicBezTo>
                    <a:pt x="46" y="221"/>
                    <a:pt x="46" y="221"/>
                    <a:pt x="46" y="221"/>
                  </a:cubicBezTo>
                  <a:cubicBezTo>
                    <a:pt x="46" y="93"/>
                    <a:pt x="46" y="93"/>
                    <a:pt x="46" y="93"/>
                  </a:cubicBezTo>
                  <a:cubicBezTo>
                    <a:pt x="46" y="86"/>
                    <a:pt x="48" y="79"/>
                    <a:pt x="51" y="73"/>
                  </a:cubicBezTo>
                  <a:cubicBezTo>
                    <a:pt x="54" y="66"/>
                    <a:pt x="57" y="60"/>
                    <a:pt x="62" y="55"/>
                  </a:cubicBezTo>
                  <a:cubicBezTo>
                    <a:pt x="67" y="50"/>
                    <a:pt x="73" y="47"/>
                    <a:pt x="80" y="44"/>
                  </a:cubicBezTo>
                  <a:cubicBezTo>
                    <a:pt x="87" y="41"/>
                    <a:pt x="95" y="39"/>
                    <a:pt x="103" y="39"/>
                  </a:cubicBezTo>
                  <a:cubicBezTo>
                    <a:pt x="115" y="39"/>
                    <a:pt x="125" y="43"/>
                    <a:pt x="131" y="50"/>
                  </a:cubicBezTo>
                  <a:cubicBezTo>
                    <a:pt x="137" y="57"/>
                    <a:pt x="140" y="69"/>
                    <a:pt x="140" y="86"/>
                  </a:cubicBezTo>
                  <a:cubicBezTo>
                    <a:pt x="140" y="221"/>
                    <a:pt x="140" y="221"/>
                    <a:pt x="140" y="221"/>
                  </a:cubicBezTo>
                  <a:cubicBezTo>
                    <a:pt x="187" y="221"/>
                    <a:pt x="187" y="221"/>
                    <a:pt x="187" y="221"/>
                  </a:cubicBezTo>
                  <a:cubicBezTo>
                    <a:pt x="187" y="79"/>
                    <a:pt x="187" y="79"/>
                    <a:pt x="187" y="79"/>
                  </a:cubicBezTo>
                  <a:cubicBezTo>
                    <a:pt x="187" y="26"/>
                    <a:pt x="163" y="0"/>
                    <a:pt x="116" y="0"/>
                  </a:cubicBezTo>
                  <a:cubicBezTo>
                    <a:pt x="102" y="0"/>
                    <a:pt x="89" y="3"/>
                    <a:pt x="77" y="9"/>
                  </a:cubicBezTo>
                  <a:cubicBezTo>
                    <a:pt x="65" y="15"/>
                    <a:pt x="55" y="24"/>
                    <a:pt x="45" y="38"/>
                  </a:cubicBezTo>
                  <a:cubicBezTo>
                    <a:pt x="45" y="6"/>
                    <a:pt x="45" y="6"/>
                    <a:pt x="45" y="6"/>
                  </a:cubicBezTo>
                  <a:lnTo>
                    <a:pt x="0" y="6"/>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34" name="Freeform 20">
              <a:extLst>
                <a:ext uri="{FF2B5EF4-FFF2-40B4-BE49-F238E27FC236}">
                  <a16:creationId xmlns:a16="http://schemas.microsoft.com/office/drawing/2014/main" xmlns="" id="{977E3863-741A-4714-BFE4-22C8579F6E16}"/>
                </a:ext>
              </a:extLst>
            </p:cNvPr>
            <p:cNvSpPr>
              <a:spLocks/>
            </p:cNvSpPr>
            <p:nvPr userDrawn="1"/>
          </p:nvSpPr>
          <p:spPr bwMode="auto">
            <a:xfrm>
              <a:off x="8307388" y="7243763"/>
              <a:ext cx="42863" cy="73025"/>
            </a:xfrm>
            <a:custGeom>
              <a:avLst/>
              <a:gdLst>
                <a:gd name="T0" fmla="*/ 0 w 127"/>
                <a:gd name="T1" fmla="*/ 3 h 218"/>
                <a:gd name="T2" fmla="*/ 0 w 127"/>
                <a:gd name="T3" fmla="*/ 218 h 218"/>
                <a:gd name="T4" fmla="*/ 47 w 127"/>
                <a:gd name="T5" fmla="*/ 218 h 218"/>
                <a:gd name="T6" fmla="*/ 47 w 127"/>
                <a:gd name="T7" fmla="*/ 92 h 218"/>
                <a:gd name="T8" fmla="*/ 50 w 127"/>
                <a:gd name="T9" fmla="*/ 74 h 218"/>
                <a:gd name="T10" fmla="*/ 61 w 127"/>
                <a:gd name="T11" fmla="*/ 58 h 218"/>
                <a:gd name="T12" fmla="*/ 77 w 127"/>
                <a:gd name="T13" fmla="*/ 47 h 218"/>
                <a:gd name="T14" fmla="*/ 100 w 127"/>
                <a:gd name="T15" fmla="*/ 43 h 218"/>
                <a:gd name="T16" fmla="*/ 111 w 127"/>
                <a:gd name="T17" fmla="*/ 43 h 218"/>
                <a:gd name="T18" fmla="*/ 121 w 127"/>
                <a:gd name="T19" fmla="*/ 45 h 218"/>
                <a:gd name="T20" fmla="*/ 127 w 127"/>
                <a:gd name="T21" fmla="*/ 2 h 218"/>
                <a:gd name="T22" fmla="*/ 117 w 127"/>
                <a:gd name="T23" fmla="*/ 0 h 218"/>
                <a:gd name="T24" fmla="*/ 106 w 127"/>
                <a:gd name="T25" fmla="*/ 0 h 218"/>
                <a:gd name="T26" fmla="*/ 72 w 127"/>
                <a:gd name="T27" fmla="*/ 9 h 218"/>
                <a:gd name="T28" fmla="*/ 46 w 127"/>
                <a:gd name="T29" fmla="*/ 35 h 218"/>
                <a:gd name="T30" fmla="*/ 46 w 127"/>
                <a:gd name="T31" fmla="*/ 3 h 218"/>
                <a:gd name="T32" fmla="*/ 0 w 127"/>
                <a:gd name="T33" fmla="*/ 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7" h="218">
                  <a:moveTo>
                    <a:pt x="0" y="3"/>
                  </a:moveTo>
                  <a:cubicBezTo>
                    <a:pt x="0" y="218"/>
                    <a:pt x="0" y="218"/>
                    <a:pt x="0" y="218"/>
                  </a:cubicBezTo>
                  <a:cubicBezTo>
                    <a:pt x="47" y="218"/>
                    <a:pt x="47" y="218"/>
                    <a:pt x="47" y="218"/>
                  </a:cubicBezTo>
                  <a:cubicBezTo>
                    <a:pt x="47" y="92"/>
                    <a:pt x="47" y="92"/>
                    <a:pt x="47" y="92"/>
                  </a:cubicBezTo>
                  <a:cubicBezTo>
                    <a:pt x="47" y="86"/>
                    <a:pt x="48" y="80"/>
                    <a:pt x="50" y="74"/>
                  </a:cubicBezTo>
                  <a:cubicBezTo>
                    <a:pt x="53" y="68"/>
                    <a:pt x="56" y="63"/>
                    <a:pt x="61" y="58"/>
                  </a:cubicBezTo>
                  <a:cubicBezTo>
                    <a:pt x="65" y="54"/>
                    <a:pt x="71" y="50"/>
                    <a:pt x="77" y="47"/>
                  </a:cubicBezTo>
                  <a:cubicBezTo>
                    <a:pt x="84" y="44"/>
                    <a:pt x="92" y="43"/>
                    <a:pt x="100" y="43"/>
                  </a:cubicBezTo>
                  <a:cubicBezTo>
                    <a:pt x="104" y="43"/>
                    <a:pt x="108" y="43"/>
                    <a:pt x="111" y="43"/>
                  </a:cubicBezTo>
                  <a:cubicBezTo>
                    <a:pt x="115" y="43"/>
                    <a:pt x="118" y="44"/>
                    <a:pt x="121" y="45"/>
                  </a:cubicBezTo>
                  <a:cubicBezTo>
                    <a:pt x="127" y="2"/>
                    <a:pt x="127" y="2"/>
                    <a:pt x="127" y="2"/>
                  </a:cubicBezTo>
                  <a:cubicBezTo>
                    <a:pt x="124" y="1"/>
                    <a:pt x="121" y="1"/>
                    <a:pt x="117" y="0"/>
                  </a:cubicBezTo>
                  <a:cubicBezTo>
                    <a:pt x="114" y="0"/>
                    <a:pt x="110" y="0"/>
                    <a:pt x="106" y="0"/>
                  </a:cubicBezTo>
                  <a:cubicBezTo>
                    <a:pt x="94" y="0"/>
                    <a:pt x="83" y="3"/>
                    <a:pt x="72" y="9"/>
                  </a:cubicBezTo>
                  <a:cubicBezTo>
                    <a:pt x="62" y="15"/>
                    <a:pt x="53" y="24"/>
                    <a:pt x="46" y="35"/>
                  </a:cubicBezTo>
                  <a:cubicBezTo>
                    <a:pt x="46" y="3"/>
                    <a:pt x="46" y="3"/>
                    <a:pt x="46" y="3"/>
                  </a:cubicBezTo>
                  <a:lnTo>
                    <a:pt x="0" y="3"/>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35" name="Freeform 21">
              <a:extLst>
                <a:ext uri="{FF2B5EF4-FFF2-40B4-BE49-F238E27FC236}">
                  <a16:creationId xmlns:a16="http://schemas.microsoft.com/office/drawing/2014/main" xmlns="" id="{30B66074-B96F-4CA7-846C-3F93D5A5AE7D}"/>
                </a:ext>
              </a:extLst>
            </p:cNvPr>
            <p:cNvSpPr>
              <a:spLocks noEditPoints="1"/>
            </p:cNvSpPr>
            <p:nvPr userDrawn="1"/>
          </p:nvSpPr>
          <p:spPr bwMode="auto">
            <a:xfrm>
              <a:off x="8228013" y="7242175"/>
              <a:ext cx="63500" cy="76200"/>
            </a:xfrm>
            <a:custGeom>
              <a:avLst/>
              <a:gdLst>
                <a:gd name="T0" fmla="*/ 143 w 188"/>
                <a:gd name="T1" fmla="*/ 132 h 226"/>
                <a:gd name="T2" fmla="*/ 128 w 188"/>
                <a:gd name="T3" fmla="*/ 174 h 226"/>
                <a:gd name="T4" fmla="*/ 82 w 188"/>
                <a:gd name="T5" fmla="*/ 190 h 226"/>
                <a:gd name="T6" fmla="*/ 56 w 188"/>
                <a:gd name="T7" fmla="*/ 182 h 226"/>
                <a:gd name="T8" fmla="*/ 47 w 188"/>
                <a:gd name="T9" fmla="*/ 160 h 226"/>
                <a:gd name="T10" fmla="*/ 50 w 188"/>
                <a:gd name="T11" fmla="*/ 145 h 226"/>
                <a:gd name="T12" fmla="*/ 59 w 188"/>
                <a:gd name="T13" fmla="*/ 133 h 226"/>
                <a:gd name="T14" fmla="*/ 79 w 188"/>
                <a:gd name="T15" fmla="*/ 125 h 226"/>
                <a:gd name="T16" fmla="*/ 113 w 188"/>
                <a:gd name="T17" fmla="*/ 120 h 226"/>
                <a:gd name="T18" fmla="*/ 143 w 188"/>
                <a:gd name="T19" fmla="*/ 119 h 226"/>
                <a:gd name="T20" fmla="*/ 143 w 188"/>
                <a:gd name="T21" fmla="*/ 132 h 226"/>
                <a:gd name="T22" fmla="*/ 188 w 188"/>
                <a:gd name="T23" fmla="*/ 221 h 226"/>
                <a:gd name="T24" fmla="*/ 188 w 188"/>
                <a:gd name="T25" fmla="*/ 87 h 226"/>
                <a:gd name="T26" fmla="*/ 184 w 188"/>
                <a:gd name="T27" fmla="*/ 52 h 226"/>
                <a:gd name="T28" fmla="*/ 170 w 188"/>
                <a:gd name="T29" fmla="*/ 25 h 226"/>
                <a:gd name="T30" fmla="*/ 144 w 188"/>
                <a:gd name="T31" fmla="*/ 6 h 226"/>
                <a:gd name="T32" fmla="*/ 102 w 188"/>
                <a:gd name="T33" fmla="*/ 0 h 226"/>
                <a:gd name="T34" fmla="*/ 40 w 188"/>
                <a:gd name="T35" fmla="*/ 14 h 226"/>
                <a:gd name="T36" fmla="*/ 12 w 188"/>
                <a:gd name="T37" fmla="*/ 60 h 226"/>
                <a:gd name="T38" fmla="*/ 54 w 188"/>
                <a:gd name="T39" fmla="*/ 64 h 226"/>
                <a:gd name="T40" fmla="*/ 68 w 188"/>
                <a:gd name="T41" fmla="*/ 43 h 226"/>
                <a:gd name="T42" fmla="*/ 100 w 188"/>
                <a:gd name="T43" fmla="*/ 36 h 226"/>
                <a:gd name="T44" fmla="*/ 131 w 188"/>
                <a:gd name="T45" fmla="*/ 45 h 226"/>
                <a:gd name="T46" fmla="*/ 143 w 188"/>
                <a:gd name="T47" fmla="*/ 78 h 226"/>
                <a:gd name="T48" fmla="*/ 143 w 188"/>
                <a:gd name="T49" fmla="*/ 88 h 226"/>
                <a:gd name="T50" fmla="*/ 111 w 188"/>
                <a:gd name="T51" fmla="*/ 89 h 226"/>
                <a:gd name="T52" fmla="*/ 71 w 188"/>
                <a:gd name="T53" fmla="*/ 93 h 226"/>
                <a:gd name="T54" fmla="*/ 36 w 188"/>
                <a:gd name="T55" fmla="*/ 104 h 226"/>
                <a:gd name="T56" fmla="*/ 10 w 188"/>
                <a:gd name="T57" fmla="*/ 126 h 226"/>
                <a:gd name="T58" fmla="*/ 0 w 188"/>
                <a:gd name="T59" fmla="*/ 162 h 226"/>
                <a:gd name="T60" fmla="*/ 6 w 188"/>
                <a:gd name="T61" fmla="*/ 190 h 226"/>
                <a:gd name="T62" fmla="*/ 21 w 188"/>
                <a:gd name="T63" fmla="*/ 210 h 226"/>
                <a:gd name="T64" fmla="*/ 44 w 188"/>
                <a:gd name="T65" fmla="*/ 222 h 226"/>
                <a:gd name="T66" fmla="*/ 72 w 188"/>
                <a:gd name="T67" fmla="*/ 226 h 226"/>
                <a:gd name="T68" fmla="*/ 114 w 188"/>
                <a:gd name="T69" fmla="*/ 216 h 226"/>
                <a:gd name="T70" fmla="*/ 143 w 188"/>
                <a:gd name="T71" fmla="*/ 193 h 226"/>
                <a:gd name="T72" fmla="*/ 143 w 188"/>
                <a:gd name="T73" fmla="*/ 221 h 226"/>
                <a:gd name="T74" fmla="*/ 188 w 188"/>
                <a:gd name="T75" fmla="*/ 221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8" h="226">
                  <a:moveTo>
                    <a:pt x="143" y="132"/>
                  </a:moveTo>
                  <a:cubicBezTo>
                    <a:pt x="143" y="149"/>
                    <a:pt x="138" y="164"/>
                    <a:pt x="128" y="174"/>
                  </a:cubicBezTo>
                  <a:cubicBezTo>
                    <a:pt x="118" y="184"/>
                    <a:pt x="103" y="190"/>
                    <a:pt x="82" y="190"/>
                  </a:cubicBezTo>
                  <a:cubicBezTo>
                    <a:pt x="71" y="190"/>
                    <a:pt x="62" y="187"/>
                    <a:pt x="56" y="182"/>
                  </a:cubicBezTo>
                  <a:cubicBezTo>
                    <a:pt x="50" y="177"/>
                    <a:pt x="47" y="169"/>
                    <a:pt x="47" y="160"/>
                  </a:cubicBezTo>
                  <a:cubicBezTo>
                    <a:pt x="47" y="155"/>
                    <a:pt x="48" y="150"/>
                    <a:pt x="50" y="145"/>
                  </a:cubicBezTo>
                  <a:cubicBezTo>
                    <a:pt x="51" y="141"/>
                    <a:pt x="54" y="137"/>
                    <a:pt x="59" y="133"/>
                  </a:cubicBezTo>
                  <a:cubicBezTo>
                    <a:pt x="63" y="130"/>
                    <a:pt x="70" y="127"/>
                    <a:pt x="79" y="125"/>
                  </a:cubicBezTo>
                  <a:cubicBezTo>
                    <a:pt x="87" y="123"/>
                    <a:pt x="99" y="121"/>
                    <a:pt x="113" y="120"/>
                  </a:cubicBezTo>
                  <a:cubicBezTo>
                    <a:pt x="143" y="119"/>
                    <a:pt x="143" y="119"/>
                    <a:pt x="143" y="119"/>
                  </a:cubicBezTo>
                  <a:lnTo>
                    <a:pt x="143" y="132"/>
                  </a:lnTo>
                  <a:close/>
                  <a:moveTo>
                    <a:pt x="188" y="221"/>
                  </a:moveTo>
                  <a:cubicBezTo>
                    <a:pt x="188" y="87"/>
                    <a:pt x="188" y="87"/>
                    <a:pt x="188" y="87"/>
                  </a:cubicBezTo>
                  <a:cubicBezTo>
                    <a:pt x="188" y="74"/>
                    <a:pt x="187" y="62"/>
                    <a:pt x="184" y="52"/>
                  </a:cubicBezTo>
                  <a:cubicBezTo>
                    <a:pt x="182" y="41"/>
                    <a:pt x="177" y="32"/>
                    <a:pt x="170" y="25"/>
                  </a:cubicBezTo>
                  <a:cubicBezTo>
                    <a:pt x="164" y="17"/>
                    <a:pt x="155" y="11"/>
                    <a:pt x="144" y="6"/>
                  </a:cubicBezTo>
                  <a:cubicBezTo>
                    <a:pt x="133" y="2"/>
                    <a:pt x="119" y="0"/>
                    <a:pt x="102" y="0"/>
                  </a:cubicBezTo>
                  <a:cubicBezTo>
                    <a:pt x="76" y="0"/>
                    <a:pt x="55" y="5"/>
                    <a:pt x="40" y="14"/>
                  </a:cubicBezTo>
                  <a:cubicBezTo>
                    <a:pt x="25" y="24"/>
                    <a:pt x="15" y="39"/>
                    <a:pt x="12" y="60"/>
                  </a:cubicBezTo>
                  <a:cubicBezTo>
                    <a:pt x="54" y="64"/>
                    <a:pt x="54" y="64"/>
                    <a:pt x="54" y="64"/>
                  </a:cubicBezTo>
                  <a:cubicBezTo>
                    <a:pt x="56" y="55"/>
                    <a:pt x="61" y="48"/>
                    <a:pt x="68" y="43"/>
                  </a:cubicBezTo>
                  <a:cubicBezTo>
                    <a:pt x="75" y="38"/>
                    <a:pt x="86" y="36"/>
                    <a:pt x="100" y="36"/>
                  </a:cubicBezTo>
                  <a:cubicBezTo>
                    <a:pt x="113" y="36"/>
                    <a:pt x="123" y="39"/>
                    <a:pt x="131" y="45"/>
                  </a:cubicBezTo>
                  <a:cubicBezTo>
                    <a:pt x="139" y="51"/>
                    <a:pt x="143" y="62"/>
                    <a:pt x="143" y="78"/>
                  </a:cubicBezTo>
                  <a:cubicBezTo>
                    <a:pt x="143" y="88"/>
                    <a:pt x="143" y="88"/>
                    <a:pt x="143" y="88"/>
                  </a:cubicBezTo>
                  <a:cubicBezTo>
                    <a:pt x="111" y="89"/>
                    <a:pt x="111" y="89"/>
                    <a:pt x="111" y="89"/>
                  </a:cubicBezTo>
                  <a:cubicBezTo>
                    <a:pt x="98" y="90"/>
                    <a:pt x="85" y="91"/>
                    <a:pt x="71" y="93"/>
                  </a:cubicBezTo>
                  <a:cubicBezTo>
                    <a:pt x="58" y="95"/>
                    <a:pt x="46" y="99"/>
                    <a:pt x="36" y="104"/>
                  </a:cubicBezTo>
                  <a:cubicBezTo>
                    <a:pt x="25" y="109"/>
                    <a:pt x="17" y="116"/>
                    <a:pt x="10" y="126"/>
                  </a:cubicBezTo>
                  <a:cubicBezTo>
                    <a:pt x="4" y="135"/>
                    <a:pt x="0" y="147"/>
                    <a:pt x="0" y="162"/>
                  </a:cubicBezTo>
                  <a:cubicBezTo>
                    <a:pt x="0" y="173"/>
                    <a:pt x="2" y="182"/>
                    <a:pt x="6" y="190"/>
                  </a:cubicBezTo>
                  <a:cubicBezTo>
                    <a:pt x="10" y="198"/>
                    <a:pt x="15" y="205"/>
                    <a:pt x="21" y="210"/>
                  </a:cubicBezTo>
                  <a:cubicBezTo>
                    <a:pt x="28" y="216"/>
                    <a:pt x="35" y="219"/>
                    <a:pt x="44" y="222"/>
                  </a:cubicBezTo>
                  <a:cubicBezTo>
                    <a:pt x="53" y="225"/>
                    <a:pt x="62" y="226"/>
                    <a:pt x="72" y="226"/>
                  </a:cubicBezTo>
                  <a:cubicBezTo>
                    <a:pt x="89" y="226"/>
                    <a:pt x="103" y="223"/>
                    <a:pt x="114" y="216"/>
                  </a:cubicBezTo>
                  <a:cubicBezTo>
                    <a:pt x="126" y="210"/>
                    <a:pt x="135" y="202"/>
                    <a:pt x="143" y="193"/>
                  </a:cubicBezTo>
                  <a:cubicBezTo>
                    <a:pt x="143" y="221"/>
                    <a:pt x="143" y="221"/>
                    <a:pt x="143" y="221"/>
                  </a:cubicBezTo>
                  <a:lnTo>
                    <a:pt x="188" y="221"/>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36" name="Freeform 22">
              <a:extLst>
                <a:ext uri="{FF2B5EF4-FFF2-40B4-BE49-F238E27FC236}">
                  <a16:creationId xmlns:a16="http://schemas.microsoft.com/office/drawing/2014/main" xmlns="" id="{2A210E19-9B53-407F-B004-40254A0A8224}"/>
                </a:ext>
              </a:extLst>
            </p:cNvPr>
            <p:cNvSpPr>
              <a:spLocks/>
            </p:cNvSpPr>
            <p:nvPr userDrawn="1"/>
          </p:nvSpPr>
          <p:spPr bwMode="auto">
            <a:xfrm>
              <a:off x="8099425" y="7216775"/>
              <a:ext cx="128588" cy="100013"/>
            </a:xfrm>
            <a:custGeom>
              <a:avLst/>
              <a:gdLst>
                <a:gd name="T0" fmla="*/ 69 w 81"/>
                <a:gd name="T1" fmla="*/ 0 h 63"/>
                <a:gd name="T2" fmla="*/ 58 w 81"/>
                <a:gd name="T3" fmla="*/ 47 h 63"/>
                <a:gd name="T4" fmla="*/ 46 w 81"/>
                <a:gd name="T5" fmla="*/ 1 h 63"/>
                <a:gd name="T6" fmla="*/ 35 w 81"/>
                <a:gd name="T7" fmla="*/ 1 h 63"/>
                <a:gd name="T8" fmla="*/ 23 w 81"/>
                <a:gd name="T9" fmla="*/ 48 h 63"/>
                <a:gd name="T10" fmla="*/ 12 w 81"/>
                <a:gd name="T11" fmla="*/ 0 h 63"/>
                <a:gd name="T12" fmla="*/ 0 w 81"/>
                <a:gd name="T13" fmla="*/ 0 h 63"/>
                <a:gd name="T14" fmla="*/ 18 w 81"/>
                <a:gd name="T15" fmla="*/ 63 h 63"/>
                <a:gd name="T16" fmla="*/ 28 w 81"/>
                <a:gd name="T17" fmla="*/ 63 h 63"/>
                <a:gd name="T18" fmla="*/ 41 w 81"/>
                <a:gd name="T19" fmla="*/ 14 h 63"/>
                <a:gd name="T20" fmla="*/ 53 w 81"/>
                <a:gd name="T21" fmla="*/ 63 h 63"/>
                <a:gd name="T22" fmla="*/ 64 w 81"/>
                <a:gd name="T23" fmla="*/ 63 h 63"/>
                <a:gd name="T24" fmla="*/ 81 w 81"/>
                <a:gd name="T25" fmla="*/ 0 h 63"/>
                <a:gd name="T26" fmla="*/ 69 w 81"/>
                <a:gd name="T27" fmla="*/ 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1" h="63">
                  <a:moveTo>
                    <a:pt x="69" y="0"/>
                  </a:moveTo>
                  <a:lnTo>
                    <a:pt x="58" y="47"/>
                  </a:lnTo>
                  <a:lnTo>
                    <a:pt x="46" y="1"/>
                  </a:lnTo>
                  <a:lnTo>
                    <a:pt x="35" y="1"/>
                  </a:lnTo>
                  <a:lnTo>
                    <a:pt x="23" y="48"/>
                  </a:lnTo>
                  <a:lnTo>
                    <a:pt x="12" y="0"/>
                  </a:lnTo>
                  <a:lnTo>
                    <a:pt x="0" y="0"/>
                  </a:lnTo>
                  <a:lnTo>
                    <a:pt x="18" y="63"/>
                  </a:lnTo>
                  <a:lnTo>
                    <a:pt x="28" y="63"/>
                  </a:lnTo>
                  <a:lnTo>
                    <a:pt x="41" y="14"/>
                  </a:lnTo>
                  <a:lnTo>
                    <a:pt x="53" y="63"/>
                  </a:lnTo>
                  <a:lnTo>
                    <a:pt x="64" y="63"/>
                  </a:lnTo>
                  <a:lnTo>
                    <a:pt x="81" y="0"/>
                  </a:lnTo>
                  <a:lnTo>
                    <a:pt x="69" y="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37" name="Freeform 23">
              <a:extLst>
                <a:ext uri="{FF2B5EF4-FFF2-40B4-BE49-F238E27FC236}">
                  <a16:creationId xmlns:a16="http://schemas.microsoft.com/office/drawing/2014/main" xmlns="" id="{C40F902F-ECA3-4BD8-AA1F-727F60ADF96F}"/>
                </a:ext>
              </a:extLst>
            </p:cNvPr>
            <p:cNvSpPr>
              <a:spLocks/>
            </p:cNvSpPr>
            <p:nvPr userDrawn="1"/>
          </p:nvSpPr>
          <p:spPr bwMode="auto">
            <a:xfrm>
              <a:off x="9210675" y="7250113"/>
              <a:ext cx="57150" cy="57150"/>
            </a:xfrm>
            <a:custGeom>
              <a:avLst/>
              <a:gdLst>
                <a:gd name="T0" fmla="*/ 16 w 36"/>
                <a:gd name="T1" fmla="*/ 0 h 36"/>
                <a:gd name="T2" fmla="*/ 16 w 36"/>
                <a:gd name="T3" fmla="*/ 16 h 36"/>
                <a:gd name="T4" fmla="*/ 0 w 36"/>
                <a:gd name="T5" fmla="*/ 16 h 36"/>
                <a:gd name="T6" fmla="*/ 0 w 36"/>
                <a:gd name="T7" fmla="*/ 20 h 36"/>
                <a:gd name="T8" fmla="*/ 16 w 36"/>
                <a:gd name="T9" fmla="*/ 20 h 36"/>
                <a:gd name="T10" fmla="*/ 16 w 36"/>
                <a:gd name="T11" fmla="*/ 36 h 36"/>
                <a:gd name="T12" fmla="*/ 20 w 36"/>
                <a:gd name="T13" fmla="*/ 36 h 36"/>
                <a:gd name="T14" fmla="*/ 20 w 36"/>
                <a:gd name="T15" fmla="*/ 20 h 36"/>
                <a:gd name="T16" fmla="*/ 36 w 36"/>
                <a:gd name="T17" fmla="*/ 20 h 36"/>
                <a:gd name="T18" fmla="*/ 36 w 36"/>
                <a:gd name="T19" fmla="*/ 16 h 36"/>
                <a:gd name="T20" fmla="*/ 20 w 36"/>
                <a:gd name="T21" fmla="*/ 16 h 36"/>
                <a:gd name="T22" fmla="*/ 20 w 36"/>
                <a:gd name="T23" fmla="*/ 0 h 36"/>
                <a:gd name="T24" fmla="*/ 16 w 36"/>
                <a:gd name="T25"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 h="36">
                  <a:moveTo>
                    <a:pt x="16" y="0"/>
                  </a:moveTo>
                  <a:lnTo>
                    <a:pt x="16" y="16"/>
                  </a:lnTo>
                  <a:lnTo>
                    <a:pt x="0" y="16"/>
                  </a:lnTo>
                  <a:lnTo>
                    <a:pt x="0" y="20"/>
                  </a:lnTo>
                  <a:lnTo>
                    <a:pt x="16" y="20"/>
                  </a:lnTo>
                  <a:lnTo>
                    <a:pt x="16" y="36"/>
                  </a:lnTo>
                  <a:lnTo>
                    <a:pt x="20" y="36"/>
                  </a:lnTo>
                  <a:lnTo>
                    <a:pt x="20" y="20"/>
                  </a:lnTo>
                  <a:lnTo>
                    <a:pt x="36" y="20"/>
                  </a:lnTo>
                  <a:lnTo>
                    <a:pt x="36" y="16"/>
                  </a:lnTo>
                  <a:lnTo>
                    <a:pt x="20" y="16"/>
                  </a:lnTo>
                  <a:lnTo>
                    <a:pt x="20" y="0"/>
                  </a:lnTo>
                  <a:lnTo>
                    <a:pt x="16" y="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38" name="Freeform 24">
              <a:extLst>
                <a:ext uri="{FF2B5EF4-FFF2-40B4-BE49-F238E27FC236}">
                  <a16:creationId xmlns:a16="http://schemas.microsoft.com/office/drawing/2014/main" xmlns="" id="{A8149488-1E2F-49C2-879C-6D32521D1B16}"/>
                </a:ext>
              </a:extLst>
            </p:cNvPr>
            <p:cNvSpPr>
              <a:spLocks/>
            </p:cNvSpPr>
            <p:nvPr userDrawn="1"/>
          </p:nvSpPr>
          <p:spPr bwMode="auto">
            <a:xfrm>
              <a:off x="9336088" y="6583363"/>
              <a:ext cx="198438" cy="366713"/>
            </a:xfrm>
            <a:custGeom>
              <a:avLst/>
              <a:gdLst>
                <a:gd name="T0" fmla="*/ 590 w 590"/>
                <a:gd name="T1" fmla="*/ 414 h 1097"/>
                <a:gd name="T2" fmla="*/ 526 w 590"/>
                <a:gd name="T3" fmla="*/ 307 h 1097"/>
                <a:gd name="T4" fmla="*/ 0 w 590"/>
                <a:gd name="T5" fmla="*/ 0 h 1097"/>
                <a:gd name="T6" fmla="*/ 0 w 590"/>
                <a:gd name="T7" fmla="*/ 231 h 1097"/>
                <a:gd name="T8" fmla="*/ 321 w 590"/>
                <a:gd name="T9" fmla="*/ 419 h 1097"/>
                <a:gd name="T10" fmla="*/ 394 w 590"/>
                <a:gd name="T11" fmla="*/ 526 h 1097"/>
                <a:gd name="T12" fmla="*/ 394 w 590"/>
                <a:gd name="T13" fmla="*/ 526 h 1097"/>
                <a:gd name="T14" fmla="*/ 394 w 590"/>
                <a:gd name="T15" fmla="*/ 533 h 1097"/>
                <a:gd name="T16" fmla="*/ 394 w 590"/>
                <a:gd name="T17" fmla="*/ 998 h 1097"/>
                <a:gd name="T18" fmla="*/ 492 w 590"/>
                <a:gd name="T19" fmla="*/ 1097 h 1097"/>
                <a:gd name="T20" fmla="*/ 590 w 590"/>
                <a:gd name="T21" fmla="*/ 998 h 1097"/>
                <a:gd name="T22" fmla="*/ 590 w 590"/>
                <a:gd name="T23" fmla="*/ 421 h 1097"/>
                <a:gd name="T24" fmla="*/ 590 w 590"/>
                <a:gd name="T25" fmla="*/ 414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0" h="1097">
                  <a:moveTo>
                    <a:pt x="590" y="414"/>
                  </a:moveTo>
                  <a:cubicBezTo>
                    <a:pt x="590" y="368"/>
                    <a:pt x="562" y="328"/>
                    <a:pt x="526" y="307"/>
                  </a:cubicBezTo>
                  <a:cubicBezTo>
                    <a:pt x="0" y="0"/>
                    <a:pt x="0" y="0"/>
                    <a:pt x="0" y="0"/>
                  </a:cubicBezTo>
                  <a:cubicBezTo>
                    <a:pt x="0" y="231"/>
                    <a:pt x="0" y="231"/>
                    <a:pt x="0" y="231"/>
                  </a:cubicBezTo>
                  <a:cubicBezTo>
                    <a:pt x="321" y="419"/>
                    <a:pt x="321" y="419"/>
                    <a:pt x="321" y="419"/>
                  </a:cubicBezTo>
                  <a:cubicBezTo>
                    <a:pt x="361" y="442"/>
                    <a:pt x="393" y="478"/>
                    <a:pt x="394" y="526"/>
                  </a:cubicBezTo>
                  <a:cubicBezTo>
                    <a:pt x="394" y="526"/>
                    <a:pt x="394" y="526"/>
                    <a:pt x="394" y="526"/>
                  </a:cubicBezTo>
                  <a:cubicBezTo>
                    <a:pt x="394" y="527"/>
                    <a:pt x="394" y="532"/>
                    <a:pt x="394" y="533"/>
                  </a:cubicBezTo>
                  <a:cubicBezTo>
                    <a:pt x="394" y="998"/>
                    <a:pt x="394" y="998"/>
                    <a:pt x="394" y="998"/>
                  </a:cubicBezTo>
                  <a:cubicBezTo>
                    <a:pt x="394" y="1053"/>
                    <a:pt x="438" y="1097"/>
                    <a:pt x="492" y="1097"/>
                  </a:cubicBezTo>
                  <a:cubicBezTo>
                    <a:pt x="546" y="1097"/>
                    <a:pt x="590" y="1053"/>
                    <a:pt x="590" y="998"/>
                  </a:cubicBezTo>
                  <a:cubicBezTo>
                    <a:pt x="590" y="421"/>
                    <a:pt x="590" y="421"/>
                    <a:pt x="590" y="421"/>
                  </a:cubicBezTo>
                  <a:cubicBezTo>
                    <a:pt x="590" y="416"/>
                    <a:pt x="590" y="418"/>
                    <a:pt x="590" y="414"/>
                  </a:cubicBezTo>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39" name="Freeform 25">
              <a:extLst>
                <a:ext uri="{FF2B5EF4-FFF2-40B4-BE49-F238E27FC236}">
                  <a16:creationId xmlns:a16="http://schemas.microsoft.com/office/drawing/2014/main" xmlns="" id="{2D1D7312-5857-4C95-9A69-D8455791462C}"/>
                </a:ext>
              </a:extLst>
            </p:cNvPr>
            <p:cNvSpPr>
              <a:spLocks/>
            </p:cNvSpPr>
            <p:nvPr userDrawn="1"/>
          </p:nvSpPr>
          <p:spPr bwMode="auto">
            <a:xfrm>
              <a:off x="9204325" y="6662738"/>
              <a:ext cx="198438" cy="366713"/>
            </a:xfrm>
            <a:custGeom>
              <a:avLst/>
              <a:gdLst>
                <a:gd name="T0" fmla="*/ 591 w 591"/>
                <a:gd name="T1" fmla="*/ 415 h 1097"/>
                <a:gd name="T2" fmla="*/ 526 w 591"/>
                <a:gd name="T3" fmla="*/ 307 h 1097"/>
                <a:gd name="T4" fmla="*/ 0 w 591"/>
                <a:gd name="T5" fmla="*/ 0 h 1097"/>
                <a:gd name="T6" fmla="*/ 0 w 591"/>
                <a:gd name="T7" fmla="*/ 231 h 1097"/>
                <a:gd name="T8" fmla="*/ 322 w 591"/>
                <a:gd name="T9" fmla="*/ 419 h 1097"/>
                <a:gd name="T10" fmla="*/ 395 w 591"/>
                <a:gd name="T11" fmla="*/ 526 h 1097"/>
                <a:gd name="T12" fmla="*/ 395 w 591"/>
                <a:gd name="T13" fmla="*/ 527 h 1097"/>
                <a:gd name="T14" fmla="*/ 395 w 591"/>
                <a:gd name="T15" fmla="*/ 533 h 1097"/>
                <a:gd name="T16" fmla="*/ 395 w 591"/>
                <a:gd name="T17" fmla="*/ 999 h 1097"/>
                <a:gd name="T18" fmla="*/ 395 w 591"/>
                <a:gd name="T19" fmla="*/ 999 h 1097"/>
                <a:gd name="T20" fmla="*/ 493 w 591"/>
                <a:gd name="T21" fmla="*/ 1097 h 1097"/>
                <a:gd name="T22" fmla="*/ 591 w 591"/>
                <a:gd name="T23" fmla="*/ 999 h 1097"/>
                <a:gd name="T24" fmla="*/ 591 w 591"/>
                <a:gd name="T25" fmla="*/ 422 h 1097"/>
                <a:gd name="T26" fmla="*/ 591 w 591"/>
                <a:gd name="T27" fmla="*/ 415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91" h="1097">
                  <a:moveTo>
                    <a:pt x="591" y="415"/>
                  </a:moveTo>
                  <a:cubicBezTo>
                    <a:pt x="591" y="368"/>
                    <a:pt x="563" y="328"/>
                    <a:pt x="526" y="307"/>
                  </a:cubicBezTo>
                  <a:cubicBezTo>
                    <a:pt x="0" y="0"/>
                    <a:pt x="0" y="0"/>
                    <a:pt x="0" y="0"/>
                  </a:cubicBezTo>
                  <a:cubicBezTo>
                    <a:pt x="0" y="231"/>
                    <a:pt x="0" y="231"/>
                    <a:pt x="0" y="231"/>
                  </a:cubicBezTo>
                  <a:cubicBezTo>
                    <a:pt x="322" y="419"/>
                    <a:pt x="322" y="419"/>
                    <a:pt x="322" y="419"/>
                  </a:cubicBezTo>
                  <a:cubicBezTo>
                    <a:pt x="361" y="442"/>
                    <a:pt x="393" y="478"/>
                    <a:pt x="395" y="526"/>
                  </a:cubicBezTo>
                  <a:cubicBezTo>
                    <a:pt x="395" y="527"/>
                    <a:pt x="395" y="527"/>
                    <a:pt x="395" y="527"/>
                  </a:cubicBezTo>
                  <a:cubicBezTo>
                    <a:pt x="395" y="528"/>
                    <a:pt x="395" y="532"/>
                    <a:pt x="395" y="533"/>
                  </a:cubicBezTo>
                  <a:cubicBezTo>
                    <a:pt x="395" y="999"/>
                    <a:pt x="395" y="999"/>
                    <a:pt x="395" y="999"/>
                  </a:cubicBezTo>
                  <a:cubicBezTo>
                    <a:pt x="395" y="999"/>
                    <a:pt x="395" y="999"/>
                    <a:pt x="395" y="999"/>
                  </a:cubicBezTo>
                  <a:cubicBezTo>
                    <a:pt x="395" y="1053"/>
                    <a:pt x="439" y="1097"/>
                    <a:pt x="493" y="1097"/>
                  </a:cubicBezTo>
                  <a:cubicBezTo>
                    <a:pt x="547" y="1097"/>
                    <a:pt x="591" y="1053"/>
                    <a:pt x="591" y="999"/>
                  </a:cubicBezTo>
                  <a:cubicBezTo>
                    <a:pt x="591" y="422"/>
                    <a:pt x="591" y="422"/>
                    <a:pt x="591" y="422"/>
                  </a:cubicBezTo>
                  <a:cubicBezTo>
                    <a:pt x="591" y="416"/>
                    <a:pt x="591" y="419"/>
                    <a:pt x="591" y="415"/>
                  </a:cubicBezTo>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40" name="Freeform 26">
              <a:extLst>
                <a:ext uri="{FF2B5EF4-FFF2-40B4-BE49-F238E27FC236}">
                  <a16:creationId xmlns:a16="http://schemas.microsoft.com/office/drawing/2014/main" xmlns="" id="{EE177C57-7C33-4721-9117-098E3353294C}"/>
                </a:ext>
              </a:extLst>
            </p:cNvPr>
            <p:cNvSpPr>
              <a:spLocks/>
            </p:cNvSpPr>
            <p:nvPr userDrawn="1"/>
          </p:nvSpPr>
          <p:spPr bwMode="auto">
            <a:xfrm>
              <a:off x="9426575" y="6559550"/>
              <a:ext cx="173038" cy="123825"/>
            </a:xfrm>
            <a:custGeom>
              <a:avLst/>
              <a:gdLst>
                <a:gd name="T0" fmla="*/ 452 w 517"/>
                <a:gd name="T1" fmla="*/ 264 h 372"/>
                <a:gd name="T2" fmla="*/ 517 w 517"/>
                <a:gd name="T3" fmla="*/ 372 h 372"/>
                <a:gd name="T4" fmla="*/ 517 w 517"/>
                <a:gd name="T5" fmla="*/ 0 h 372"/>
                <a:gd name="T6" fmla="*/ 0 w 517"/>
                <a:gd name="T7" fmla="*/ 0 h 372"/>
                <a:gd name="T8" fmla="*/ 452 w 517"/>
                <a:gd name="T9" fmla="*/ 264 h 372"/>
              </a:gdLst>
              <a:ahLst/>
              <a:cxnLst>
                <a:cxn ang="0">
                  <a:pos x="T0" y="T1"/>
                </a:cxn>
                <a:cxn ang="0">
                  <a:pos x="T2" y="T3"/>
                </a:cxn>
                <a:cxn ang="0">
                  <a:pos x="T4" y="T5"/>
                </a:cxn>
                <a:cxn ang="0">
                  <a:pos x="T6" y="T7"/>
                </a:cxn>
                <a:cxn ang="0">
                  <a:pos x="T8" y="T9"/>
                </a:cxn>
              </a:cxnLst>
              <a:rect l="0" t="0" r="r" b="b"/>
              <a:pathLst>
                <a:path w="517" h="372">
                  <a:moveTo>
                    <a:pt x="452" y="264"/>
                  </a:moveTo>
                  <a:cubicBezTo>
                    <a:pt x="491" y="284"/>
                    <a:pt x="517" y="325"/>
                    <a:pt x="517" y="372"/>
                  </a:cubicBezTo>
                  <a:cubicBezTo>
                    <a:pt x="517" y="0"/>
                    <a:pt x="517" y="0"/>
                    <a:pt x="517" y="0"/>
                  </a:cubicBezTo>
                  <a:cubicBezTo>
                    <a:pt x="0" y="0"/>
                    <a:pt x="0" y="0"/>
                    <a:pt x="0" y="0"/>
                  </a:cubicBezTo>
                  <a:lnTo>
                    <a:pt x="452" y="264"/>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41" name="Freeform 27">
              <a:extLst>
                <a:ext uri="{FF2B5EF4-FFF2-40B4-BE49-F238E27FC236}">
                  <a16:creationId xmlns:a16="http://schemas.microsoft.com/office/drawing/2014/main" xmlns="" id="{702276C3-B068-4C39-BF55-148512834ABB}"/>
                </a:ext>
              </a:extLst>
            </p:cNvPr>
            <p:cNvSpPr>
              <a:spLocks/>
            </p:cNvSpPr>
            <p:nvPr userDrawn="1"/>
          </p:nvSpPr>
          <p:spPr bwMode="auto">
            <a:xfrm>
              <a:off x="9204325" y="6816725"/>
              <a:ext cx="163513" cy="277813"/>
            </a:xfrm>
            <a:custGeom>
              <a:avLst/>
              <a:gdLst>
                <a:gd name="T0" fmla="*/ 196 w 490"/>
                <a:gd name="T1" fmla="*/ 534 h 831"/>
                <a:gd name="T2" fmla="*/ 197 w 490"/>
                <a:gd name="T3" fmla="*/ 510 h 831"/>
                <a:gd name="T4" fmla="*/ 197 w 490"/>
                <a:gd name="T5" fmla="*/ 187 h 831"/>
                <a:gd name="T6" fmla="*/ 197 w 490"/>
                <a:gd name="T7" fmla="*/ 183 h 831"/>
                <a:gd name="T8" fmla="*/ 197 w 490"/>
                <a:gd name="T9" fmla="*/ 180 h 831"/>
                <a:gd name="T10" fmla="*/ 197 w 490"/>
                <a:gd name="T11" fmla="*/ 180 h 831"/>
                <a:gd name="T12" fmla="*/ 124 w 490"/>
                <a:gd name="T13" fmla="*/ 72 h 831"/>
                <a:gd name="T14" fmla="*/ 0 w 490"/>
                <a:gd name="T15" fmla="*/ 0 h 831"/>
                <a:gd name="T16" fmla="*/ 0 w 490"/>
                <a:gd name="T17" fmla="*/ 461 h 831"/>
                <a:gd name="T18" fmla="*/ 1 w 490"/>
                <a:gd name="T19" fmla="*/ 461 h 831"/>
                <a:gd name="T20" fmla="*/ 389 w 490"/>
                <a:gd name="T21" fmla="*/ 831 h 831"/>
                <a:gd name="T22" fmla="*/ 389 w 490"/>
                <a:gd name="T23" fmla="*/ 831 h 831"/>
                <a:gd name="T24" fmla="*/ 490 w 490"/>
                <a:gd name="T25" fmla="*/ 831 h 831"/>
                <a:gd name="T26" fmla="*/ 490 w 490"/>
                <a:gd name="T27" fmla="*/ 831 h 831"/>
                <a:gd name="T28" fmla="*/ 196 w 490"/>
                <a:gd name="T29" fmla="*/ 534 h 8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0" h="831">
                  <a:moveTo>
                    <a:pt x="196" y="534"/>
                  </a:moveTo>
                  <a:cubicBezTo>
                    <a:pt x="196" y="526"/>
                    <a:pt x="196" y="518"/>
                    <a:pt x="197" y="510"/>
                  </a:cubicBezTo>
                  <a:cubicBezTo>
                    <a:pt x="197" y="187"/>
                    <a:pt x="197" y="187"/>
                    <a:pt x="197" y="187"/>
                  </a:cubicBezTo>
                  <a:cubicBezTo>
                    <a:pt x="197" y="186"/>
                    <a:pt x="197" y="185"/>
                    <a:pt x="197" y="183"/>
                  </a:cubicBezTo>
                  <a:cubicBezTo>
                    <a:pt x="197" y="182"/>
                    <a:pt x="197" y="181"/>
                    <a:pt x="197" y="180"/>
                  </a:cubicBezTo>
                  <a:cubicBezTo>
                    <a:pt x="197" y="180"/>
                    <a:pt x="197" y="180"/>
                    <a:pt x="197" y="180"/>
                  </a:cubicBezTo>
                  <a:cubicBezTo>
                    <a:pt x="195" y="131"/>
                    <a:pt x="165" y="90"/>
                    <a:pt x="124" y="72"/>
                  </a:cubicBezTo>
                  <a:cubicBezTo>
                    <a:pt x="0" y="0"/>
                    <a:pt x="0" y="0"/>
                    <a:pt x="0" y="0"/>
                  </a:cubicBezTo>
                  <a:cubicBezTo>
                    <a:pt x="0" y="461"/>
                    <a:pt x="0" y="461"/>
                    <a:pt x="0" y="461"/>
                  </a:cubicBezTo>
                  <a:cubicBezTo>
                    <a:pt x="1" y="461"/>
                    <a:pt x="1" y="461"/>
                    <a:pt x="1" y="461"/>
                  </a:cubicBezTo>
                  <a:cubicBezTo>
                    <a:pt x="15" y="666"/>
                    <a:pt x="183" y="829"/>
                    <a:pt x="389" y="831"/>
                  </a:cubicBezTo>
                  <a:cubicBezTo>
                    <a:pt x="389" y="831"/>
                    <a:pt x="389" y="831"/>
                    <a:pt x="389" y="831"/>
                  </a:cubicBezTo>
                  <a:cubicBezTo>
                    <a:pt x="490" y="831"/>
                    <a:pt x="490" y="831"/>
                    <a:pt x="490" y="831"/>
                  </a:cubicBezTo>
                  <a:cubicBezTo>
                    <a:pt x="490" y="831"/>
                    <a:pt x="490" y="831"/>
                    <a:pt x="490" y="831"/>
                  </a:cubicBezTo>
                  <a:cubicBezTo>
                    <a:pt x="327" y="831"/>
                    <a:pt x="196" y="698"/>
                    <a:pt x="196" y="534"/>
                  </a:cubicBezTo>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grpSp>
      <p:sp>
        <p:nvSpPr>
          <p:cNvPr id="4" name="Slide Number Placeholder 3"/>
          <p:cNvSpPr>
            <a:spLocks noGrp="1"/>
          </p:cNvSpPr>
          <p:nvPr>
            <p:ph type="sldNum" sz="quarter" idx="10"/>
          </p:nvPr>
        </p:nvSpPr>
        <p:spPr/>
        <p:txBody>
          <a:bodyPr/>
          <a:lstStyle/>
          <a:p>
            <a:fld id="{8C929146-7A2B-4788-89EC-9713114ED1B8}" type="slidenum">
              <a:rPr lang="en-US" smtClean="0"/>
              <a:pPr/>
              <a:t>‹#›</a:t>
            </a:fld>
            <a:endParaRPr lang="en-US"/>
          </a:p>
        </p:txBody>
      </p:sp>
    </p:spTree>
    <p:extLst>
      <p:ext uri="{BB962C8B-B14F-4D97-AF65-F5344CB8AC3E}">
        <p14:creationId xmlns:p14="http://schemas.microsoft.com/office/powerpoint/2010/main" val="2234952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userDrawn="1">
            <p:ph type="title"/>
          </p:nvPr>
        </p:nvSpPr>
        <p:spPr>
          <a:xfrm>
            <a:off x="457200" y="1003081"/>
            <a:ext cx="8675370" cy="776084"/>
          </a:xfrm>
          <a:prstGeom prst="rect">
            <a:avLst/>
          </a:prstGeom>
        </p:spPr>
        <p:txBody>
          <a:bodyPr vert="horz" lIns="0" tIns="0" rIns="0" bIns="0" rtlCol="0" anchor="b" anchorCtr="0">
            <a:noAutofit/>
          </a:bodyPr>
          <a:lstStyle/>
          <a:p>
            <a:r>
              <a:rPr lang="en-US" smtClean="0"/>
              <a:t>Click to edit Master title style</a:t>
            </a:r>
            <a:endParaRPr lang="en-US" dirty="0"/>
          </a:p>
        </p:txBody>
      </p:sp>
      <p:sp>
        <p:nvSpPr>
          <p:cNvPr id="3" name="Text Placeholder 2"/>
          <p:cNvSpPr>
            <a:spLocks noGrp="1"/>
          </p:cNvSpPr>
          <p:nvPr userDrawn="1">
            <p:ph type="body" idx="1"/>
          </p:nvPr>
        </p:nvSpPr>
        <p:spPr>
          <a:xfrm>
            <a:off x="450039" y="2217580"/>
            <a:ext cx="7169961" cy="4022271"/>
          </a:xfrm>
          <a:prstGeom prst="rect">
            <a:avLst/>
          </a:prstGeom>
        </p:spPr>
        <p:txBody>
          <a:bodyPr vert="horz" lIns="0" tIns="0" rIns="0" bIns="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74" name="Group 73">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B784E03D-FBBE-4C9D-A2D6-DDC4ED5AF9ED}"/>
              </a:ext>
            </a:extLst>
          </p:cNvPr>
          <p:cNvGrpSpPr/>
          <p:nvPr userDrawn="1"/>
        </p:nvGrpSpPr>
        <p:grpSpPr>
          <a:xfrm>
            <a:off x="8079130" y="7216775"/>
            <a:ext cx="1509713" cy="101601"/>
            <a:chOff x="8099425" y="7216775"/>
            <a:chExt cx="1509713" cy="101601"/>
          </a:xfrm>
        </p:grpSpPr>
        <p:sp>
          <p:nvSpPr>
            <p:cNvPr id="75" name="Freeform 5">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5A13C3CD-460C-43C0-9A7E-301ED4936E9B}"/>
                </a:ext>
              </a:extLst>
            </p:cNvPr>
            <p:cNvSpPr>
              <a:spLocks noEditPoints="1"/>
            </p:cNvSpPr>
            <p:nvPr userDrawn="1"/>
          </p:nvSpPr>
          <p:spPr bwMode="auto">
            <a:xfrm>
              <a:off x="8439150" y="7242175"/>
              <a:ext cx="66675" cy="76200"/>
            </a:xfrm>
            <a:custGeom>
              <a:avLst/>
              <a:gdLst>
                <a:gd name="T0" fmla="*/ 155 w 200"/>
                <a:gd name="T1" fmla="*/ 92 h 227"/>
                <a:gd name="T2" fmla="*/ 48 w 200"/>
                <a:gd name="T3" fmla="*/ 92 h 227"/>
                <a:gd name="T4" fmla="*/ 63 w 200"/>
                <a:gd name="T5" fmla="*/ 51 h 227"/>
                <a:gd name="T6" fmla="*/ 103 w 200"/>
                <a:gd name="T7" fmla="*/ 36 h 227"/>
                <a:gd name="T8" fmla="*/ 142 w 200"/>
                <a:gd name="T9" fmla="*/ 51 h 227"/>
                <a:gd name="T10" fmla="*/ 155 w 200"/>
                <a:gd name="T11" fmla="*/ 92 h 227"/>
                <a:gd name="T12" fmla="*/ 200 w 200"/>
                <a:gd name="T13" fmla="*/ 125 h 227"/>
                <a:gd name="T14" fmla="*/ 200 w 200"/>
                <a:gd name="T15" fmla="*/ 104 h 227"/>
                <a:gd name="T16" fmla="*/ 194 w 200"/>
                <a:gd name="T17" fmla="*/ 62 h 227"/>
                <a:gd name="T18" fmla="*/ 177 w 200"/>
                <a:gd name="T19" fmla="*/ 29 h 227"/>
                <a:gd name="T20" fmla="*/ 147 w 200"/>
                <a:gd name="T21" fmla="*/ 7 h 227"/>
                <a:gd name="T22" fmla="*/ 104 w 200"/>
                <a:gd name="T23" fmla="*/ 0 h 227"/>
                <a:gd name="T24" fmla="*/ 62 w 200"/>
                <a:gd name="T25" fmla="*/ 7 h 227"/>
                <a:gd name="T26" fmla="*/ 29 w 200"/>
                <a:gd name="T27" fmla="*/ 30 h 227"/>
                <a:gd name="T28" fmla="*/ 8 w 200"/>
                <a:gd name="T29" fmla="*/ 66 h 227"/>
                <a:gd name="T30" fmla="*/ 0 w 200"/>
                <a:gd name="T31" fmla="*/ 115 h 227"/>
                <a:gd name="T32" fmla="*/ 27 w 200"/>
                <a:gd name="T33" fmla="*/ 198 h 227"/>
                <a:gd name="T34" fmla="*/ 104 w 200"/>
                <a:gd name="T35" fmla="*/ 227 h 227"/>
                <a:gd name="T36" fmla="*/ 169 w 200"/>
                <a:gd name="T37" fmla="*/ 209 h 227"/>
                <a:gd name="T38" fmla="*/ 197 w 200"/>
                <a:gd name="T39" fmla="*/ 157 h 227"/>
                <a:gd name="T40" fmla="*/ 152 w 200"/>
                <a:gd name="T41" fmla="*/ 157 h 227"/>
                <a:gd name="T42" fmla="*/ 137 w 200"/>
                <a:gd name="T43" fmla="*/ 182 h 227"/>
                <a:gd name="T44" fmla="*/ 104 w 200"/>
                <a:gd name="T45" fmla="*/ 191 h 227"/>
                <a:gd name="T46" fmla="*/ 62 w 200"/>
                <a:gd name="T47" fmla="*/ 172 h 227"/>
                <a:gd name="T48" fmla="*/ 47 w 200"/>
                <a:gd name="T49" fmla="*/ 125 h 227"/>
                <a:gd name="T50" fmla="*/ 200 w 200"/>
                <a:gd name="T51" fmla="*/ 125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00" h="227">
                  <a:moveTo>
                    <a:pt x="155" y="92"/>
                  </a:moveTo>
                  <a:cubicBezTo>
                    <a:pt x="48" y="92"/>
                    <a:pt x="48" y="92"/>
                    <a:pt x="48" y="92"/>
                  </a:cubicBezTo>
                  <a:cubicBezTo>
                    <a:pt x="49" y="75"/>
                    <a:pt x="54" y="61"/>
                    <a:pt x="63" y="51"/>
                  </a:cubicBezTo>
                  <a:cubicBezTo>
                    <a:pt x="72" y="41"/>
                    <a:pt x="86" y="36"/>
                    <a:pt x="103" y="36"/>
                  </a:cubicBezTo>
                  <a:cubicBezTo>
                    <a:pt x="121" y="36"/>
                    <a:pt x="134" y="41"/>
                    <a:pt x="142" y="51"/>
                  </a:cubicBezTo>
                  <a:cubicBezTo>
                    <a:pt x="151" y="61"/>
                    <a:pt x="155" y="75"/>
                    <a:pt x="155" y="92"/>
                  </a:cubicBezTo>
                  <a:moveTo>
                    <a:pt x="200" y="125"/>
                  </a:moveTo>
                  <a:cubicBezTo>
                    <a:pt x="200" y="104"/>
                    <a:pt x="200" y="104"/>
                    <a:pt x="200" y="104"/>
                  </a:cubicBezTo>
                  <a:cubicBezTo>
                    <a:pt x="200" y="89"/>
                    <a:pt x="198" y="75"/>
                    <a:pt x="194" y="62"/>
                  </a:cubicBezTo>
                  <a:cubicBezTo>
                    <a:pt x="191" y="49"/>
                    <a:pt x="185" y="38"/>
                    <a:pt x="177" y="29"/>
                  </a:cubicBezTo>
                  <a:cubicBezTo>
                    <a:pt x="169" y="20"/>
                    <a:pt x="159" y="12"/>
                    <a:pt x="147" y="7"/>
                  </a:cubicBezTo>
                  <a:cubicBezTo>
                    <a:pt x="135" y="2"/>
                    <a:pt x="121" y="0"/>
                    <a:pt x="104" y="0"/>
                  </a:cubicBezTo>
                  <a:cubicBezTo>
                    <a:pt x="89" y="0"/>
                    <a:pt x="75" y="2"/>
                    <a:pt x="62" y="7"/>
                  </a:cubicBezTo>
                  <a:cubicBezTo>
                    <a:pt x="49" y="12"/>
                    <a:pt x="38" y="20"/>
                    <a:pt x="29" y="30"/>
                  </a:cubicBezTo>
                  <a:cubicBezTo>
                    <a:pt x="20" y="39"/>
                    <a:pt x="13" y="51"/>
                    <a:pt x="8" y="66"/>
                  </a:cubicBezTo>
                  <a:cubicBezTo>
                    <a:pt x="3" y="80"/>
                    <a:pt x="0" y="96"/>
                    <a:pt x="0" y="115"/>
                  </a:cubicBezTo>
                  <a:cubicBezTo>
                    <a:pt x="0" y="150"/>
                    <a:pt x="9" y="178"/>
                    <a:pt x="27" y="198"/>
                  </a:cubicBezTo>
                  <a:cubicBezTo>
                    <a:pt x="44" y="217"/>
                    <a:pt x="70" y="227"/>
                    <a:pt x="104" y="227"/>
                  </a:cubicBezTo>
                  <a:cubicBezTo>
                    <a:pt x="132" y="227"/>
                    <a:pt x="154" y="221"/>
                    <a:pt x="169" y="209"/>
                  </a:cubicBezTo>
                  <a:cubicBezTo>
                    <a:pt x="184" y="197"/>
                    <a:pt x="193" y="179"/>
                    <a:pt x="197" y="157"/>
                  </a:cubicBezTo>
                  <a:cubicBezTo>
                    <a:pt x="152" y="157"/>
                    <a:pt x="152" y="157"/>
                    <a:pt x="152" y="157"/>
                  </a:cubicBezTo>
                  <a:cubicBezTo>
                    <a:pt x="150" y="168"/>
                    <a:pt x="145" y="176"/>
                    <a:pt x="137" y="182"/>
                  </a:cubicBezTo>
                  <a:cubicBezTo>
                    <a:pt x="130" y="188"/>
                    <a:pt x="119" y="191"/>
                    <a:pt x="104" y="191"/>
                  </a:cubicBezTo>
                  <a:cubicBezTo>
                    <a:pt x="85" y="191"/>
                    <a:pt x="71" y="184"/>
                    <a:pt x="62" y="172"/>
                  </a:cubicBezTo>
                  <a:cubicBezTo>
                    <a:pt x="52" y="160"/>
                    <a:pt x="48" y="145"/>
                    <a:pt x="47" y="125"/>
                  </a:cubicBezTo>
                  <a:lnTo>
                    <a:pt x="200" y="12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Freeform 6">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D05908B9-169C-43C9-AB5A-2994B32416F5}"/>
                </a:ext>
              </a:extLst>
            </p:cNvPr>
            <p:cNvSpPr>
              <a:spLocks noEditPoints="1"/>
            </p:cNvSpPr>
            <p:nvPr userDrawn="1"/>
          </p:nvSpPr>
          <p:spPr bwMode="auto">
            <a:xfrm>
              <a:off x="9540875" y="7216775"/>
              <a:ext cx="68263" cy="101600"/>
            </a:xfrm>
            <a:custGeom>
              <a:avLst/>
              <a:gdLst>
                <a:gd name="T0" fmla="*/ 158 w 204"/>
                <a:gd name="T1" fmla="*/ 194 h 301"/>
                <a:gd name="T2" fmla="*/ 142 w 204"/>
                <a:gd name="T3" fmla="*/ 246 h 301"/>
                <a:gd name="T4" fmla="*/ 101 w 204"/>
                <a:gd name="T5" fmla="*/ 263 h 301"/>
                <a:gd name="T6" fmla="*/ 80 w 204"/>
                <a:gd name="T7" fmla="*/ 259 h 301"/>
                <a:gd name="T8" fmla="*/ 64 w 204"/>
                <a:gd name="T9" fmla="*/ 246 h 301"/>
                <a:gd name="T10" fmla="*/ 53 w 204"/>
                <a:gd name="T11" fmla="*/ 222 h 301"/>
                <a:gd name="T12" fmla="*/ 49 w 204"/>
                <a:gd name="T13" fmla="*/ 187 h 301"/>
                <a:gd name="T14" fmla="*/ 63 w 204"/>
                <a:gd name="T15" fmla="*/ 131 h 301"/>
                <a:gd name="T16" fmla="*/ 103 w 204"/>
                <a:gd name="T17" fmla="*/ 112 h 301"/>
                <a:gd name="T18" fmla="*/ 124 w 204"/>
                <a:gd name="T19" fmla="*/ 116 h 301"/>
                <a:gd name="T20" fmla="*/ 142 w 204"/>
                <a:gd name="T21" fmla="*/ 127 h 301"/>
                <a:gd name="T22" fmla="*/ 154 w 204"/>
                <a:gd name="T23" fmla="*/ 149 h 301"/>
                <a:gd name="T24" fmla="*/ 158 w 204"/>
                <a:gd name="T25" fmla="*/ 183 h 301"/>
                <a:gd name="T26" fmla="*/ 158 w 204"/>
                <a:gd name="T27" fmla="*/ 194 h 301"/>
                <a:gd name="T28" fmla="*/ 204 w 204"/>
                <a:gd name="T29" fmla="*/ 295 h 301"/>
                <a:gd name="T30" fmla="*/ 204 w 204"/>
                <a:gd name="T31" fmla="*/ 0 h 301"/>
                <a:gd name="T32" fmla="*/ 158 w 204"/>
                <a:gd name="T33" fmla="*/ 0 h 301"/>
                <a:gd name="T34" fmla="*/ 158 w 204"/>
                <a:gd name="T35" fmla="*/ 104 h 301"/>
                <a:gd name="T36" fmla="*/ 132 w 204"/>
                <a:gd name="T37" fmla="*/ 83 h 301"/>
                <a:gd name="T38" fmla="*/ 104 w 204"/>
                <a:gd name="T39" fmla="*/ 75 h 301"/>
                <a:gd name="T40" fmla="*/ 96 w 204"/>
                <a:gd name="T41" fmla="*/ 74 h 301"/>
                <a:gd name="T42" fmla="*/ 87 w 204"/>
                <a:gd name="T43" fmla="*/ 75 h 301"/>
                <a:gd name="T44" fmla="*/ 50 w 204"/>
                <a:gd name="T45" fmla="*/ 84 h 301"/>
                <a:gd name="T46" fmla="*/ 22 w 204"/>
                <a:gd name="T47" fmla="*/ 109 h 301"/>
                <a:gd name="T48" fmla="*/ 6 w 204"/>
                <a:gd name="T49" fmla="*/ 144 h 301"/>
                <a:gd name="T50" fmla="*/ 0 w 204"/>
                <a:gd name="T51" fmla="*/ 188 h 301"/>
                <a:gd name="T52" fmla="*/ 5 w 204"/>
                <a:gd name="T53" fmla="*/ 234 h 301"/>
                <a:gd name="T54" fmla="*/ 22 w 204"/>
                <a:gd name="T55" fmla="*/ 270 h 301"/>
                <a:gd name="T56" fmla="*/ 50 w 204"/>
                <a:gd name="T57" fmla="*/ 293 h 301"/>
                <a:gd name="T58" fmla="*/ 90 w 204"/>
                <a:gd name="T59" fmla="*/ 301 h 301"/>
                <a:gd name="T60" fmla="*/ 129 w 204"/>
                <a:gd name="T61" fmla="*/ 292 h 301"/>
                <a:gd name="T62" fmla="*/ 158 w 204"/>
                <a:gd name="T63" fmla="*/ 265 h 301"/>
                <a:gd name="T64" fmla="*/ 158 w 204"/>
                <a:gd name="T65" fmla="*/ 295 h 301"/>
                <a:gd name="T66" fmla="*/ 204 w 204"/>
                <a:gd name="T67" fmla="*/ 295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04" h="301">
                  <a:moveTo>
                    <a:pt x="158" y="194"/>
                  </a:moveTo>
                  <a:cubicBezTo>
                    <a:pt x="158" y="218"/>
                    <a:pt x="153" y="235"/>
                    <a:pt x="142" y="246"/>
                  </a:cubicBezTo>
                  <a:cubicBezTo>
                    <a:pt x="132" y="257"/>
                    <a:pt x="118" y="263"/>
                    <a:pt x="101" y="263"/>
                  </a:cubicBezTo>
                  <a:cubicBezTo>
                    <a:pt x="94" y="263"/>
                    <a:pt x="87" y="261"/>
                    <a:pt x="80" y="259"/>
                  </a:cubicBezTo>
                  <a:cubicBezTo>
                    <a:pt x="74" y="256"/>
                    <a:pt x="69" y="252"/>
                    <a:pt x="64" y="246"/>
                  </a:cubicBezTo>
                  <a:cubicBezTo>
                    <a:pt x="59" y="240"/>
                    <a:pt x="55" y="232"/>
                    <a:pt x="53" y="222"/>
                  </a:cubicBezTo>
                  <a:cubicBezTo>
                    <a:pt x="50" y="212"/>
                    <a:pt x="49" y="201"/>
                    <a:pt x="49" y="187"/>
                  </a:cubicBezTo>
                  <a:cubicBezTo>
                    <a:pt x="49" y="162"/>
                    <a:pt x="53" y="143"/>
                    <a:pt x="63" y="131"/>
                  </a:cubicBezTo>
                  <a:cubicBezTo>
                    <a:pt x="72" y="118"/>
                    <a:pt x="86" y="112"/>
                    <a:pt x="103" y="112"/>
                  </a:cubicBezTo>
                  <a:cubicBezTo>
                    <a:pt x="110" y="112"/>
                    <a:pt x="117" y="113"/>
                    <a:pt x="124" y="116"/>
                  </a:cubicBezTo>
                  <a:cubicBezTo>
                    <a:pt x="131" y="118"/>
                    <a:pt x="137" y="122"/>
                    <a:pt x="142" y="127"/>
                  </a:cubicBezTo>
                  <a:cubicBezTo>
                    <a:pt x="147" y="132"/>
                    <a:pt x="151" y="140"/>
                    <a:pt x="154" y="149"/>
                  </a:cubicBezTo>
                  <a:cubicBezTo>
                    <a:pt x="157" y="158"/>
                    <a:pt x="158" y="169"/>
                    <a:pt x="158" y="183"/>
                  </a:cubicBezTo>
                  <a:lnTo>
                    <a:pt x="158" y="194"/>
                  </a:lnTo>
                  <a:close/>
                  <a:moveTo>
                    <a:pt x="204" y="295"/>
                  </a:moveTo>
                  <a:cubicBezTo>
                    <a:pt x="204" y="0"/>
                    <a:pt x="204" y="0"/>
                    <a:pt x="204" y="0"/>
                  </a:cubicBezTo>
                  <a:cubicBezTo>
                    <a:pt x="158" y="0"/>
                    <a:pt x="158" y="0"/>
                    <a:pt x="158" y="0"/>
                  </a:cubicBezTo>
                  <a:cubicBezTo>
                    <a:pt x="158" y="104"/>
                    <a:pt x="158" y="104"/>
                    <a:pt x="158" y="104"/>
                  </a:cubicBezTo>
                  <a:cubicBezTo>
                    <a:pt x="149" y="94"/>
                    <a:pt x="141" y="87"/>
                    <a:pt x="132" y="83"/>
                  </a:cubicBezTo>
                  <a:cubicBezTo>
                    <a:pt x="123" y="79"/>
                    <a:pt x="114" y="76"/>
                    <a:pt x="104" y="75"/>
                  </a:cubicBezTo>
                  <a:cubicBezTo>
                    <a:pt x="101" y="75"/>
                    <a:pt x="98" y="75"/>
                    <a:pt x="96" y="74"/>
                  </a:cubicBezTo>
                  <a:cubicBezTo>
                    <a:pt x="93" y="74"/>
                    <a:pt x="90" y="74"/>
                    <a:pt x="87" y="75"/>
                  </a:cubicBezTo>
                  <a:cubicBezTo>
                    <a:pt x="73" y="75"/>
                    <a:pt x="61" y="78"/>
                    <a:pt x="50" y="84"/>
                  </a:cubicBezTo>
                  <a:cubicBezTo>
                    <a:pt x="39" y="91"/>
                    <a:pt x="30" y="99"/>
                    <a:pt x="22" y="109"/>
                  </a:cubicBezTo>
                  <a:cubicBezTo>
                    <a:pt x="15" y="119"/>
                    <a:pt x="9" y="130"/>
                    <a:pt x="6" y="144"/>
                  </a:cubicBezTo>
                  <a:cubicBezTo>
                    <a:pt x="2" y="158"/>
                    <a:pt x="0" y="172"/>
                    <a:pt x="0" y="188"/>
                  </a:cubicBezTo>
                  <a:cubicBezTo>
                    <a:pt x="0" y="205"/>
                    <a:pt x="2" y="220"/>
                    <a:pt x="5" y="234"/>
                  </a:cubicBezTo>
                  <a:cubicBezTo>
                    <a:pt x="9" y="248"/>
                    <a:pt x="15" y="260"/>
                    <a:pt x="22" y="270"/>
                  </a:cubicBezTo>
                  <a:cubicBezTo>
                    <a:pt x="29" y="280"/>
                    <a:pt x="39" y="287"/>
                    <a:pt x="50" y="293"/>
                  </a:cubicBezTo>
                  <a:cubicBezTo>
                    <a:pt x="61" y="298"/>
                    <a:pt x="74" y="301"/>
                    <a:pt x="90" y="301"/>
                  </a:cubicBezTo>
                  <a:cubicBezTo>
                    <a:pt x="105" y="301"/>
                    <a:pt x="118" y="298"/>
                    <a:pt x="129" y="292"/>
                  </a:cubicBezTo>
                  <a:cubicBezTo>
                    <a:pt x="140" y="286"/>
                    <a:pt x="150" y="277"/>
                    <a:pt x="158" y="265"/>
                  </a:cubicBezTo>
                  <a:cubicBezTo>
                    <a:pt x="158" y="295"/>
                    <a:pt x="158" y="295"/>
                    <a:pt x="158" y="295"/>
                  </a:cubicBezTo>
                  <a:lnTo>
                    <a:pt x="204" y="29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Freeform 7">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05BBF9C6-6D3C-4EFC-8C2C-2423CEAFCE84}"/>
                </a:ext>
              </a:extLst>
            </p:cNvPr>
            <p:cNvSpPr>
              <a:spLocks noEditPoints="1"/>
            </p:cNvSpPr>
            <p:nvPr userDrawn="1"/>
          </p:nvSpPr>
          <p:spPr bwMode="auto">
            <a:xfrm>
              <a:off x="9456738" y="7216775"/>
              <a:ext cx="68263" cy="101600"/>
            </a:xfrm>
            <a:custGeom>
              <a:avLst/>
              <a:gdLst>
                <a:gd name="T0" fmla="*/ 158 w 204"/>
                <a:gd name="T1" fmla="*/ 194 h 301"/>
                <a:gd name="T2" fmla="*/ 142 w 204"/>
                <a:gd name="T3" fmla="*/ 246 h 301"/>
                <a:gd name="T4" fmla="*/ 101 w 204"/>
                <a:gd name="T5" fmla="*/ 263 h 301"/>
                <a:gd name="T6" fmla="*/ 80 w 204"/>
                <a:gd name="T7" fmla="*/ 259 h 301"/>
                <a:gd name="T8" fmla="*/ 64 w 204"/>
                <a:gd name="T9" fmla="*/ 246 h 301"/>
                <a:gd name="T10" fmla="*/ 52 w 204"/>
                <a:gd name="T11" fmla="*/ 222 h 301"/>
                <a:gd name="T12" fmla="*/ 49 w 204"/>
                <a:gd name="T13" fmla="*/ 187 h 301"/>
                <a:gd name="T14" fmla="*/ 63 w 204"/>
                <a:gd name="T15" fmla="*/ 131 h 301"/>
                <a:gd name="T16" fmla="*/ 103 w 204"/>
                <a:gd name="T17" fmla="*/ 112 h 301"/>
                <a:gd name="T18" fmla="*/ 124 w 204"/>
                <a:gd name="T19" fmla="*/ 116 h 301"/>
                <a:gd name="T20" fmla="*/ 142 w 204"/>
                <a:gd name="T21" fmla="*/ 127 h 301"/>
                <a:gd name="T22" fmla="*/ 154 w 204"/>
                <a:gd name="T23" fmla="*/ 149 h 301"/>
                <a:gd name="T24" fmla="*/ 158 w 204"/>
                <a:gd name="T25" fmla="*/ 183 h 301"/>
                <a:gd name="T26" fmla="*/ 158 w 204"/>
                <a:gd name="T27" fmla="*/ 194 h 301"/>
                <a:gd name="T28" fmla="*/ 204 w 204"/>
                <a:gd name="T29" fmla="*/ 295 h 301"/>
                <a:gd name="T30" fmla="*/ 204 w 204"/>
                <a:gd name="T31" fmla="*/ 0 h 301"/>
                <a:gd name="T32" fmla="*/ 157 w 204"/>
                <a:gd name="T33" fmla="*/ 0 h 301"/>
                <a:gd name="T34" fmla="*/ 157 w 204"/>
                <a:gd name="T35" fmla="*/ 104 h 301"/>
                <a:gd name="T36" fmla="*/ 132 w 204"/>
                <a:gd name="T37" fmla="*/ 83 h 301"/>
                <a:gd name="T38" fmla="*/ 104 w 204"/>
                <a:gd name="T39" fmla="*/ 75 h 301"/>
                <a:gd name="T40" fmla="*/ 95 w 204"/>
                <a:gd name="T41" fmla="*/ 74 h 301"/>
                <a:gd name="T42" fmla="*/ 87 w 204"/>
                <a:gd name="T43" fmla="*/ 75 h 301"/>
                <a:gd name="T44" fmla="*/ 50 w 204"/>
                <a:gd name="T45" fmla="*/ 84 h 301"/>
                <a:gd name="T46" fmla="*/ 22 w 204"/>
                <a:gd name="T47" fmla="*/ 109 h 301"/>
                <a:gd name="T48" fmla="*/ 5 w 204"/>
                <a:gd name="T49" fmla="*/ 144 h 301"/>
                <a:gd name="T50" fmla="*/ 0 w 204"/>
                <a:gd name="T51" fmla="*/ 188 h 301"/>
                <a:gd name="T52" fmla="*/ 5 w 204"/>
                <a:gd name="T53" fmla="*/ 234 h 301"/>
                <a:gd name="T54" fmla="*/ 22 w 204"/>
                <a:gd name="T55" fmla="*/ 270 h 301"/>
                <a:gd name="T56" fmla="*/ 50 w 204"/>
                <a:gd name="T57" fmla="*/ 293 h 301"/>
                <a:gd name="T58" fmla="*/ 90 w 204"/>
                <a:gd name="T59" fmla="*/ 301 h 301"/>
                <a:gd name="T60" fmla="*/ 128 w 204"/>
                <a:gd name="T61" fmla="*/ 292 h 301"/>
                <a:gd name="T62" fmla="*/ 158 w 204"/>
                <a:gd name="T63" fmla="*/ 265 h 301"/>
                <a:gd name="T64" fmla="*/ 158 w 204"/>
                <a:gd name="T65" fmla="*/ 295 h 301"/>
                <a:gd name="T66" fmla="*/ 204 w 204"/>
                <a:gd name="T67" fmla="*/ 295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04" h="301">
                  <a:moveTo>
                    <a:pt x="158" y="194"/>
                  </a:moveTo>
                  <a:cubicBezTo>
                    <a:pt x="158" y="218"/>
                    <a:pt x="153" y="235"/>
                    <a:pt x="142" y="246"/>
                  </a:cubicBezTo>
                  <a:cubicBezTo>
                    <a:pt x="131" y="257"/>
                    <a:pt x="118" y="263"/>
                    <a:pt x="101" y="263"/>
                  </a:cubicBezTo>
                  <a:cubicBezTo>
                    <a:pt x="93" y="263"/>
                    <a:pt x="87" y="261"/>
                    <a:pt x="80" y="259"/>
                  </a:cubicBezTo>
                  <a:cubicBezTo>
                    <a:pt x="74" y="256"/>
                    <a:pt x="68" y="252"/>
                    <a:pt x="64" y="246"/>
                  </a:cubicBezTo>
                  <a:cubicBezTo>
                    <a:pt x="59" y="240"/>
                    <a:pt x="55" y="232"/>
                    <a:pt x="52" y="222"/>
                  </a:cubicBezTo>
                  <a:cubicBezTo>
                    <a:pt x="50" y="212"/>
                    <a:pt x="49" y="201"/>
                    <a:pt x="49" y="187"/>
                  </a:cubicBezTo>
                  <a:cubicBezTo>
                    <a:pt x="49" y="162"/>
                    <a:pt x="53" y="143"/>
                    <a:pt x="63" y="131"/>
                  </a:cubicBezTo>
                  <a:cubicBezTo>
                    <a:pt x="72" y="118"/>
                    <a:pt x="86" y="112"/>
                    <a:pt x="103" y="112"/>
                  </a:cubicBezTo>
                  <a:cubicBezTo>
                    <a:pt x="110" y="112"/>
                    <a:pt x="117" y="113"/>
                    <a:pt x="124" y="116"/>
                  </a:cubicBezTo>
                  <a:cubicBezTo>
                    <a:pt x="131" y="118"/>
                    <a:pt x="137" y="122"/>
                    <a:pt x="142" y="127"/>
                  </a:cubicBezTo>
                  <a:cubicBezTo>
                    <a:pt x="147" y="132"/>
                    <a:pt x="151" y="140"/>
                    <a:pt x="154" y="149"/>
                  </a:cubicBezTo>
                  <a:cubicBezTo>
                    <a:pt x="156" y="158"/>
                    <a:pt x="158" y="169"/>
                    <a:pt x="158" y="183"/>
                  </a:cubicBezTo>
                  <a:lnTo>
                    <a:pt x="158" y="194"/>
                  </a:lnTo>
                  <a:close/>
                  <a:moveTo>
                    <a:pt x="204" y="295"/>
                  </a:moveTo>
                  <a:cubicBezTo>
                    <a:pt x="204" y="0"/>
                    <a:pt x="204" y="0"/>
                    <a:pt x="204" y="0"/>
                  </a:cubicBezTo>
                  <a:cubicBezTo>
                    <a:pt x="157" y="0"/>
                    <a:pt x="157" y="0"/>
                    <a:pt x="157" y="0"/>
                  </a:cubicBezTo>
                  <a:cubicBezTo>
                    <a:pt x="157" y="104"/>
                    <a:pt x="157" y="104"/>
                    <a:pt x="157" y="104"/>
                  </a:cubicBezTo>
                  <a:cubicBezTo>
                    <a:pt x="149" y="94"/>
                    <a:pt x="141" y="87"/>
                    <a:pt x="132" y="83"/>
                  </a:cubicBezTo>
                  <a:cubicBezTo>
                    <a:pt x="123" y="79"/>
                    <a:pt x="114" y="76"/>
                    <a:pt x="104" y="75"/>
                  </a:cubicBezTo>
                  <a:cubicBezTo>
                    <a:pt x="101" y="75"/>
                    <a:pt x="98" y="75"/>
                    <a:pt x="95" y="74"/>
                  </a:cubicBezTo>
                  <a:cubicBezTo>
                    <a:pt x="93" y="74"/>
                    <a:pt x="90" y="74"/>
                    <a:pt x="87" y="75"/>
                  </a:cubicBezTo>
                  <a:cubicBezTo>
                    <a:pt x="73" y="75"/>
                    <a:pt x="60" y="78"/>
                    <a:pt x="50" y="84"/>
                  </a:cubicBezTo>
                  <a:cubicBezTo>
                    <a:pt x="39" y="91"/>
                    <a:pt x="30" y="99"/>
                    <a:pt x="22" y="109"/>
                  </a:cubicBezTo>
                  <a:cubicBezTo>
                    <a:pt x="15" y="119"/>
                    <a:pt x="9" y="130"/>
                    <a:pt x="5" y="144"/>
                  </a:cubicBezTo>
                  <a:cubicBezTo>
                    <a:pt x="2" y="158"/>
                    <a:pt x="0" y="172"/>
                    <a:pt x="0" y="188"/>
                  </a:cubicBezTo>
                  <a:cubicBezTo>
                    <a:pt x="0" y="205"/>
                    <a:pt x="2" y="220"/>
                    <a:pt x="5" y="234"/>
                  </a:cubicBezTo>
                  <a:cubicBezTo>
                    <a:pt x="9" y="248"/>
                    <a:pt x="14" y="260"/>
                    <a:pt x="22" y="270"/>
                  </a:cubicBezTo>
                  <a:cubicBezTo>
                    <a:pt x="29" y="280"/>
                    <a:pt x="39" y="287"/>
                    <a:pt x="50" y="293"/>
                  </a:cubicBezTo>
                  <a:cubicBezTo>
                    <a:pt x="61" y="298"/>
                    <a:pt x="74" y="301"/>
                    <a:pt x="90" y="301"/>
                  </a:cubicBezTo>
                  <a:cubicBezTo>
                    <a:pt x="104" y="301"/>
                    <a:pt x="117" y="298"/>
                    <a:pt x="128" y="292"/>
                  </a:cubicBezTo>
                  <a:cubicBezTo>
                    <a:pt x="140" y="286"/>
                    <a:pt x="149" y="277"/>
                    <a:pt x="158" y="265"/>
                  </a:cubicBezTo>
                  <a:cubicBezTo>
                    <a:pt x="158" y="295"/>
                    <a:pt x="158" y="295"/>
                    <a:pt x="158" y="295"/>
                  </a:cubicBezTo>
                  <a:lnTo>
                    <a:pt x="204" y="29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Freeform 8">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9D578959-D78F-400B-A211-E5CEA19A03CF}"/>
                </a:ext>
              </a:extLst>
            </p:cNvPr>
            <p:cNvSpPr>
              <a:spLocks/>
            </p:cNvSpPr>
            <p:nvPr userDrawn="1"/>
          </p:nvSpPr>
          <p:spPr bwMode="auto">
            <a:xfrm>
              <a:off x="9378950" y="7243763"/>
              <a:ext cx="61913" cy="74613"/>
            </a:xfrm>
            <a:custGeom>
              <a:avLst/>
              <a:gdLst>
                <a:gd name="T0" fmla="*/ 0 w 184"/>
                <a:gd name="T1" fmla="*/ 0 h 221"/>
                <a:gd name="T2" fmla="*/ 0 w 184"/>
                <a:gd name="T3" fmla="*/ 143 h 221"/>
                <a:gd name="T4" fmla="*/ 16 w 184"/>
                <a:gd name="T5" fmla="*/ 202 h 221"/>
                <a:gd name="T6" fmla="*/ 69 w 184"/>
                <a:gd name="T7" fmla="*/ 221 h 221"/>
                <a:gd name="T8" fmla="*/ 106 w 184"/>
                <a:gd name="T9" fmla="*/ 212 h 221"/>
                <a:gd name="T10" fmla="*/ 139 w 184"/>
                <a:gd name="T11" fmla="*/ 183 h 221"/>
                <a:gd name="T12" fmla="*/ 139 w 184"/>
                <a:gd name="T13" fmla="*/ 215 h 221"/>
                <a:gd name="T14" fmla="*/ 184 w 184"/>
                <a:gd name="T15" fmla="*/ 215 h 221"/>
                <a:gd name="T16" fmla="*/ 184 w 184"/>
                <a:gd name="T17" fmla="*/ 0 h 221"/>
                <a:gd name="T18" fmla="*/ 137 w 184"/>
                <a:gd name="T19" fmla="*/ 0 h 221"/>
                <a:gd name="T20" fmla="*/ 137 w 184"/>
                <a:gd name="T21" fmla="*/ 128 h 221"/>
                <a:gd name="T22" fmla="*/ 132 w 184"/>
                <a:gd name="T23" fmla="*/ 150 h 221"/>
                <a:gd name="T24" fmla="*/ 120 w 184"/>
                <a:gd name="T25" fmla="*/ 167 h 221"/>
                <a:gd name="T26" fmla="*/ 102 w 184"/>
                <a:gd name="T27" fmla="*/ 178 h 221"/>
                <a:gd name="T28" fmla="*/ 82 w 184"/>
                <a:gd name="T29" fmla="*/ 182 h 221"/>
                <a:gd name="T30" fmla="*/ 55 w 184"/>
                <a:gd name="T31" fmla="*/ 172 h 221"/>
                <a:gd name="T32" fmla="*/ 46 w 184"/>
                <a:gd name="T33" fmla="*/ 135 h 221"/>
                <a:gd name="T34" fmla="*/ 46 w 184"/>
                <a:gd name="T35" fmla="*/ 0 h 221"/>
                <a:gd name="T36" fmla="*/ 0 w 184"/>
                <a:gd name="T37"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1">
                  <a:moveTo>
                    <a:pt x="0" y="0"/>
                  </a:moveTo>
                  <a:cubicBezTo>
                    <a:pt x="0" y="143"/>
                    <a:pt x="0" y="143"/>
                    <a:pt x="0" y="143"/>
                  </a:cubicBezTo>
                  <a:cubicBezTo>
                    <a:pt x="0" y="169"/>
                    <a:pt x="5" y="189"/>
                    <a:pt x="16" y="202"/>
                  </a:cubicBezTo>
                  <a:cubicBezTo>
                    <a:pt x="27" y="215"/>
                    <a:pt x="45" y="221"/>
                    <a:pt x="69" y="221"/>
                  </a:cubicBezTo>
                  <a:cubicBezTo>
                    <a:pt x="83" y="221"/>
                    <a:pt x="95" y="218"/>
                    <a:pt x="106" y="212"/>
                  </a:cubicBezTo>
                  <a:cubicBezTo>
                    <a:pt x="118" y="206"/>
                    <a:pt x="129" y="196"/>
                    <a:pt x="139" y="183"/>
                  </a:cubicBezTo>
                  <a:cubicBezTo>
                    <a:pt x="139" y="215"/>
                    <a:pt x="139" y="215"/>
                    <a:pt x="139" y="215"/>
                  </a:cubicBezTo>
                  <a:cubicBezTo>
                    <a:pt x="184" y="215"/>
                    <a:pt x="184" y="215"/>
                    <a:pt x="184" y="215"/>
                  </a:cubicBezTo>
                  <a:cubicBezTo>
                    <a:pt x="184" y="0"/>
                    <a:pt x="184" y="0"/>
                    <a:pt x="184" y="0"/>
                  </a:cubicBezTo>
                  <a:cubicBezTo>
                    <a:pt x="137" y="0"/>
                    <a:pt x="137" y="0"/>
                    <a:pt x="137" y="0"/>
                  </a:cubicBezTo>
                  <a:cubicBezTo>
                    <a:pt x="137" y="128"/>
                    <a:pt x="137" y="128"/>
                    <a:pt x="137" y="128"/>
                  </a:cubicBezTo>
                  <a:cubicBezTo>
                    <a:pt x="137" y="136"/>
                    <a:pt x="136" y="144"/>
                    <a:pt x="132" y="150"/>
                  </a:cubicBezTo>
                  <a:cubicBezTo>
                    <a:pt x="129" y="157"/>
                    <a:pt x="125" y="163"/>
                    <a:pt x="120" y="167"/>
                  </a:cubicBezTo>
                  <a:cubicBezTo>
                    <a:pt x="114" y="172"/>
                    <a:pt x="108" y="175"/>
                    <a:pt x="102" y="178"/>
                  </a:cubicBezTo>
                  <a:cubicBezTo>
                    <a:pt x="95" y="180"/>
                    <a:pt x="88" y="182"/>
                    <a:pt x="82" y="182"/>
                  </a:cubicBezTo>
                  <a:cubicBezTo>
                    <a:pt x="70" y="182"/>
                    <a:pt x="61" y="178"/>
                    <a:pt x="55" y="172"/>
                  </a:cubicBezTo>
                  <a:cubicBezTo>
                    <a:pt x="49" y="165"/>
                    <a:pt x="46" y="153"/>
                    <a:pt x="46" y="135"/>
                  </a:cubicBezTo>
                  <a:cubicBezTo>
                    <a:pt x="46" y="0"/>
                    <a:pt x="46" y="0"/>
                    <a:pt x="46" y="0"/>
                  </a:cubicBezTo>
                  <a:lnTo>
                    <a:pt x="0" y="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Freeform 9">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A29EBC73-3044-4F0D-888B-CE796AED4731}"/>
                </a:ext>
              </a:extLst>
            </p:cNvPr>
            <p:cNvSpPr>
              <a:spLocks/>
            </p:cNvSpPr>
            <p:nvPr userDrawn="1"/>
          </p:nvSpPr>
          <p:spPr bwMode="auto">
            <a:xfrm>
              <a:off x="9290050" y="7216775"/>
              <a:ext cx="71438" cy="101600"/>
            </a:xfrm>
            <a:custGeom>
              <a:avLst/>
              <a:gdLst>
                <a:gd name="T0" fmla="*/ 0 w 213"/>
                <a:gd name="T1" fmla="*/ 200 h 302"/>
                <a:gd name="T2" fmla="*/ 31 w 213"/>
                <a:gd name="T3" fmla="*/ 277 h 302"/>
                <a:gd name="T4" fmla="*/ 109 w 213"/>
                <a:gd name="T5" fmla="*/ 302 h 302"/>
                <a:gd name="T6" fmla="*/ 185 w 213"/>
                <a:gd name="T7" fmla="*/ 275 h 302"/>
                <a:gd name="T8" fmla="*/ 213 w 213"/>
                <a:gd name="T9" fmla="*/ 196 h 302"/>
                <a:gd name="T10" fmla="*/ 213 w 213"/>
                <a:gd name="T11" fmla="*/ 0 h 302"/>
                <a:gd name="T12" fmla="*/ 164 w 213"/>
                <a:gd name="T13" fmla="*/ 0 h 302"/>
                <a:gd name="T14" fmla="*/ 164 w 213"/>
                <a:gd name="T15" fmla="*/ 192 h 302"/>
                <a:gd name="T16" fmla="*/ 151 w 213"/>
                <a:gd name="T17" fmla="*/ 242 h 302"/>
                <a:gd name="T18" fmla="*/ 108 w 213"/>
                <a:gd name="T19" fmla="*/ 259 h 302"/>
                <a:gd name="T20" fmla="*/ 82 w 213"/>
                <a:gd name="T21" fmla="*/ 255 h 302"/>
                <a:gd name="T22" fmla="*/ 65 w 213"/>
                <a:gd name="T23" fmla="*/ 243 h 302"/>
                <a:gd name="T24" fmla="*/ 55 w 213"/>
                <a:gd name="T25" fmla="*/ 224 h 302"/>
                <a:gd name="T26" fmla="*/ 49 w 213"/>
                <a:gd name="T27" fmla="*/ 200 h 302"/>
                <a:gd name="T28" fmla="*/ 0 w 213"/>
                <a:gd name="T29" fmla="*/ 20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3" h="302">
                  <a:moveTo>
                    <a:pt x="0" y="200"/>
                  </a:moveTo>
                  <a:cubicBezTo>
                    <a:pt x="2" y="235"/>
                    <a:pt x="13" y="261"/>
                    <a:pt x="31" y="277"/>
                  </a:cubicBezTo>
                  <a:cubicBezTo>
                    <a:pt x="49" y="294"/>
                    <a:pt x="75" y="302"/>
                    <a:pt x="109" y="302"/>
                  </a:cubicBezTo>
                  <a:cubicBezTo>
                    <a:pt x="141" y="302"/>
                    <a:pt x="166" y="293"/>
                    <a:pt x="185" y="275"/>
                  </a:cubicBezTo>
                  <a:cubicBezTo>
                    <a:pt x="204" y="257"/>
                    <a:pt x="213" y="231"/>
                    <a:pt x="213" y="196"/>
                  </a:cubicBezTo>
                  <a:cubicBezTo>
                    <a:pt x="213" y="0"/>
                    <a:pt x="213" y="0"/>
                    <a:pt x="213" y="0"/>
                  </a:cubicBezTo>
                  <a:cubicBezTo>
                    <a:pt x="164" y="0"/>
                    <a:pt x="164" y="0"/>
                    <a:pt x="164" y="0"/>
                  </a:cubicBezTo>
                  <a:cubicBezTo>
                    <a:pt x="164" y="192"/>
                    <a:pt x="164" y="192"/>
                    <a:pt x="164" y="192"/>
                  </a:cubicBezTo>
                  <a:cubicBezTo>
                    <a:pt x="164" y="214"/>
                    <a:pt x="159" y="230"/>
                    <a:pt x="151" y="242"/>
                  </a:cubicBezTo>
                  <a:cubicBezTo>
                    <a:pt x="142" y="253"/>
                    <a:pt x="128" y="259"/>
                    <a:pt x="108" y="259"/>
                  </a:cubicBezTo>
                  <a:cubicBezTo>
                    <a:pt x="98" y="259"/>
                    <a:pt x="89" y="258"/>
                    <a:pt x="82" y="255"/>
                  </a:cubicBezTo>
                  <a:cubicBezTo>
                    <a:pt x="75" y="252"/>
                    <a:pt x="69" y="248"/>
                    <a:pt x="65" y="243"/>
                  </a:cubicBezTo>
                  <a:cubicBezTo>
                    <a:pt x="60" y="238"/>
                    <a:pt x="57" y="232"/>
                    <a:pt x="55" y="224"/>
                  </a:cubicBezTo>
                  <a:cubicBezTo>
                    <a:pt x="52" y="217"/>
                    <a:pt x="50" y="209"/>
                    <a:pt x="49" y="200"/>
                  </a:cubicBezTo>
                  <a:lnTo>
                    <a:pt x="0" y="20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Freeform 10">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42B06CC8-7F79-4266-BE36-0E361D4DE447}"/>
                </a:ext>
              </a:extLst>
            </p:cNvPr>
            <p:cNvSpPr>
              <a:spLocks/>
            </p:cNvSpPr>
            <p:nvPr userDrawn="1"/>
          </p:nvSpPr>
          <p:spPr bwMode="auto">
            <a:xfrm>
              <a:off x="9120188" y="7242175"/>
              <a:ext cx="61913" cy="76200"/>
            </a:xfrm>
            <a:custGeom>
              <a:avLst/>
              <a:gdLst>
                <a:gd name="T0" fmla="*/ 0 w 187"/>
                <a:gd name="T1" fmla="*/ 155 h 227"/>
                <a:gd name="T2" fmla="*/ 9 w 187"/>
                <a:gd name="T3" fmla="*/ 190 h 227"/>
                <a:gd name="T4" fmla="*/ 31 w 187"/>
                <a:gd name="T5" fmla="*/ 212 h 227"/>
                <a:gd name="T6" fmla="*/ 62 w 187"/>
                <a:gd name="T7" fmla="*/ 224 h 227"/>
                <a:gd name="T8" fmla="*/ 98 w 187"/>
                <a:gd name="T9" fmla="*/ 227 h 227"/>
                <a:gd name="T10" fmla="*/ 165 w 187"/>
                <a:gd name="T11" fmla="*/ 209 h 227"/>
                <a:gd name="T12" fmla="*/ 187 w 187"/>
                <a:gd name="T13" fmla="*/ 162 h 227"/>
                <a:gd name="T14" fmla="*/ 184 w 187"/>
                <a:gd name="T15" fmla="*/ 137 h 227"/>
                <a:gd name="T16" fmla="*/ 172 w 187"/>
                <a:gd name="T17" fmla="*/ 118 h 227"/>
                <a:gd name="T18" fmla="*/ 149 w 187"/>
                <a:gd name="T19" fmla="*/ 104 h 227"/>
                <a:gd name="T20" fmla="*/ 114 w 187"/>
                <a:gd name="T21" fmla="*/ 94 h 227"/>
                <a:gd name="T22" fmla="*/ 87 w 187"/>
                <a:gd name="T23" fmla="*/ 90 h 227"/>
                <a:gd name="T24" fmla="*/ 69 w 187"/>
                <a:gd name="T25" fmla="*/ 85 h 227"/>
                <a:gd name="T26" fmla="*/ 57 w 187"/>
                <a:gd name="T27" fmla="*/ 81 h 227"/>
                <a:gd name="T28" fmla="*/ 51 w 187"/>
                <a:gd name="T29" fmla="*/ 73 h 227"/>
                <a:gd name="T30" fmla="*/ 49 w 187"/>
                <a:gd name="T31" fmla="*/ 62 h 227"/>
                <a:gd name="T32" fmla="*/ 51 w 187"/>
                <a:gd name="T33" fmla="*/ 53 h 227"/>
                <a:gd name="T34" fmla="*/ 58 w 187"/>
                <a:gd name="T35" fmla="*/ 44 h 227"/>
                <a:gd name="T36" fmla="*/ 72 w 187"/>
                <a:gd name="T37" fmla="*/ 38 h 227"/>
                <a:gd name="T38" fmla="*/ 94 w 187"/>
                <a:gd name="T39" fmla="*/ 36 h 227"/>
                <a:gd name="T40" fmla="*/ 128 w 187"/>
                <a:gd name="T41" fmla="*/ 43 h 227"/>
                <a:gd name="T42" fmla="*/ 143 w 187"/>
                <a:gd name="T43" fmla="*/ 67 h 227"/>
                <a:gd name="T44" fmla="*/ 185 w 187"/>
                <a:gd name="T45" fmla="*/ 62 h 227"/>
                <a:gd name="T46" fmla="*/ 176 w 187"/>
                <a:gd name="T47" fmla="*/ 38 h 227"/>
                <a:gd name="T48" fmla="*/ 161 w 187"/>
                <a:gd name="T49" fmla="*/ 18 h 227"/>
                <a:gd name="T50" fmla="*/ 134 w 187"/>
                <a:gd name="T51" fmla="*/ 5 h 227"/>
                <a:gd name="T52" fmla="*/ 93 w 187"/>
                <a:gd name="T53" fmla="*/ 0 h 227"/>
                <a:gd name="T54" fmla="*/ 57 w 187"/>
                <a:gd name="T55" fmla="*/ 4 h 227"/>
                <a:gd name="T56" fmla="*/ 30 w 187"/>
                <a:gd name="T57" fmla="*/ 17 h 227"/>
                <a:gd name="T58" fmla="*/ 11 w 187"/>
                <a:gd name="T59" fmla="*/ 38 h 227"/>
                <a:gd name="T60" fmla="*/ 5 w 187"/>
                <a:gd name="T61" fmla="*/ 65 h 227"/>
                <a:gd name="T62" fmla="*/ 11 w 187"/>
                <a:gd name="T63" fmla="*/ 96 h 227"/>
                <a:gd name="T64" fmla="*/ 31 w 187"/>
                <a:gd name="T65" fmla="*/ 114 h 227"/>
                <a:gd name="T66" fmla="*/ 63 w 187"/>
                <a:gd name="T67" fmla="*/ 125 h 227"/>
                <a:gd name="T68" fmla="*/ 108 w 187"/>
                <a:gd name="T69" fmla="*/ 134 h 227"/>
                <a:gd name="T70" fmla="*/ 134 w 187"/>
                <a:gd name="T71" fmla="*/ 145 h 227"/>
                <a:gd name="T72" fmla="*/ 141 w 187"/>
                <a:gd name="T73" fmla="*/ 163 h 227"/>
                <a:gd name="T74" fmla="*/ 130 w 187"/>
                <a:gd name="T75" fmla="*/ 183 h 227"/>
                <a:gd name="T76" fmla="*/ 97 w 187"/>
                <a:gd name="T77" fmla="*/ 191 h 227"/>
                <a:gd name="T78" fmla="*/ 77 w 187"/>
                <a:gd name="T79" fmla="*/ 189 h 227"/>
                <a:gd name="T80" fmla="*/ 62 w 187"/>
                <a:gd name="T81" fmla="*/ 183 h 227"/>
                <a:gd name="T82" fmla="*/ 50 w 187"/>
                <a:gd name="T83" fmla="*/ 173 h 227"/>
                <a:gd name="T84" fmla="*/ 45 w 187"/>
                <a:gd name="T85" fmla="*/ 155 h 227"/>
                <a:gd name="T86" fmla="*/ 0 w 187"/>
                <a:gd name="T87" fmla="*/ 155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87" h="227">
                  <a:moveTo>
                    <a:pt x="0" y="155"/>
                  </a:moveTo>
                  <a:cubicBezTo>
                    <a:pt x="1" y="169"/>
                    <a:pt x="4" y="181"/>
                    <a:pt x="9" y="190"/>
                  </a:cubicBezTo>
                  <a:cubicBezTo>
                    <a:pt x="15" y="199"/>
                    <a:pt x="22" y="206"/>
                    <a:pt x="31" y="212"/>
                  </a:cubicBezTo>
                  <a:cubicBezTo>
                    <a:pt x="40" y="217"/>
                    <a:pt x="51" y="221"/>
                    <a:pt x="62" y="224"/>
                  </a:cubicBezTo>
                  <a:cubicBezTo>
                    <a:pt x="73" y="226"/>
                    <a:pt x="85" y="227"/>
                    <a:pt x="98" y="227"/>
                  </a:cubicBezTo>
                  <a:cubicBezTo>
                    <a:pt x="128" y="227"/>
                    <a:pt x="150" y="221"/>
                    <a:pt x="165" y="209"/>
                  </a:cubicBezTo>
                  <a:cubicBezTo>
                    <a:pt x="180" y="197"/>
                    <a:pt x="187" y="182"/>
                    <a:pt x="187" y="162"/>
                  </a:cubicBezTo>
                  <a:cubicBezTo>
                    <a:pt x="187" y="153"/>
                    <a:pt x="186" y="145"/>
                    <a:pt x="184" y="137"/>
                  </a:cubicBezTo>
                  <a:cubicBezTo>
                    <a:pt x="182" y="130"/>
                    <a:pt x="178" y="123"/>
                    <a:pt x="172" y="118"/>
                  </a:cubicBezTo>
                  <a:cubicBezTo>
                    <a:pt x="166" y="112"/>
                    <a:pt x="159" y="107"/>
                    <a:pt x="149" y="104"/>
                  </a:cubicBezTo>
                  <a:cubicBezTo>
                    <a:pt x="140" y="100"/>
                    <a:pt x="128" y="97"/>
                    <a:pt x="114" y="94"/>
                  </a:cubicBezTo>
                  <a:cubicBezTo>
                    <a:pt x="87" y="90"/>
                    <a:pt x="87" y="90"/>
                    <a:pt x="87" y="90"/>
                  </a:cubicBezTo>
                  <a:cubicBezTo>
                    <a:pt x="80" y="88"/>
                    <a:pt x="74" y="87"/>
                    <a:pt x="69" y="85"/>
                  </a:cubicBezTo>
                  <a:cubicBezTo>
                    <a:pt x="64" y="84"/>
                    <a:pt x="60" y="82"/>
                    <a:pt x="57" y="81"/>
                  </a:cubicBezTo>
                  <a:cubicBezTo>
                    <a:pt x="54" y="79"/>
                    <a:pt x="52" y="76"/>
                    <a:pt x="51" y="73"/>
                  </a:cubicBezTo>
                  <a:cubicBezTo>
                    <a:pt x="50" y="70"/>
                    <a:pt x="49" y="66"/>
                    <a:pt x="49" y="62"/>
                  </a:cubicBezTo>
                  <a:cubicBezTo>
                    <a:pt x="49" y="59"/>
                    <a:pt x="50" y="56"/>
                    <a:pt x="51" y="53"/>
                  </a:cubicBezTo>
                  <a:cubicBezTo>
                    <a:pt x="53" y="49"/>
                    <a:pt x="55" y="47"/>
                    <a:pt x="58" y="44"/>
                  </a:cubicBezTo>
                  <a:cubicBezTo>
                    <a:pt x="62" y="42"/>
                    <a:pt x="66" y="40"/>
                    <a:pt x="72" y="38"/>
                  </a:cubicBezTo>
                  <a:cubicBezTo>
                    <a:pt x="78" y="36"/>
                    <a:pt x="85" y="36"/>
                    <a:pt x="94" y="36"/>
                  </a:cubicBezTo>
                  <a:cubicBezTo>
                    <a:pt x="110" y="36"/>
                    <a:pt x="121" y="38"/>
                    <a:pt x="128" y="43"/>
                  </a:cubicBezTo>
                  <a:cubicBezTo>
                    <a:pt x="134" y="49"/>
                    <a:pt x="139" y="57"/>
                    <a:pt x="143" y="67"/>
                  </a:cubicBezTo>
                  <a:cubicBezTo>
                    <a:pt x="185" y="62"/>
                    <a:pt x="185" y="62"/>
                    <a:pt x="185" y="62"/>
                  </a:cubicBezTo>
                  <a:cubicBezTo>
                    <a:pt x="183" y="53"/>
                    <a:pt x="180" y="46"/>
                    <a:pt x="176" y="38"/>
                  </a:cubicBezTo>
                  <a:cubicBezTo>
                    <a:pt x="173" y="31"/>
                    <a:pt x="168" y="24"/>
                    <a:pt x="161" y="18"/>
                  </a:cubicBezTo>
                  <a:cubicBezTo>
                    <a:pt x="154" y="13"/>
                    <a:pt x="145" y="8"/>
                    <a:pt x="134" y="5"/>
                  </a:cubicBezTo>
                  <a:cubicBezTo>
                    <a:pt x="123" y="1"/>
                    <a:pt x="109" y="0"/>
                    <a:pt x="93" y="0"/>
                  </a:cubicBezTo>
                  <a:cubicBezTo>
                    <a:pt x="80" y="0"/>
                    <a:pt x="68" y="1"/>
                    <a:pt x="57" y="4"/>
                  </a:cubicBezTo>
                  <a:cubicBezTo>
                    <a:pt x="47" y="7"/>
                    <a:pt x="37" y="12"/>
                    <a:pt x="30" y="17"/>
                  </a:cubicBezTo>
                  <a:cubicBezTo>
                    <a:pt x="22" y="23"/>
                    <a:pt x="16" y="30"/>
                    <a:pt x="11" y="38"/>
                  </a:cubicBezTo>
                  <a:cubicBezTo>
                    <a:pt x="7" y="46"/>
                    <a:pt x="5" y="55"/>
                    <a:pt x="5" y="65"/>
                  </a:cubicBezTo>
                  <a:cubicBezTo>
                    <a:pt x="5" y="78"/>
                    <a:pt x="7" y="88"/>
                    <a:pt x="11" y="96"/>
                  </a:cubicBezTo>
                  <a:cubicBezTo>
                    <a:pt x="16" y="103"/>
                    <a:pt x="22" y="109"/>
                    <a:pt x="31" y="114"/>
                  </a:cubicBezTo>
                  <a:cubicBezTo>
                    <a:pt x="40" y="119"/>
                    <a:pt x="51" y="123"/>
                    <a:pt x="63" y="125"/>
                  </a:cubicBezTo>
                  <a:cubicBezTo>
                    <a:pt x="76" y="128"/>
                    <a:pt x="91" y="131"/>
                    <a:pt x="108" y="134"/>
                  </a:cubicBezTo>
                  <a:cubicBezTo>
                    <a:pt x="121" y="136"/>
                    <a:pt x="130" y="140"/>
                    <a:pt x="134" y="145"/>
                  </a:cubicBezTo>
                  <a:cubicBezTo>
                    <a:pt x="139" y="150"/>
                    <a:pt x="141" y="156"/>
                    <a:pt x="141" y="163"/>
                  </a:cubicBezTo>
                  <a:cubicBezTo>
                    <a:pt x="141" y="172"/>
                    <a:pt x="137" y="179"/>
                    <a:pt x="130" y="183"/>
                  </a:cubicBezTo>
                  <a:cubicBezTo>
                    <a:pt x="124" y="188"/>
                    <a:pt x="112" y="191"/>
                    <a:pt x="97" y="191"/>
                  </a:cubicBezTo>
                  <a:cubicBezTo>
                    <a:pt x="90" y="191"/>
                    <a:pt x="83" y="190"/>
                    <a:pt x="77" y="189"/>
                  </a:cubicBezTo>
                  <a:cubicBezTo>
                    <a:pt x="71" y="188"/>
                    <a:pt x="66" y="186"/>
                    <a:pt x="62" y="183"/>
                  </a:cubicBezTo>
                  <a:cubicBezTo>
                    <a:pt x="57" y="181"/>
                    <a:pt x="53" y="177"/>
                    <a:pt x="50" y="173"/>
                  </a:cubicBezTo>
                  <a:cubicBezTo>
                    <a:pt x="47" y="168"/>
                    <a:pt x="45" y="162"/>
                    <a:pt x="45" y="155"/>
                  </a:cubicBezTo>
                  <a:lnTo>
                    <a:pt x="0" y="15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Freeform 11">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0A7E88C8-075B-4E24-AFA0-B0AA37F65726}"/>
                </a:ext>
              </a:extLst>
            </p:cNvPr>
            <p:cNvSpPr>
              <a:spLocks/>
            </p:cNvSpPr>
            <p:nvPr userDrawn="1"/>
          </p:nvSpPr>
          <p:spPr bwMode="auto">
            <a:xfrm>
              <a:off x="9047163" y="7242175"/>
              <a:ext cx="61913" cy="76200"/>
            </a:xfrm>
            <a:custGeom>
              <a:avLst/>
              <a:gdLst>
                <a:gd name="T0" fmla="*/ 0 w 187"/>
                <a:gd name="T1" fmla="*/ 155 h 227"/>
                <a:gd name="T2" fmla="*/ 10 w 187"/>
                <a:gd name="T3" fmla="*/ 190 h 227"/>
                <a:gd name="T4" fmla="*/ 32 w 187"/>
                <a:gd name="T5" fmla="*/ 212 h 227"/>
                <a:gd name="T6" fmla="*/ 62 w 187"/>
                <a:gd name="T7" fmla="*/ 224 h 227"/>
                <a:gd name="T8" fmla="*/ 98 w 187"/>
                <a:gd name="T9" fmla="*/ 227 h 227"/>
                <a:gd name="T10" fmla="*/ 165 w 187"/>
                <a:gd name="T11" fmla="*/ 209 h 227"/>
                <a:gd name="T12" fmla="*/ 187 w 187"/>
                <a:gd name="T13" fmla="*/ 162 h 227"/>
                <a:gd name="T14" fmla="*/ 184 w 187"/>
                <a:gd name="T15" fmla="*/ 137 h 227"/>
                <a:gd name="T16" fmla="*/ 172 w 187"/>
                <a:gd name="T17" fmla="*/ 118 h 227"/>
                <a:gd name="T18" fmla="*/ 150 w 187"/>
                <a:gd name="T19" fmla="*/ 104 h 227"/>
                <a:gd name="T20" fmla="*/ 114 w 187"/>
                <a:gd name="T21" fmla="*/ 94 h 227"/>
                <a:gd name="T22" fmla="*/ 88 w 187"/>
                <a:gd name="T23" fmla="*/ 90 h 227"/>
                <a:gd name="T24" fmla="*/ 69 w 187"/>
                <a:gd name="T25" fmla="*/ 85 h 227"/>
                <a:gd name="T26" fmla="*/ 57 w 187"/>
                <a:gd name="T27" fmla="*/ 81 h 227"/>
                <a:gd name="T28" fmla="*/ 51 w 187"/>
                <a:gd name="T29" fmla="*/ 73 h 227"/>
                <a:gd name="T30" fmla="*/ 50 w 187"/>
                <a:gd name="T31" fmla="*/ 62 h 227"/>
                <a:gd name="T32" fmla="*/ 52 w 187"/>
                <a:gd name="T33" fmla="*/ 53 h 227"/>
                <a:gd name="T34" fmla="*/ 59 w 187"/>
                <a:gd name="T35" fmla="*/ 44 h 227"/>
                <a:gd name="T36" fmla="*/ 72 w 187"/>
                <a:gd name="T37" fmla="*/ 38 h 227"/>
                <a:gd name="T38" fmla="*/ 95 w 187"/>
                <a:gd name="T39" fmla="*/ 36 h 227"/>
                <a:gd name="T40" fmla="*/ 128 w 187"/>
                <a:gd name="T41" fmla="*/ 43 h 227"/>
                <a:gd name="T42" fmla="*/ 143 w 187"/>
                <a:gd name="T43" fmla="*/ 67 h 227"/>
                <a:gd name="T44" fmla="*/ 185 w 187"/>
                <a:gd name="T45" fmla="*/ 62 h 227"/>
                <a:gd name="T46" fmla="*/ 177 w 187"/>
                <a:gd name="T47" fmla="*/ 38 h 227"/>
                <a:gd name="T48" fmla="*/ 161 w 187"/>
                <a:gd name="T49" fmla="*/ 18 h 227"/>
                <a:gd name="T50" fmla="*/ 134 w 187"/>
                <a:gd name="T51" fmla="*/ 5 h 227"/>
                <a:gd name="T52" fmla="*/ 93 w 187"/>
                <a:gd name="T53" fmla="*/ 0 h 227"/>
                <a:gd name="T54" fmla="*/ 58 w 187"/>
                <a:gd name="T55" fmla="*/ 4 h 227"/>
                <a:gd name="T56" fmla="*/ 30 w 187"/>
                <a:gd name="T57" fmla="*/ 17 h 227"/>
                <a:gd name="T58" fmla="*/ 12 w 187"/>
                <a:gd name="T59" fmla="*/ 38 h 227"/>
                <a:gd name="T60" fmla="*/ 5 w 187"/>
                <a:gd name="T61" fmla="*/ 65 h 227"/>
                <a:gd name="T62" fmla="*/ 12 w 187"/>
                <a:gd name="T63" fmla="*/ 96 h 227"/>
                <a:gd name="T64" fmla="*/ 31 w 187"/>
                <a:gd name="T65" fmla="*/ 114 h 227"/>
                <a:gd name="T66" fmla="*/ 64 w 187"/>
                <a:gd name="T67" fmla="*/ 125 h 227"/>
                <a:gd name="T68" fmla="*/ 108 w 187"/>
                <a:gd name="T69" fmla="*/ 134 h 227"/>
                <a:gd name="T70" fmla="*/ 135 w 187"/>
                <a:gd name="T71" fmla="*/ 145 h 227"/>
                <a:gd name="T72" fmla="*/ 141 w 187"/>
                <a:gd name="T73" fmla="*/ 163 h 227"/>
                <a:gd name="T74" fmla="*/ 131 w 187"/>
                <a:gd name="T75" fmla="*/ 183 h 227"/>
                <a:gd name="T76" fmla="*/ 97 w 187"/>
                <a:gd name="T77" fmla="*/ 191 h 227"/>
                <a:gd name="T78" fmla="*/ 78 w 187"/>
                <a:gd name="T79" fmla="*/ 189 h 227"/>
                <a:gd name="T80" fmla="*/ 62 w 187"/>
                <a:gd name="T81" fmla="*/ 183 h 227"/>
                <a:gd name="T82" fmla="*/ 51 w 187"/>
                <a:gd name="T83" fmla="*/ 173 h 227"/>
                <a:gd name="T84" fmla="*/ 45 w 187"/>
                <a:gd name="T85" fmla="*/ 155 h 227"/>
                <a:gd name="T86" fmla="*/ 0 w 187"/>
                <a:gd name="T87" fmla="*/ 155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87" h="227">
                  <a:moveTo>
                    <a:pt x="0" y="155"/>
                  </a:moveTo>
                  <a:cubicBezTo>
                    <a:pt x="1" y="169"/>
                    <a:pt x="4" y="181"/>
                    <a:pt x="10" y="190"/>
                  </a:cubicBezTo>
                  <a:cubicBezTo>
                    <a:pt x="15" y="199"/>
                    <a:pt x="23" y="206"/>
                    <a:pt x="32" y="212"/>
                  </a:cubicBezTo>
                  <a:cubicBezTo>
                    <a:pt x="41" y="217"/>
                    <a:pt x="51" y="221"/>
                    <a:pt x="62" y="224"/>
                  </a:cubicBezTo>
                  <a:cubicBezTo>
                    <a:pt x="74" y="226"/>
                    <a:pt x="85" y="227"/>
                    <a:pt x="98" y="227"/>
                  </a:cubicBezTo>
                  <a:cubicBezTo>
                    <a:pt x="128" y="227"/>
                    <a:pt x="150" y="221"/>
                    <a:pt x="165" y="209"/>
                  </a:cubicBezTo>
                  <a:cubicBezTo>
                    <a:pt x="180" y="197"/>
                    <a:pt x="187" y="182"/>
                    <a:pt x="187" y="162"/>
                  </a:cubicBezTo>
                  <a:cubicBezTo>
                    <a:pt x="187" y="153"/>
                    <a:pt x="186" y="145"/>
                    <a:pt x="184" y="137"/>
                  </a:cubicBezTo>
                  <a:cubicBezTo>
                    <a:pt x="182" y="130"/>
                    <a:pt x="178" y="123"/>
                    <a:pt x="172" y="118"/>
                  </a:cubicBezTo>
                  <a:cubicBezTo>
                    <a:pt x="167" y="112"/>
                    <a:pt x="159" y="107"/>
                    <a:pt x="150" y="104"/>
                  </a:cubicBezTo>
                  <a:cubicBezTo>
                    <a:pt x="140" y="100"/>
                    <a:pt x="128" y="97"/>
                    <a:pt x="114" y="94"/>
                  </a:cubicBezTo>
                  <a:cubicBezTo>
                    <a:pt x="88" y="90"/>
                    <a:pt x="88" y="90"/>
                    <a:pt x="88" y="90"/>
                  </a:cubicBezTo>
                  <a:cubicBezTo>
                    <a:pt x="80" y="88"/>
                    <a:pt x="74" y="87"/>
                    <a:pt x="69" y="85"/>
                  </a:cubicBezTo>
                  <a:cubicBezTo>
                    <a:pt x="64" y="84"/>
                    <a:pt x="60" y="82"/>
                    <a:pt x="57" y="81"/>
                  </a:cubicBezTo>
                  <a:cubicBezTo>
                    <a:pt x="54" y="79"/>
                    <a:pt x="52" y="76"/>
                    <a:pt x="51" y="73"/>
                  </a:cubicBezTo>
                  <a:cubicBezTo>
                    <a:pt x="50" y="70"/>
                    <a:pt x="50" y="66"/>
                    <a:pt x="50" y="62"/>
                  </a:cubicBezTo>
                  <a:cubicBezTo>
                    <a:pt x="50" y="59"/>
                    <a:pt x="50" y="56"/>
                    <a:pt x="52" y="53"/>
                  </a:cubicBezTo>
                  <a:cubicBezTo>
                    <a:pt x="53" y="49"/>
                    <a:pt x="55" y="47"/>
                    <a:pt x="59" y="44"/>
                  </a:cubicBezTo>
                  <a:cubicBezTo>
                    <a:pt x="62" y="42"/>
                    <a:pt x="67" y="40"/>
                    <a:pt x="72" y="38"/>
                  </a:cubicBezTo>
                  <a:cubicBezTo>
                    <a:pt x="78" y="36"/>
                    <a:pt x="85" y="36"/>
                    <a:pt x="95" y="36"/>
                  </a:cubicBezTo>
                  <a:cubicBezTo>
                    <a:pt x="110" y="36"/>
                    <a:pt x="121" y="38"/>
                    <a:pt x="128" y="43"/>
                  </a:cubicBezTo>
                  <a:cubicBezTo>
                    <a:pt x="135" y="49"/>
                    <a:pt x="140" y="57"/>
                    <a:pt x="143" y="67"/>
                  </a:cubicBezTo>
                  <a:cubicBezTo>
                    <a:pt x="185" y="62"/>
                    <a:pt x="185" y="62"/>
                    <a:pt x="185" y="62"/>
                  </a:cubicBezTo>
                  <a:cubicBezTo>
                    <a:pt x="183" y="53"/>
                    <a:pt x="180" y="46"/>
                    <a:pt x="177" y="38"/>
                  </a:cubicBezTo>
                  <a:cubicBezTo>
                    <a:pt x="173" y="31"/>
                    <a:pt x="168" y="24"/>
                    <a:pt x="161" y="18"/>
                  </a:cubicBezTo>
                  <a:cubicBezTo>
                    <a:pt x="154" y="13"/>
                    <a:pt x="145" y="8"/>
                    <a:pt x="134" y="5"/>
                  </a:cubicBezTo>
                  <a:cubicBezTo>
                    <a:pt x="123" y="1"/>
                    <a:pt x="110" y="0"/>
                    <a:pt x="93" y="0"/>
                  </a:cubicBezTo>
                  <a:cubicBezTo>
                    <a:pt x="80" y="0"/>
                    <a:pt x="69" y="1"/>
                    <a:pt x="58" y="4"/>
                  </a:cubicBezTo>
                  <a:cubicBezTo>
                    <a:pt x="47" y="7"/>
                    <a:pt x="38" y="12"/>
                    <a:pt x="30" y="17"/>
                  </a:cubicBezTo>
                  <a:cubicBezTo>
                    <a:pt x="22" y="23"/>
                    <a:pt x="16" y="30"/>
                    <a:pt x="12" y="38"/>
                  </a:cubicBezTo>
                  <a:cubicBezTo>
                    <a:pt x="7" y="46"/>
                    <a:pt x="5" y="55"/>
                    <a:pt x="5" y="65"/>
                  </a:cubicBezTo>
                  <a:cubicBezTo>
                    <a:pt x="5" y="78"/>
                    <a:pt x="7" y="88"/>
                    <a:pt x="12" y="96"/>
                  </a:cubicBezTo>
                  <a:cubicBezTo>
                    <a:pt x="16" y="103"/>
                    <a:pt x="22" y="109"/>
                    <a:pt x="31" y="114"/>
                  </a:cubicBezTo>
                  <a:cubicBezTo>
                    <a:pt x="40" y="119"/>
                    <a:pt x="51" y="123"/>
                    <a:pt x="64" y="125"/>
                  </a:cubicBezTo>
                  <a:cubicBezTo>
                    <a:pt x="77" y="128"/>
                    <a:pt x="91" y="131"/>
                    <a:pt x="108" y="134"/>
                  </a:cubicBezTo>
                  <a:cubicBezTo>
                    <a:pt x="122" y="136"/>
                    <a:pt x="130" y="140"/>
                    <a:pt x="135" y="145"/>
                  </a:cubicBezTo>
                  <a:cubicBezTo>
                    <a:pt x="139" y="150"/>
                    <a:pt x="141" y="156"/>
                    <a:pt x="141" y="163"/>
                  </a:cubicBezTo>
                  <a:cubicBezTo>
                    <a:pt x="141" y="172"/>
                    <a:pt x="138" y="179"/>
                    <a:pt x="131" y="183"/>
                  </a:cubicBezTo>
                  <a:cubicBezTo>
                    <a:pt x="124" y="188"/>
                    <a:pt x="113" y="191"/>
                    <a:pt x="97" y="191"/>
                  </a:cubicBezTo>
                  <a:cubicBezTo>
                    <a:pt x="90" y="191"/>
                    <a:pt x="84" y="190"/>
                    <a:pt x="78" y="189"/>
                  </a:cubicBezTo>
                  <a:cubicBezTo>
                    <a:pt x="72" y="188"/>
                    <a:pt x="66" y="186"/>
                    <a:pt x="62" y="183"/>
                  </a:cubicBezTo>
                  <a:cubicBezTo>
                    <a:pt x="57" y="181"/>
                    <a:pt x="54" y="177"/>
                    <a:pt x="51" y="173"/>
                  </a:cubicBezTo>
                  <a:cubicBezTo>
                    <a:pt x="48" y="168"/>
                    <a:pt x="46" y="162"/>
                    <a:pt x="45" y="155"/>
                  </a:cubicBezTo>
                  <a:lnTo>
                    <a:pt x="0" y="15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Freeform 12">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CAEF1494-70BC-4ECB-8C72-8156DF7B1057}"/>
                </a:ext>
              </a:extLst>
            </p:cNvPr>
            <p:cNvSpPr>
              <a:spLocks noEditPoints="1"/>
            </p:cNvSpPr>
            <p:nvPr userDrawn="1"/>
          </p:nvSpPr>
          <p:spPr bwMode="auto">
            <a:xfrm>
              <a:off x="8964613" y="7242175"/>
              <a:ext cx="69850" cy="76200"/>
            </a:xfrm>
            <a:custGeom>
              <a:avLst/>
              <a:gdLst>
                <a:gd name="T0" fmla="*/ 163 w 211"/>
                <a:gd name="T1" fmla="*/ 113 h 227"/>
                <a:gd name="T2" fmla="*/ 149 w 211"/>
                <a:gd name="T3" fmla="*/ 169 h 227"/>
                <a:gd name="T4" fmla="*/ 106 w 211"/>
                <a:gd name="T5" fmla="*/ 189 h 227"/>
                <a:gd name="T6" fmla="*/ 62 w 211"/>
                <a:gd name="T7" fmla="*/ 169 h 227"/>
                <a:gd name="T8" fmla="*/ 49 w 211"/>
                <a:gd name="T9" fmla="*/ 113 h 227"/>
                <a:gd name="T10" fmla="*/ 62 w 211"/>
                <a:gd name="T11" fmla="*/ 58 h 227"/>
                <a:gd name="T12" fmla="*/ 106 w 211"/>
                <a:gd name="T13" fmla="*/ 38 h 227"/>
                <a:gd name="T14" fmla="*/ 149 w 211"/>
                <a:gd name="T15" fmla="*/ 58 h 227"/>
                <a:gd name="T16" fmla="*/ 163 w 211"/>
                <a:gd name="T17" fmla="*/ 113 h 227"/>
                <a:gd name="T18" fmla="*/ 211 w 211"/>
                <a:gd name="T19" fmla="*/ 113 h 227"/>
                <a:gd name="T20" fmla="*/ 205 w 211"/>
                <a:gd name="T21" fmla="*/ 67 h 227"/>
                <a:gd name="T22" fmla="*/ 184 w 211"/>
                <a:gd name="T23" fmla="*/ 32 h 227"/>
                <a:gd name="T24" fmla="*/ 151 w 211"/>
                <a:gd name="T25" fmla="*/ 8 h 227"/>
                <a:gd name="T26" fmla="*/ 106 w 211"/>
                <a:gd name="T27" fmla="*/ 0 h 227"/>
                <a:gd name="T28" fmla="*/ 61 w 211"/>
                <a:gd name="T29" fmla="*/ 8 h 227"/>
                <a:gd name="T30" fmla="*/ 28 w 211"/>
                <a:gd name="T31" fmla="*/ 31 h 227"/>
                <a:gd name="T32" fmla="*/ 7 w 211"/>
                <a:gd name="T33" fmla="*/ 67 h 227"/>
                <a:gd name="T34" fmla="*/ 0 w 211"/>
                <a:gd name="T35" fmla="*/ 113 h 227"/>
                <a:gd name="T36" fmla="*/ 28 w 211"/>
                <a:gd name="T37" fmla="*/ 198 h 227"/>
                <a:gd name="T38" fmla="*/ 105 w 211"/>
                <a:gd name="T39" fmla="*/ 227 h 227"/>
                <a:gd name="T40" fmla="*/ 148 w 211"/>
                <a:gd name="T41" fmla="*/ 220 h 227"/>
                <a:gd name="T42" fmla="*/ 182 w 211"/>
                <a:gd name="T43" fmla="*/ 198 h 227"/>
                <a:gd name="T44" fmla="*/ 204 w 211"/>
                <a:gd name="T45" fmla="*/ 162 h 227"/>
                <a:gd name="T46" fmla="*/ 211 w 211"/>
                <a:gd name="T47" fmla="*/ 113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1" h="227">
                  <a:moveTo>
                    <a:pt x="163" y="113"/>
                  </a:moveTo>
                  <a:cubicBezTo>
                    <a:pt x="163" y="137"/>
                    <a:pt x="158" y="155"/>
                    <a:pt x="149" y="169"/>
                  </a:cubicBezTo>
                  <a:cubicBezTo>
                    <a:pt x="140" y="182"/>
                    <a:pt x="126" y="189"/>
                    <a:pt x="106" y="189"/>
                  </a:cubicBezTo>
                  <a:cubicBezTo>
                    <a:pt x="86" y="189"/>
                    <a:pt x="71" y="182"/>
                    <a:pt x="62" y="169"/>
                  </a:cubicBezTo>
                  <a:cubicBezTo>
                    <a:pt x="53" y="155"/>
                    <a:pt x="49" y="136"/>
                    <a:pt x="49" y="113"/>
                  </a:cubicBezTo>
                  <a:cubicBezTo>
                    <a:pt x="49" y="90"/>
                    <a:pt x="53" y="72"/>
                    <a:pt x="62" y="58"/>
                  </a:cubicBezTo>
                  <a:cubicBezTo>
                    <a:pt x="72" y="44"/>
                    <a:pt x="86" y="38"/>
                    <a:pt x="106" y="38"/>
                  </a:cubicBezTo>
                  <a:cubicBezTo>
                    <a:pt x="126" y="38"/>
                    <a:pt x="140" y="44"/>
                    <a:pt x="149" y="58"/>
                  </a:cubicBezTo>
                  <a:cubicBezTo>
                    <a:pt x="158" y="71"/>
                    <a:pt x="163" y="90"/>
                    <a:pt x="163" y="113"/>
                  </a:cubicBezTo>
                  <a:moveTo>
                    <a:pt x="211" y="113"/>
                  </a:moveTo>
                  <a:cubicBezTo>
                    <a:pt x="211" y="96"/>
                    <a:pt x="209" y="81"/>
                    <a:pt x="205" y="67"/>
                  </a:cubicBezTo>
                  <a:cubicBezTo>
                    <a:pt x="200" y="53"/>
                    <a:pt x="193" y="41"/>
                    <a:pt x="184" y="32"/>
                  </a:cubicBezTo>
                  <a:cubicBezTo>
                    <a:pt x="176" y="22"/>
                    <a:pt x="165" y="14"/>
                    <a:pt x="151" y="8"/>
                  </a:cubicBezTo>
                  <a:cubicBezTo>
                    <a:pt x="138" y="3"/>
                    <a:pt x="123" y="0"/>
                    <a:pt x="106" y="0"/>
                  </a:cubicBezTo>
                  <a:cubicBezTo>
                    <a:pt x="89" y="0"/>
                    <a:pt x="75" y="3"/>
                    <a:pt x="61" y="8"/>
                  </a:cubicBezTo>
                  <a:cubicBezTo>
                    <a:pt x="48" y="14"/>
                    <a:pt x="37" y="21"/>
                    <a:pt x="28" y="31"/>
                  </a:cubicBezTo>
                  <a:cubicBezTo>
                    <a:pt x="19" y="41"/>
                    <a:pt x="12" y="53"/>
                    <a:pt x="7" y="67"/>
                  </a:cubicBezTo>
                  <a:cubicBezTo>
                    <a:pt x="3" y="81"/>
                    <a:pt x="0" y="96"/>
                    <a:pt x="0" y="113"/>
                  </a:cubicBezTo>
                  <a:cubicBezTo>
                    <a:pt x="0" y="150"/>
                    <a:pt x="9" y="178"/>
                    <a:pt x="28" y="198"/>
                  </a:cubicBezTo>
                  <a:cubicBezTo>
                    <a:pt x="46" y="217"/>
                    <a:pt x="72" y="227"/>
                    <a:pt x="105" y="227"/>
                  </a:cubicBezTo>
                  <a:cubicBezTo>
                    <a:pt x="121" y="227"/>
                    <a:pt x="135" y="225"/>
                    <a:pt x="148" y="220"/>
                  </a:cubicBezTo>
                  <a:cubicBezTo>
                    <a:pt x="161" y="215"/>
                    <a:pt x="172" y="207"/>
                    <a:pt x="182" y="198"/>
                  </a:cubicBezTo>
                  <a:cubicBezTo>
                    <a:pt x="191" y="188"/>
                    <a:pt x="198" y="176"/>
                    <a:pt x="204" y="162"/>
                  </a:cubicBezTo>
                  <a:cubicBezTo>
                    <a:pt x="209" y="148"/>
                    <a:pt x="211" y="131"/>
                    <a:pt x="211" y="113"/>
                  </a:cubicBezTo>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Freeform 13">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18C212A0-80BE-4940-9EDD-9E5D84A1A1B3}"/>
                </a:ext>
              </a:extLst>
            </p:cNvPr>
            <p:cNvSpPr>
              <a:spLocks/>
            </p:cNvSpPr>
            <p:nvPr userDrawn="1"/>
          </p:nvSpPr>
          <p:spPr bwMode="auto">
            <a:xfrm>
              <a:off x="8916988" y="7243763"/>
              <a:ext cx="41275" cy="73025"/>
            </a:xfrm>
            <a:custGeom>
              <a:avLst/>
              <a:gdLst>
                <a:gd name="T0" fmla="*/ 0 w 127"/>
                <a:gd name="T1" fmla="*/ 3 h 218"/>
                <a:gd name="T2" fmla="*/ 0 w 127"/>
                <a:gd name="T3" fmla="*/ 218 h 218"/>
                <a:gd name="T4" fmla="*/ 47 w 127"/>
                <a:gd name="T5" fmla="*/ 218 h 218"/>
                <a:gd name="T6" fmla="*/ 47 w 127"/>
                <a:gd name="T7" fmla="*/ 92 h 218"/>
                <a:gd name="T8" fmla="*/ 50 w 127"/>
                <a:gd name="T9" fmla="*/ 74 h 218"/>
                <a:gd name="T10" fmla="*/ 61 w 127"/>
                <a:gd name="T11" fmla="*/ 58 h 218"/>
                <a:gd name="T12" fmla="*/ 77 w 127"/>
                <a:gd name="T13" fmla="*/ 47 h 218"/>
                <a:gd name="T14" fmla="*/ 100 w 127"/>
                <a:gd name="T15" fmla="*/ 43 h 218"/>
                <a:gd name="T16" fmla="*/ 111 w 127"/>
                <a:gd name="T17" fmla="*/ 43 h 218"/>
                <a:gd name="T18" fmla="*/ 121 w 127"/>
                <a:gd name="T19" fmla="*/ 45 h 218"/>
                <a:gd name="T20" fmla="*/ 127 w 127"/>
                <a:gd name="T21" fmla="*/ 2 h 218"/>
                <a:gd name="T22" fmla="*/ 117 w 127"/>
                <a:gd name="T23" fmla="*/ 0 h 218"/>
                <a:gd name="T24" fmla="*/ 106 w 127"/>
                <a:gd name="T25" fmla="*/ 0 h 218"/>
                <a:gd name="T26" fmla="*/ 72 w 127"/>
                <a:gd name="T27" fmla="*/ 9 h 218"/>
                <a:gd name="T28" fmla="*/ 46 w 127"/>
                <a:gd name="T29" fmla="*/ 35 h 218"/>
                <a:gd name="T30" fmla="*/ 46 w 127"/>
                <a:gd name="T31" fmla="*/ 3 h 218"/>
                <a:gd name="T32" fmla="*/ 0 w 127"/>
                <a:gd name="T33" fmla="*/ 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7" h="218">
                  <a:moveTo>
                    <a:pt x="0" y="3"/>
                  </a:moveTo>
                  <a:cubicBezTo>
                    <a:pt x="0" y="218"/>
                    <a:pt x="0" y="218"/>
                    <a:pt x="0" y="218"/>
                  </a:cubicBezTo>
                  <a:cubicBezTo>
                    <a:pt x="47" y="218"/>
                    <a:pt x="47" y="218"/>
                    <a:pt x="47" y="218"/>
                  </a:cubicBezTo>
                  <a:cubicBezTo>
                    <a:pt x="47" y="92"/>
                    <a:pt x="47" y="92"/>
                    <a:pt x="47" y="92"/>
                  </a:cubicBezTo>
                  <a:cubicBezTo>
                    <a:pt x="47" y="86"/>
                    <a:pt x="48" y="80"/>
                    <a:pt x="50" y="74"/>
                  </a:cubicBezTo>
                  <a:cubicBezTo>
                    <a:pt x="53" y="68"/>
                    <a:pt x="56" y="63"/>
                    <a:pt x="61" y="58"/>
                  </a:cubicBezTo>
                  <a:cubicBezTo>
                    <a:pt x="65" y="54"/>
                    <a:pt x="71" y="50"/>
                    <a:pt x="77" y="47"/>
                  </a:cubicBezTo>
                  <a:cubicBezTo>
                    <a:pt x="84" y="44"/>
                    <a:pt x="92" y="43"/>
                    <a:pt x="100" y="43"/>
                  </a:cubicBezTo>
                  <a:cubicBezTo>
                    <a:pt x="104" y="43"/>
                    <a:pt x="108" y="43"/>
                    <a:pt x="111" y="43"/>
                  </a:cubicBezTo>
                  <a:cubicBezTo>
                    <a:pt x="115" y="43"/>
                    <a:pt x="118" y="44"/>
                    <a:pt x="121" y="45"/>
                  </a:cubicBezTo>
                  <a:cubicBezTo>
                    <a:pt x="127" y="2"/>
                    <a:pt x="127" y="2"/>
                    <a:pt x="127" y="2"/>
                  </a:cubicBezTo>
                  <a:cubicBezTo>
                    <a:pt x="124" y="1"/>
                    <a:pt x="120" y="1"/>
                    <a:pt x="117" y="0"/>
                  </a:cubicBezTo>
                  <a:cubicBezTo>
                    <a:pt x="114" y="0"/>
                    <a:pt x="110" y="0"/>
                    <a:pt x="106" y="0"/>
                  </a:cubicBezTo>
                  <a:cubicBezTo>
                    <a:pt x="94" y="0"/>
                    <a:pt x="83" y="3"/>
                    <a:pt x="72" y="9"/>
                  </a:cubicBezTo>
                  <a:cubicBezTo>
                    <a:pt x="62" y="15"/>
                    <a:pt x="53" y="24"/>
                    <a:pt x="46" y="35"/>
                  </a:cubicBezTo>
                  <a:cubicBezTo>
                    <a:pt x="46" y="3"/>
                    <a:pt x="46" y="3"/>
                    <a:pt x="46" y="3"/>
                  </a:cubicBezTo>
                  <a:lnTo>
                    <a:pt x="0" y="3"/>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Freeform 14">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3ACC2FC3-3F3D-497D-B23C-F243BAF039A4}"/>
                </a:ext>
              </a:extLst>
            </p:cNvPr>
            <p:cNvSpPr>
              <a:spLocks/>
            </p:cNvSpPr>
            <p:nvPr userDrawn="1"/>
          </p:nvSpPr>
          <p:spPr bwMode="auto">
            <a:xfrm>
              <a:off x="8836025" y="7242175"/>
              <a:ext cx="65088" cy="76200"/>
            </a:xfrm>
            <a:custGeom>
              <a:avLst/>
              <a:gdLst>
                <a:gd name="T0" fmla="*/ 149 w 196"/>
                <a:gd name="T1" fmla="*/ 146 h 227"/>
                <a:gd name="T2" fmla="*/ 135 w 196"/>
                <a:gd name="T3" fmla="*/ 178 h 227"/>
                <a:gd name="T4" fmla="*/ 102 w 196"/>
                <a:gd name="T5" fmla="*/ 189 h 227"/>
                <a:gd name="T6" fmla="*/ 77 w 196"/>
                <a:gd name="T7" fmla="*/ 183 h 227"/>
                <a:gd name="T8" fmla="*/ 61 w 196"/>
                <a:gd name="T9" fmla="*/ 167 h 227"/>
                <a:gd name="T10" fmla="*/ 52 w 196"/>
                <a:gd name="T11" fmla="*/ 143 h 227"/>
                <a:gd name="T12" fmla="*/ 49 w 196"/>
                <a:gd name="T13" fmla="*/ 113 h 227"/>
                <a:gd name="T14" fmla="*/ 52 w 196"/>
                <a:gd name="T15" fmla="*/ 85 h 227"/>
                <a:gd name="T16" fmla="*/ 60 w 196"/>
                <a:gd name="T17" fmla="*/ 61 h 227"/>
                <a:gd name="T18" fmla="*/ 77 w 196"/>
                <a:gd name="T19" fmla="*/ 44 h 227"/>
                <a:gd name="T20" fmla="*/ 103 w 196"/>
                <a:gd name="T21" fmla="*/ 38 h 227"/>
                <a:gd name="T22" fmla="*/ 134 w 196"/>
                <a:gd name="T23" fmla="*/ 50 h 227"/>
                <a:gd name="T24" fmla="*/ 146 w 196"/>
                <a:gd name="T25" fmla="*/ 80 h 227"/>
                <a:gd name="T26" fmla="*/ 193 w 196"/>
                <a:gd name="T27" fmla="*/ 73 h 227"/>
                <a:gd name="T28" fmla="*/ 184 w 196"/>
                <a:gd name="T29" fmla="*/ 45 h 227"/>
                <a:gd name="T30" fmla="*/ 168 w 196"/>
                <a:gd name="T31" fmla="*/ 22 h 227"/>
                <a:gd name="T32" fmla="*/ 143 w 196"/>
                <a:gd name="T33" fmla="*/ 6 h 227"/>
                <a:gd name="T34" fmla="*/ 104 w 196"/>
                <a:gd name="T35" fmla="*/ 0 h 227"/>
                <a:gd name="T36" fmla="*/ 60 w 196"/>
                <a:gd name="T37" fmla="*/ 8 h 227"/>
                <a:gd name="T38" fmla="*/ 28 w 196"/>
                <a:gd name="T39" fmla="*/ 31 h 227"/>
                <a:gd name="T40" fmla="*/ 7 w 196"/>
                <a:gd name="T41" fmla="*/ 68 h 227"/>
                <a:gd name="T42" fmla="*/ 0 w 196"/>
                <a:gd name="T43" fmla="*/ 114 h 227"/>
                <a:gd name="T44" fmla="*/ 7 w 196"/>
                <a:gd name="T45" fmla="*/ 161 h 227"/>
                <a:gd name="T46" fmla="*/ 25 w 196"/>
                <a:gd name="T47" fmla="*/ 196 h 227"/>
                <a:gd name="T48" fmla="*/ 57 w 196"/>
                <a:gd name="T49" fmla="*/ 219 h 227"/>
                <a:gd name="T50" fmla="*/ 102 w 196"/>
                <a:gd name="T51" fmla="*/ 227 h 227"/>
                <a:gd name="T52" fmla="*/ 169 w 196"/>
                <a:gd name="T53" fmla="*/ 206 h 227"/>
                <a:gd name="T54" fmla="*/ 196 w 196"/>
                <a:gd name="T55" fmla="*/ 146 h 227"/>
                <a:gd name="T56" fmla="*/ 149 w 196"/>
                <a:gd name="T57" fmla="*/ 146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6" h="227">
                  <a:moveTo>
                    <a:pt x="149" y="146"/>
                  </a:moveTo>
                  <a:cubicBezTo>
                    <a:pt x="147" y="160"/>
                    <a:pt x="142" y="170"/>
                    <a:pt x="135" y="178"/>
                  </a:cubicBezTo>
                  <a:cubicBezTo>
                    <a:pt x="127" y="186"/>
                    <a:pt x="117" y="189"/>
                    <a:pt x="102" y="189"/>
                  </a:cubicBezTo>
                  <a:cubicBezTo>
                    <a:pt x="92" y="189"/>
                    <a:pt x="84" y="187"/>
                    <a:pt x="77" y="183"/>
                  </a:cubicBezTo>
                  <a:cubicBezTo>
                    <a:pt x="70" y="179"/>
                    <a:pt x="65" y="174"/>
                    <a:pt x="61" y="167"/>
                  </a:cubicBezTo>
                  <a:cubicBezTo>
                    <a:pt x="57" y="160"/>
                    <a:pt x="54" y="152"/>
                    <a:pt x="52" y="143"/>
                  </a:cubicBezTo>
                  <a:cubicBezTo>
                    <a:pt x="50" y="134"/>
                    <a:pt x="49" y="124"/>
                    <a:pt x="49" y="113"/>
                  </a:cubicBezTo>
                  <a:cubicBezTo>
                    <a:pt x="49" y="104"/>
                    <a:pt x="50" y="95"/>
                    <a:pt x="52" y="85"/>
                  </a:cubicBezTo>
                  <a:cubicBezTo>
                    <a:pt x="53" y="76"/>
                    <a:pt x="56" y="68"/>
                    <a:pt x="60" y="61"/>
                  </a:cubicBezTo>
                  <a:cubicBezTo>
                    <a:pt x="64" y="54"/>
                    <a:pt x="70" y="49"/>
                    <a:pt x="77" y="44"/>
                  </a:cubicBezTo>
                  <a:cubicBezTo>
                    <a:pt x="84" y="40"/>
                    <a:pt x="92" y="38"/>
                    <a:pt x="103" y="38"/>
                  </a:cubicBezTo>
                  <a:cubicBezTo>
                    <a:pt x="117" y="38"/>
                    <a:pt x="128" y="42"/>
                    <a:pt x="134" y="50"/>
                  </a:cubicBezTo>
                  <a:cubicBezTo>
                    <a:pt x="140" y="58"/>
                    <a:pt x="144" y="68"/>
                    <a:pt x="146" y="80"/>
                  </a:cubicBezTo>
                  <a:cubicBezTo>
                    <a:pt x="193" y="73"/>
                    <a:pt x="193" y="73"/>
                    <a:pt x="193" y="73"/>
                  </a:cubicBezTo>
                  <a:cubicBezTo>
                    <a:pt x="191" y="63"/>
                    <a:pt x="188" y="54"/>
                    <a:pt x="184" y="45"/>
                  </a:cubicBezTo>
                  <a:cubicBezTo>
                    <a:pt x="181" y="36"/>
                    <a:pt x="175" y="29"/>
                    <a:pt x="168" y="22"/>
                  </a:cubicBezTo>
                  <a:cubicBezTo>
                    <a:pt x="162" y="15"/>
                    <a:pt x="153" y="10"/>
                    <a:pt x="143" y="6"/>
                  </a:cubicBezTo>
                  <a:cubicBezTo>
                    <a:pt x="132" y="2"/>
                    <a:pt x="119" y="0"/>
                    <a:pt x="104" y="0"/>
                  </a:cubicBezTo>
                  <a:cubicBezTo>
                    <a:pt x="88" y="0"/>
                    <a:pt x="73" y="3"/>
                    <a:pt x="60" y="8"/>
                  </a:cubicBezTo>
                  <a:cubicBezTo>
                    <a:pt x="47" y="14"/>
                    <a:pt x="37" y="21"/>
                    <a:pt x="28" y="31"/>
                  </a:cubicBezTo>
                  <a:cubicBezTo>
                    <a:pt x="19" y="41"/>
                    <a:pt x="12" y="53"/>
                    <a:pt x="7" y="68"/>
                  </a:cubicBezTo>
                  <a:cubicBezTo>
                    <a:pt x="3" y="82"/>
                    <a:pt x="0" y="97"/>
                    <a:pt x="0" y="114"/>
                  </a:cubicBezTo>
                  <a:cubicBezTo>
                    <a:pt x="0" y="131"/>
                    <a:pt x="2" y="147"/>
                    <a:pt x="7" y="161"/>
                  </a:cubicBezTo>
                  <a:cubicBezTo>
                    <a:pt x="11" y="175"/>
                    <a:pt x="17" y="186"/>
                    <a:pt x="25" y="196"/>
                  </a:cubicBezTo>
                  <a:cubicBezTo>
                    <a:pt x="34" y="206"/>
                    <a:pt x="45" y="214"/>
                    <a:pt x="57" y="219"/>
                  </a:cubicBezTo>
                  <a:cubicBezTo>
                    <a:pt x="70" y="224"/>
                    <a:pt x="85" y="227"/>
                    <a:pt x="102" y="227"/>
                  </a:cubicBezTo>
                  <a:cubicBezTo>
                    <a:pt x="131" y="227"/>
                    <a:pt x="153" y="220"/>
                    <a:pt x="169" y="206"/>
                  </a:cubicBezTo>
                  <a:cubicBezTo>
                    <a:pt x="184" y="191"/>
                    <a:pt x="193" y="171"/>
                    <a:pt x="196" y="146"/>
                  </a:cubicBezTo>
                  <a:lnTo>
                    <a:pt x="149" y="146"/>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Freeform 15">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249101EB-4100-4BB8-8D39-09E3D34FD306}"/>
                </a:ext>
              </a:extLst>
            </p:cNvPr>
            <p:cNvSpPr>
              <a:spLocks/>
            </p:cNvSpPr>
            <p:nvPr userDrawn="1"/>
          </p:nvSpPr>
          <p:spPr bwMode="auto">
            <a:xfrm>
              <a:off x="8788400" y="7243763"/>
              <a:ext cx="42863" cy="73025"/>
            </a:xfrm>
            <a:custGeom>
              <a:avLst/>
              <a:gdLst>
                <a:gd name="T0" fmla="*/ 0 w 126"/>
                <a:gd name="T1" fmla="*/ 3 h 218"/>
                <a:gd name="T2" fmla="*/ 0 w 126"/>
                <a:gd name="T3" fmla="*/ 218 h 218"/>
                <a:gd name="T4" fmla="*/ 46 w 126"/>
                <a:gd name="T5" fmla="*/ 218 h 218"/>
                <a:gd name="T6" fmla="*/ 46 w 126"/>
                <a:gd name="T7" fmla="*/ 92 h 218"/>
                <a:gd name="T8" fmla="*/ 50 w 126"/>
                <a:gd name="T9" fmla="*/ 74 h 218"/>
                <a:gd name="T10" fmla="*/ 60 w 126"/>
                <a:gd name="T11" fmla="*/ 58 h 218"/>
                <a:gd name="T12" fmla="*/ 76 w 126"/>
                <a:gd name="T13" fmla="*/ 47 h 218"/>
                <a:gd name="T14" fmla="*/ 99 w 126"/>
                <a:gd name="T15" fmla="*/ 43 h 218"/>
                <a:gd name="T16" fmla="*/ 111 w 126"/>
                <a:gd name="T17" fmla="*/ 43 h 218"/>
                <a:gd name="T18" fmla="*/ 120 w 126"/>
                <a:gd name="T19" fmla="*/ 45 h 218"/>
                <a:gd name="T20" fmla="*/ 126 w 126"/>
                <a:gd name="T21" fmla="*/ 2 h 218"/>
                <a:gd name="T22" fmla="*/ 116 w 126"/>
                <a:gd name="T23" fmla="*/ 0 h 218"/>
                <a:gd name="T24" fmla="*/ 105 w 126"/>
                <a:gd name="T25" fmla="*/ 0 h 218"/>
                <a:gd name="T26" fmla="*/ 72 w 126"/>
                <a:gd name="T27" fmla="*/ 9 h 218"/>
                <a:gd name="T28" fmla="*/ 45 w 126"/>
                <a:gd name="T29" fmla="*/ 35 h 218"/>
                <a:gd name="T30" fmla="*/ 45 w 126"/>
                <a:gd name="T31" fmla="*/ 3 h 218"/>
                <a:gd name="T32" fmla="*/ 0 w 126"/>
                <a:gd name="T33" fmla="*/ 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6" h="218">
                  <a:moveTo>
                    <a:pt x="0" y="3"/>
                  </a:moveTo>
                  <a:cubicBezTo>
                    <a:pt x="0" y="218"/>
                    <a:pt x="0" y="218"/>
                    <a:pt x="0" y="218"/>
                  </a:cubicBezTo>
                  <a:cubicBezTo>
                    <a:pt x="46" y="218"/>
                    <a:pt x="46" y="218"/>
                    <a:pt x="46" y="218"/>
                  </a:cubicBezTo>
                  <a:cubicBezTo>
                    <a:pt x="46" y="92"/>
                    <a:pt x="46" y="92"/>
                    <a:pt x="46" y="92"/>
                  </a:cubicBezTo>
                  <a:cubicBezTo>
                    <a:pt x="46" y="86"/>
                    <a:pt x="47" y="80"/>
                    <a:pt x="50" y="74"/>
                  </a:cubicBezTo>
                  <a:cubicBezTo>
                    <a:pt x="52" y="68"/>
                    <a:pt x="55" y="63"/>
                    <a:pt x="60" y="58"/>
                  </a:cubicBezTo>
                  <a:cubicBezTo>
                    <a:pt x="64" y="54"/>
                    <a:pt x="70" y="50"/>
                    <a:pt x="76" y="47"/>
                  </a:cubicBezTo>
                  <a:cubicBezTo>
                    <a:pt x="83" y="44"/>
                    <a:pt x="91" y="43"/>
                    <a:pt x="99" y="43"/>
                  </a:cubicBezTo>
                  <a:cubicBezTo>
                    <a:pt x="103" y="43"/>
                    <a:pt x="107" y="43"/>
                    <a:pt x="111" y="43"/>
                  </a:cubicBezTo>
                  <a:cubicBezTo>
                    <a:pt x="114" y="43"/>
                    <a:pt x="117" y="44"/>
                    <a:pt x="120" y="45"/>
                  </a:cubicBezTo>
                  <a:cubicBezTo>
                    <a:pt x="126" y="2"/>
                    <a:pt x="126" y="2"/>
                    <a:pt x="126" y="2"/>
                  </a:cubicBezTo>
                  <a:cubicBezTo>
                    <a:pt x="123" y="1"/>
                    <a:pt x="120" y="1"/>
                    <a:pt x="116" y="0"/>
                  </a:cubicBezTo>
                  <a:cubicBezTo>
                    <a:pt x="113" y="0"/>
                    <a:pt x="109" y="0"/>
                    <a:pt x="105" y="0"/>
                  </a:cubicBezTo>
                  <a:cubicBezTo>
                    <a:pt x="93" y="0"/>
                    <a:pt x="82" y="3"/>
                    <a:pt x="72" y="9"/>
                  </a:cubicBezTo>
                  <a:cubicBezTo>
                    <a:pt x="61" y="15"/>
                    <a:pt x="52" y="24"/>
                    <a:pt x="45" y="35"/>
                  </a:cubicBezTo>
                  <a:cubicBezTo>
                    <a:pt x="45" y="3"/>
                    <a:pt x="45" y="3"/>
                    <a:pt x="45" y="3"/>
                  </a:cubicBezTo>
                  <a:lnTo>
                    <a:pt x="0" y="3"/>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Freeform 16">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55584523-09BF-4AE9-A568-E42B8D90A16C}"/>
                </a:ext>
              </a:extLst>
            </p:cNvPr>
            <p:cNvSpPr>
              <a:spLocks noEditPoints="1"/>
            </p:cNvSpPr>
            <p:nvPr userDrawn="1"/>
          </p:nvSpPr>
          <p:spPr bwMode="auto">
            <a:xfrm>
              <a:off x="8701088" y="7242175"/>
              <a:ext cx="71438" cy="76200"/>
            </a:xfrm>
            <a:custGeom>
              <a:avLst/>
              <a:gdLst>
                <a:gd name="T0" fmla="*/ 163 w 211"/>
                <a:gd name="T1" fmla="*/ 113 h 227"/>
                <a:gd name="T2" fmla="*/ 149 w 211"/>
                <a:gd name="T3" fmla="*/ 169 h 227"/>
                <a:gd name="T4" fmla="*/ 106 w 211"/>
                <a:gd name="T5" fmla="*/ 189 h 227"/>
                <a:gd name="T6" fmla="*/ 62 w 211"/>
                <a:gd name="T7" fmla="*/ 169 h 227"/>
                <a:gd name="T8" fmla="*/ 49 w 211"/>
                <a:gd name="T9" fmla="*/ 113 h 227"/>
                <a:gd name="T10" fmla="*/ 62 w 211"/>
                <a:gd name="T11" fmla="*/ 58 h 227"/>
                <a:gd name="T12" fmla="*/ 106 w 211"/>
                <a:gd name="T13" fmla="*/ 38 h 227"/>
                <a:gd name="T14" fmla="*/ 149 w 211"/>
                <a:gd name="T15" fmla="*/ 58 h 227"/>
                <a:gd name="T16" fmla="*/ 163 w 211"/>
                <a:gd name="T17" fmla="*/ 113 h 227"/>
                <a:gd name="T18" fmla="*/ 211 w 211"/>
                <a:gd name="T19" fmla="*/ 113 h 227"/>
                <a:gd name="T20" fmla="*/ 204 w 211"/>
                <a:gd name="T21" fmla="*/ 67 h 227"/>
                <a:gd name="T22" fmla="*/ 184 w 211"/>
                <a:gd name="T23" fmla="*/ 32 h 227"/>
                <a:gd name="T24" fmla="*/ 151 w 211"/>
                <a:gd name="T25" fmla="*/ 8 h 227"/>
                <a:gd name="T26" fmla="*/ 106 w 211"/>
                <a:gd name="T27" fmla="*/ 0 h 227"/>
                <a:gd name="T28" fmla="*/ 61 w 211"/>
                <a:gd name="T29" fmla="*/ 8 h 227"/>
                <a:gd name="T30" fmla="*/ 28 w 211"/>
                <a:gd name="T31" fmla="*/ 31 h 227"/>
                <a:gd name="T32" fmla="*/ 7 w 211"/>
                <a:gd name="T33" fmla="*/ 67 h 227"/>
                <a:gd name="T34" fmla="*/ 0 w 211"/>
                <a:gd name="T35" fmla="*/ 113 h 227"/>
                <a:gd name="T36" fmla="*/ 28 w 211"/>
                <a:gd name="T37" fmla="*/ 198 h 227"/>
                <a:gd name="T38" fmla="*/ 105 w 211"/>
                <a:gd name="T39" fmla="*/ 227 h 227"/>
                <a:gd name="T40" fmla="*/ 148 w 211"/>
                <a:gd name="T41" fmla="*/ 220 h 227"/>
                <a:gd name="T42" fmla="*/ 181 w 211"/>
                <a:gd name="T43" fmla="*/ 198 h 227"/>
                <a:gd name="T44" fmla="*/ 203 w 211"/>
                <a:gd name="T45" fmla="*/ 162 h 227"/>
                <a:gd name="T46" fmla="*/ 211 w 211"/>
                <a:gd name="T47" fmla="*/ 113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1" h="227">
                  <a:moveTo>
                    <a:pt x="163" y="113"/>
                  </a:moveTo>
                  <a:cubicBezTo>
                    <a:pt x="163" y="137"/>
                    <a:pt x="158" y="155"/>
                    <a:pt x="149" y="169"/>
                  </a:cubicBezTo>
                  <a:cubicBezTo>
                    <a:pt x="140" y="182"/>
                    <a:pt x="125" y="189"/>
                    <a:pt x="106" y="189"/>
                  </a:cubicBezTo>
                  <a:cubicBezTo>
                    <a:pt x="85" y="189"/>
                    <a:pt x="71" y="182"/>
                    <a:pt x="62" y="169"/>
                  </a:cubicBezTo>
                  <a:cubicBezTo>
                    <a:pt x="53" y="155"/>
                    <a:pt x="49" y="136"/>
                    <a:pt x="49" y="113"/>
                  </a:cubicBezTo>
                  <a:cubicBezTo>
                    <a:pt x="49" y="90"/>
                    <a:pt x="53" y="72"/>
                    <a:pt x="62" y="58"/>
                  </a:cubicBezTo>
                  <a:cubicBezTo>
                    <a:pt x="71" y="44"/>
                    <a:pt x="86" y="38"/>
                    <a:pt x="106" y="38"/>
                  </a:cubicBezTo>
                  <a:cubicBezTo>
                    <a:pt x="125" y="38"/>
                    <a:pt x="140" y="44"/>
                    <a:pt x="149" y="58"/>
                  </a:cubicBezTo>
                  <a:cubicBezTo>
                    <a:pt x="158" y="71"/>
                    <a:pt x="163" y="90"/>
                    <a:pt x="163" y="113"/>
                  </a:cubicBezTo>
                  <a:moveTo>
                    <a:pt x="211" y="113"/>
                  </a:moveTo>
                  <a:cubicBezTo>
                    <a:pt x="211" y="96"/>
                    <a:pt x="209" y="81"/>
                    <a:pt x="204" y="67"/>
                  </a:cubicBezTo>
                  <a:cubicBezTo>
                    <a:pt x="200" y="53"/>
                    <a:pt x="193" y="41"/>
                    <a:pt x="184" y="32"/>
                  </a:cubicBezTo>
                  <a:cubicBezTo>
                    <a:pt x="175" y="22"/>
                    <a:pt x="164" y="14"/>
                    <a:pt x="151" y="8"/>
                  </a:cubicBezTo>
                  <a:cubicBezTo>
                    <a:pt x="138" y="3"/>
                    <a:pt x="123" y="0"/>
                    <a:pt x="106" y="0"/>
                  </a:cubicBezTo>
                  <a:cubicBezTo>
                    <a:pt x="89" y="0"/>
                    <a:pt x="74" y="3"/>
                    <a:pt x="61" y="8"/>
                  </a:cubicBezTo>
                  <a:cubicBezTo>
                    <a:pt x="48" y="14"/>
                    <a:pt x="37" y="21"/>
                    <a:pt x="28" y="31"/>
                  </a:cubicBezTo>
                  <a:cubicBezTo>
                    <a:pt x="19" y="41"/>
                    <a:pt x="12" y="53"/>
                    <a:pt x="7" y="67"/>
                  </a:cubicBezTo>
                  <a:cubicBezTo>
                    <a:pt x="2" y="81"/>
                    <a:pt x="0" y="96"/>
                    <a:pt x="0" y="113"/>
                  </a:cubicBezTo>
                  <a:cubicBezTo>
                    <a:pt x="0" y="150"/>
                    <a:pt x="9" y="178"/>
                    <a:pt x="28" y="198"/>
                  </a:cubicBezTo>
                  <a:cubicBezTo>
                    <a:pt x="46" y="217"/>
                    <a:pt x="72" y="227"/>
                    <a:pt x="105" y="227"/>
                  </a:cubicBezTo>
                  <a:cubicBezTo>
                    <a:pt x="121" y="227"/>
                    <a:pt x="135" y="225"/>
                    <a:pt x="148" y="220"/>
                  </a:cubicBezTo>
                  <a:cubicBezTo>
                    <a:pt x="161" y="215"/>
                    <a:pt x="172" y="207"/>
                    <a:pt x="181" y="198"/>
                  </a:cubicBezTo>
                  <a:cubicBezTo>
                    <a:pt x="191" y="188"/>
                    <a:pt x="198" y="176"/>
                    <a:pt x="203" y="162"/>
                  </a:cubicBezTo>
                  <a:cubicBezTo>
                    <a:pt x="209" y="148"/>
                    <a:pt x="211" y="131"/>
                    <a:pt x="211" y="113"/>
                  </a:cubicBezTo>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Freeform 17">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CE566394-907D-4872-868C-3C1737C6F617}"/>
                </a:ext>
              </a:extLst>
            </p:cNvPr>
            <p:cNvSpPr>
              <a:spLocks/>
            </p:cNvSpPr>
            <p:nvPr userDrawn="1"/>
          </p:nvSpPr>
          <p:spPr bwMode="auto">
            <a:xfrm>
              <a:off x="8607425" y="7216775"/>
              <a:ext cx="77788" cy="100013"/>
            </a:xfrm>
            <a:custGeom>
              <a:avLst/>
              <a:gdLst>
                <a:gd name="T0" fmla="*/ 39 w 49"/>
                <a:gd name="T1" fmla="*/ 0 h 63"/>
                <a:gd name="T2" fmla="*/ 39 w 49"/>
                <a:gd name="T3" fmla="*/ 45 h 63"/>
                <a:gd name="T4" fmla="*/ 10 w 49"/>
                <a:gd name="T5" fmla="*/ 0 h 63"/>
                <a:gd name="T6" fmla="*/ 0 w 49"/>
                <a:gd name="T7" fmla="*/ 0 h 63"/>
                <a:gd name="T8" fmla="*/ 0 w 49"/>
                <a:gd name="T9" fmla="*/ 63 h 63"/>
                <a:gd name="T10" fmla="*/ 11 w 49"/>
                <a:gd name="T11" fmla="*/ 63 h 63"/>
                <a:gd name="T12" fmla="*/ 11 w 49"/>
                <a:gd name="T13" fmla="*/ 18 h 63"/>
                <a:gd name="T14" fmla="*/ 39 w 49"/>
                <a:gd name="T15" fmla="*/ 63 h 63"/>
                <a:gd name="T16" fmla="*/ 49 w 49"/>
                <a:gd name="T17" fmla="*/ 63 h 63"/>
                <a:gd name="T18" fmla="*/ 49 w 49"/>
                <a:gd name="T19" fmla="*/ 0 h 63"/>
                <a:gd name="T20" fmla="*/ 39 w 49"/>
                <a:gd name="T21" fmla="*/ 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 h="63">
                  <a:moveTo>
                    <a:pt x="39" y="0"/>
                  </a:moveTo>
                  <a:lnTo>
                    <a:pt x="39" y="45"/>
                  </a:lnTo>
                  <a:lnTo>
                    <a:pt x="10" y="0"/>
                  </a:lnTo>
                  <a:lnTo>
                    <a:pt x="0" y="0"/>
                  </a:lnTo>
                  <a:lnTo>
                    <a:pt x="0" y="63"/>
                  </a:lnTo>
                  <a:lnTo>
                    <a:pt x="11" y="63"/>
                  </a:lnTo>
                  <a:lnTo>
                    <a:pt x="11" y="18"/>
                  </a:lnTo>
                  <a:lnTo>
                    <a:pt x="39" y="63"/>
                  </a:lnTo>
                  <a:lnTo>
                    <a:pt x="49" y="63"/>
                  </a:lnTo>
                  <a:lnTo>
                    <a:pt x="49" y="0"/>
                  </a:lnTo>
                  <a:lnTo>
                    <a:pt x="39" y="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8" name="Freeform 18">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C86CE81A-802B-4726-BA69-A36630D4805F}"/>
                </a:ext>
              </a:extLst>
            </p:cNvPr>
            <p:cNvSpPr>
              <a:spLocks/>
            </p:cNvSpPr>
            <p:nvPr userDrawn="1"/>
          </p:nvSpPr>
          <p:spPr bwMode="auto">
            <a:xfrm>
              <a:off x="8521700" y="7243763"/>
              <a:ext cx="42863" cy="73025"/>
            </a:xfrm>
            <a:custGeom>
              <a:avLst/>
              <a:gdLst>
                <a:gd name="T0" fmla="*/ 0 w 126"/>
                <a:gd name="T1" fmla="*/ 3 h 218"/>
                <a:gd name="T2" fmla="*/ 0 w 126"/>
                <a:gd name="T3" fmla="*/ 218 h 218"/>
                <a:gd name="T4" fmla="*/ 46 w 126"/>
                <a:gd name="T5" fmla="*/ 218 h 218"/>
                <a:gd name="T6" fmla="*/ 46 w 126"/>
                <a:gd name="T7" fmla="*/ 92 h 218"/>
                <a:gd name="T8" fmla="*/ 50 w 126"/>
                <a:gd name="T9" fmla="*/ 74 h 218"/>
                <a:gd name="T10" fmla="*/ 60 w 126"/>
                <a:gd name="T11" fmla="*/ 58 h 218"/>
                <a:gd name="T12" fmla="*/ 77 w 126"/>
                <a:gd name="T13" fmla="*/ 47 h 218"/>
                <a:gd name="T14" fmla="*/ 100 w 126"/>
                <a:gd name="T15" fmla="*/ 43 h 218"/>
                <a:gd name="T16" fmla="*/ 111 w 126"/>
                <a:gd name="T17" fmla="*/ 43 h 218"/>
                <a:gd name="T18" fmla="*/ 121 w 126"/>
                <a:gd name="T19" fmla="*/ 45 h 218"/>
                <a:gd name="T20" fmla="*/ 126 w 126"/>
                <a:gd name="T21" fmla="*/ 2 h 218"/>
                <a:gd name="T22" fmla="*/ 117 w 126"/>
                <a:gd name="T23" fmla="*/ 0 h 218"/>
                <a:gd name="T24" fmla="*/ 105 w 126"/>
                <a:gd name="T25" fmla="*/ 0 h 218"/>
                <a:gd name="T26" fmla="*/ 72 w 126"/>
                <a:gd name="T27" fmla="*/ 9 h 218"/>
                <a:gd name="T28" fmla="*/ 45 w 126"/>
                <a:gd name="T29" fmla="*/ 35 h 218"/>
                <a:gd name="T30" fmla="*/ 45 w 126"/>
                <a:gd name="T31" fmla="*/ 3 h 218"/>
                <a:gd name="T32" fmla="*/ 0 w 126"/>
                <a:gd name="T33" fmla="*/ 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6" h="218">
                  <a:moveTo>
                    <a:pt x="0" y="3"/>
                  </a:moveTo>
                  <a:cubicBezTo>
                    <a:pt x="0" y="218"/>
                    <a:pt x="0" y="218"/>
                    <a:pt x="0" y="218"/>
                  </a:cubicBezTo>
                  <a:cubicBezTo>
                    <a:pt x="46" y="218"/>
                    <a:pt x="46" y="218"/>
                    <a:pt x="46" y="218"/>
                  </a:cubicBezTo>
                  <a:cubicBezTo>
                    <a:pt x="46" y="92"/>
                    <a:pt x="46" y="92"/>
                    <a:pt x="46" y="92"/>
                  </a:cubicBezTo>
                  <a:cubicBezTo>
                    <a:pt x="46" y="86"/>
                    <a:pt x="47" y="80"/>
                    <a:pt x="50" y="74"/>
                  </a:cubicBezTo>
                  <a:cubicBezTo>
                    <a:pt x="52" y="68"/>
                    <a:pt x="55" y="63"/>
                    <a:pt x="60" y="58"/>
                  </a:cubicBezTo>
                  <a:cubicBezTo>
                    <a:pt x="65" y="54"/>
                    <a:pt x="70" y="50"/>
                    <a:pt x="77" y="47"/>
                  </a:cubicBezTo>
                  <a:cubicBezTo>
                    <a:pt x="83" y="44"/>
                    <a:pt x="91" y="43"/>
                    <a:pt x="100" y="43"/>
                  </a:cubicBezTo>
                  <a:cubicBezTo>
                    <a:pt x="103" y="43"/>
                    <a:pt x="107" y="43"/>
                    <a:pt x="111" y="43"/>
                  </a:cubicBezTo>
                  <a:cubicBezTo>
                    <a:pt x="114" y="43"/>
                    <a:pt x="118" y="44"/>
                    <a:pt x="121" y="45"/>
                  </a:cubicBezTo>
                  <a:cubicBezTo>
                    <a:pt x="126" y="2"/>
                    <a:pt x="126" y="2"/>
                    <a:pt x="126" y="2"/>
                  </a:cubicBezTo>
                  <a:cubicBezTo>
                    <a:pt x="123" y="1"/>
                    <a:pt x="120" y="1"/>
                    <a:pt x="117" y="0"/>
                  </a:cubicBezTo>
                  <a:cubicBezTo>
                    <a:pt x="114" y="0"/>
                    <a:pt x="110" y="0"/>
                    <a:pt x="105" y="0"/>
                  </a:cubicBezTo>
                  <a:cubicBezTo>
                    <a:pt x="93" y="0"/>
                    <a:pt x="82" y="3"/>
                    <a:pt x="72" y="9"/>
                  </a:cubicBezTo>
                  <a:cubicBezTo>
                    <a:pt x="61" y="15"/>
                    <a:pt x="52" y="24"/>
                    <a:pt x="45" y="35"/>
                  </a:cubicBezTo>
                  <a:cubicBezTo>
                    <a:pt x="45" y="3"/>
                    <a:pt x="45" y="3"/>
                    <a:pt x="45" y="3"/>
                  </a:cubicBezTo>
                  <a:lnTo>
                    <a:pt x="0" y="3"/>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19">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8A1129B2-FACE-4F6E-A520-24E2CF680BF5}"/>
                </a:ext>
              </a:extLst>
            </p:cNvPr>
            <p:cNvSpPr>
              <a:spLocks/>
            </p:cNvSpPr>
            <p:nvPr userDrawn="1"/>
          </p:nvSpPr>
          <p:spPr bwMode="auto">
            <a:xfrm>
              <a:off x="8361363" y="7242175"/>
              <a:ext cx="63500" cy="74613"/>
            </a:xfrm>
            <a:custGeom>
              <a:avLst/>
              <a:gdLst>
                <a:gd name="T0" fmla="*/ 0 w 187"/>
                <a:gd name="T1" fmla="*/ 6 h 221"/>
                <a:gd name="T2" fmla="*/ 0 w 187"/>
                <a:gd name="T3" fmla="*/ 221 h 221"/>
                <a:gd name="T4" fmla="*/ 46 w 187"/>
                <a:gd name="T5" fmla="*/ 221 h 221"/>
                <a:gd name="T6" fmla="*/ 46 w 187"/>
                <a:gd name="T7" fmla="*/ 93 h 221"/>
                <a:gd name="T8" fmla="*/ 51 w 187"/>
                <a:gd name="T9" fmla="*/ 73 h 221"/>
                <a:gd name="T10" fmla="*/ 62 w 187"/>
                <a:gd name="T11" fmla="*/ 55 h 221"/>
                <a:gd name="T12" fmla="*/ 80 w 187"/>
                <a:gd name="T13" fmla="*/ 44 h 221"/>
                <a:gd name="T14" fmla="*/ 103 w 187"/>
                <a:gd name="T15" fmla="*/ 39 h 221"/>
                <a:gd name="T16" fmla="*/ 131 w 187"/>
                <a:gd name="T17" fmla="*/ 50 h 221"/>
                <a:gd name="T18" fmla="*/ 140 w 187"/>
                <a:gd name="T19" fmla="*/ 86 h 221"/>
                <a:gd name="T20" fmla="*/ 140 w 187"/>
                <a:gd name="T21" fmla="*/ 221 h 221"/>
                <a:gd name="T22" fmla="*/ 187 w 187"/>
                <a:gd name="T23" fmla="*/ 221 h 221"/>
                <a:gd name="T24" fmla="*/ 187 w 187"/>
                <a:gd name="T25" fmla="*/ 79 h 221"/>
                <a:gd name="T26" fmla="*/ 116 w 187"/>
                <a:gd name="T27" fmla="*/ 0 h 221"/>
                <a:gd name="T28" fmla="*/ 77 w 187"/>
                <a:gd name="T29" fmla="*/ 9 h 221"/>
                <a:gd name="T30" fmla="*/ 45 w 187"/>
                <a:gd name="T31" fmla="*/ 38 h 221"/>
                <a:gd name="T32" fmla="*/ 45 w 187"/>
                <a:gd name="T33" fmla="*/ 6 h 221"/>
                <a:gd name="T34" fmla="*/ 0 w 187"/>
                <a:gd name="T35" fmla="*/ 6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7" h="221">
                  <a:moveTo>
                    <a:pt x="0" y="6"/>
                  </a:moveTo>
                  <a:cubicBezTo>
                    <a:pt x="0" y="221"/>
                    <a:pt x="0" y="221"/>
                    <a:pt x="0" y="221"/>
                  </a:cubicBezTo>
                  <a:cubicBezTo>
                    <a:pt x="46" y="221"/>
                    <a:pt x="46" y="221"/>
                    <a:pt x="46" y="221"/>
                  </a:cubicBezTo>
                  <a:cubicBezTo>
                    <a:pt x="46" y="93"/>
                    <a:pt x="46" y="93"/>
                    <a:pt x="46" y="93"/>
                  </a:cubicBezTo>
                  <a:cubicBezTo>
                    <a:pt x="46" y="86"/>
                    <a:pt x="48" y="79"/>
                    <a:pt x="51" y="73"/>
                  </a:cubicBezTo>
                  <a:cubicBezTo>
                    <a:pt x="54" y="66"/>
                    <a:pt x="57" y="60"/>
                    <a:pt x="62" y="55"/>
                  </a:cubicBezTo>
                  <a:cubicBezTo>
                    <a:pt x="67" y="50"/>
                    <a:pt x="73" y="47"/>
                    <a:pt x="80" y="44"/>
                  </a:cubicBezTo>
                  <a:cubicBezTo>
                    <a:pt x="87" y="41"/>
                    <a:pt x="95" y="39"/>
                    <a:pt x="103" y="39"/>
                  </a:cubicBezTo>
                  <a:cubicBezTo>
                    <a:pt x="115" y="39"/>
                    <a:pt x="125" y="43"/>
                    <a:pt x="131" y="50"/>
                  </a:cubicBezTo>
                  <a:cubicBezTo>
                    <a:pt x="137" y="57"/>
                    <a:pt x="140" y="69"/>
                    <a:pt x="140" y="86"/>
                  </a:cubicBezTo>
                  <a:cubicBezTo>
                    <a:pt x="140" y="221"/>
                    <a:pt x="140" y="221"/>
                    <a:pt x="140" y="221"/>
                  </a:cubicBezTo>
                  <a:cubicBezTo>
                    <a:pt x="187" y="221"/>
                    <a:pt x="187" y="221"/>
                    <a:pt x="187" y="221"/>
                  </a:cubicBezTo>
                  <a:cubicBezTo>
                    <a:pt x="187" y="79"/>
                    <a:pt x="187" y="79"/>
                    <a:pt x="187" y="79"/>
                  </a:cubicBezTo>
                  <a:cubicBezTo>
                    <a:pt x="187" y="26"/>
                    <a:pt x="163" y="0"/>
                    <a:pt x="116" y="0"/>
                  </a:cubicBezTo>
                  <a:cubicBezTo>
                    <a:pt x="102" y="0"/>
                    <a:pt x="89" y="3"/>
                    <a:pt x="77" y="9"/>
                  </a:cubicBezTo>
                  <a:cubicBezTo>
                    <a:pt x="65" y="15"/>
                    <a:pt x="55" y="24"/>
                    <a:pt x="45" y="38"/>
                  </a:cubicBezTo>
                  <a:cubicBezTo>
                    <a:pt x="45" y="6"/>
                    <a:pt x="45" y="6"/>
                    <a:pt x="45" y="6"/>
                  </a:cubicBezTo>
                  <a:lnTo>
                    <a:pt x="0" y="6"/>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20">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F3E09C7E-F319-4643-B2D3-4786EB226736}"/>
                </a:ext>
              </a:extLst>
            </p:cNvPr>
            <p:cNvSpPr>
              <a:spLocks/>
            </p:cNvSpPr>
            <p:nvPr userDrawn="1"/>
          </p:nvSpPr>
          <p:spPr bwMode="auto">
            <a:xfrm>
              <a:off x="8307388" y="7243763"/>
              <a:ext cx="42863" cy="73025"/>
            </a:xfrm>
            <a:custGeom>
              <a:avLst/>
              <a:gdLst>
                <a:gd name="T0" fmla="*/ 0 w 127"/>
                <a:gd name="T1" fmla="*/ 3 h 218"/>
                <a:gd name="T2" fmla="*/ 0 w 127"/>
                <a:gd name="T3" fmla="*/ 218 h 218"/>
                <a:gd name="T4" fmla="*/ 47 w 127"/>
                <a:gd name="T5" fmla="*/ 218 h 218"/>
                <a:gd name="T6" fmla="*/ 47 w 127"/>
                <a:gd name="T7" fmla="*/ 92 h 218"/>
                <a:gd name="T8" fmla="*/ 50 w 127"/>
                <a:gd name="T9" fmla="*/ 74 h 218"/>
                <a:gd name="T10" fmla="*/ 61 w 127"/>
                <a:gd name="T11" fmla="*/ 58 h 218"/>
                <a:gd name="T12" fmla="*/ 77 w 127"/>
                <a:gd name="T13" fmla="*/ 47 h 218"/>
                <a:gd name="T14" fmla="*/ 100 w 127"/>
                <a:gd name="T15" fmla="*/ 43 h 218"/>
                <a:gd name="T16" fmla="*/ 111 w 127"/>
                <a:gd name="T17" fmla="*/ 43 h 218"/>
                <a:gd name="T18" fmla="*/ 121 w 127"/>
                <a:gd name="T19" fmla="*/ 45 h 218"/>
                <a:gd name="T20" fmla="*/ 127 w 127"/>
                <a:gd name="T21" fmla="*/ 2 h 218"/>
                <a:gd name="T22" fmla="*/ 117 w 127"/>
                <a:gd name="T23" fmla="*/ 0 h 218"/>
                <a:gd name="T24" fmla="*/ 106 w 127"/>
                <a:gd name="T25" fmla="*/ 0 h 218"/>
                <a:gd name="T26" fmla="*/ 72 w 127"/>
                <a:gd name="T27" fmla="*/ 9 h 218"/>
                <a:gd name="T28" fmla="*/ 46 w 127"/>
                <a:gd name="T29" fmla="*/ 35 h 218"/>
                <a:gd name="T30" fmla="*/ 46 w 127"/>
                <a:gd name="T31" fmla="*/ 3 h 218"/>
                <a:gd name="T32" fmla="*/ 0 w 127"/>
                <a:gd name="T33" fmla="*/ 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7" h="218">
                  <a:moveTo>
                    <a:pt x="0" y="3"/>
                  </a:moveTo>
                  <a:cubicBezTo>
                    <a:pt x="0" y="218"/>
                    <a:pt x="0" y="218"/>
                    <a:pt x="0" y="218"/>
                  </a:cubicBezTo>
                  <a:cubicBezTo>
                    <a:pt x="47" y="218"/>
                    <a:pt x="47" y="218"/>
                    <a:pt x="47" y="218"/>
                  </a:cubicBezTo>
                  <a:cubicBezTo>
                    <a:pt x="47" y="92"/>
                    <a:pt x="47" y="92"/>
                    <a:pt x="47" y="92"/>
                  </a:cubicBezTo>
                  <a:cubicBezTo>
                    <a:pt x="47" y="86"/>
                    <a:pt x="48" y="80"/>
                    <a:pt x="50" y="74"/>
                  </a:cubicBezTo>
                  <a:cubicBezTo>
                    <a:pt x="53" y="68"/>
                    <a:pt x="56" y="63"/>
                    <a:pt x="61" y="58"/>
                  </a:cubicBezTo>
                  <a:cubicBezTo>
                    <a:pt x="65" y="54"/>
                    <a:pt x="71" y="50"/>
                    <a:pt x="77" y="47"/>
                  </a:cubicBezTo>
                  <a:cubicBezTo>
                    <a:pt x="84" y="44"/>
                    <a:pt x="92" y="43"/>
                    <a:pt x="100" y="43"/>
                  </a:cubicBezTo>
                  <a:cubicBezTo>
                    <a:pt x="104" y="43"/>
                    <a:pt x="108" y="43"/>
                    <a:pt x="111" y="43"/>
                  </a:cubicBezTo>
                  <a:cubicBezTo>
                    <a:pt x="115" y="43"/>
                    <a:pt x="118" y="44"/>
                    <a:pt x="121" y="45"/>
                  </a:cubicBezTo>
                  <a:cubicBezTo>
                    <a:pt x="127" y="2"/>
                    <a:pt x="127" y="2"/>
                    <a:pt x="127" y="2"/>
                  </a:cubicBezTo>
                  <a:cubicBezTo>
                    <a:pt x="124" y="1"/>
                    <a:pt x="121" y="1"/>
                    <a:pt x="117" y="0"/>
                  </a:cubicBezTo>
                  <a:cubicBezTo>
                    <a:pt x="114" y="0"/>
                    <a:pt x="110" y="0"/>
                    <a:pt x="106" y="0"/>
                  </a:cubicBezTo>
                  <a:cubicBezTo>
                    <a:pt x="94" y="0"/>
                    <a:pt x="83" y="3"/>
                    <a:pt x="72" y="9"/>
                  </a:cubicBezTo>
                  <a:cubicBezTo>
                    <a:pt x="62" y="15"/>
                    <a:pt x="53" y="24"/>
                    <a:pt x="46" y="35"/>
                  </a:cubicBezTo>
                  <a:cubicBezTo>
                    <a:pt x="46" y="3"/>
                    <a:pt x="46" y="3"/>
                    <a:pt x="46" y="3"/>
                  </a:cubicBezTo>
                  <a:lnTo>
                    <a:pt x="0" y="3"/>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21">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BDE6588C-3814-4F6D-B061-339C898E852A}"/>
                </a:ext>
              </a:extLst>
            </p:cNvPr>
            <p:cNvSpPr>
              <a:spLocks noEditPoints="1"/>
            </p:cNvSpPr>
            <p:nvPr userDrawn="1"/>
          </p:nvSpPr>
          <p:spPr bwMode="auto">
            <a:xfrm>
              <a:off x="8228013" y="7242175"/>
              <a:ext cx="63500" cy="76200"/>
            </a:xfrm>
            <a:custGeom>
              <a:avLst/>
              <a:gdLst>
                <a:gd name="T0" fmla="*/ 143 w 188"/>
                <a:gd name="T1" fmla="*/ 132 h 226"/>
                <a:gd name="T2" fmla="*/ 128 w 188"/>
                <a:gd name="T3" fmla="*/ 174 h 226"/>
                <a:gd name="T4" fmla="*/ 82 w 188"/>
                <a:gd name="T5" fmla="*/ 190 h 226"/>
                <a:gd name="T6" fmla="*/ 56 w 188"/>
                <a:gd name="T7" fmla="*/ 182 h 226"/>
                <a:gd name="T8" fmla="*/ 47 w 188"/>
                <a:gd name="T9" fmla="*/ 160 h 226"/>
                <a:gd name="T10" fmla="*/ 50 w 188"/>
                <a:gd name="T11" fmla="*/ 145 h 226"/>
                <a:gd name="T12" fmla="*/ 59 w 188"/>
                <a:gd name="T13" fmla="*/ 133 h 226"/>
                <a:gd name="T14" fmla="*/ 79 w 188"/>
                <a:gd name="T15" fmla="*/ 125 h 226"/>
                <a:gd name="T16" fmla="*/ 113 w 188"/>
                <a:gd name="T17" fmla="*/ 120 h 226"/>
                <a:gd name="T18" fmla="*/ 143 w 188"/>
                <a:gd name="T19" fmla="*/ 119 h 226"/>
                <a:gd name="T20" fmla="*/ 143 w 188"/>
                <a:gd name="T21" fmla="*/ 132 h 226"/>
                <a:gd name="T22" fmla="*/ 188 w 188"/>
                <a:gd name="T23" fmla="*/ 221 h 226"/>
                <a:gd name="T24" fmla="*/ 188 w 188"/>
                <a:gd name="T25" fmla="*/ 87 h 226"/>
                <a:gd name="T26" fmla="*/ 184 w 188"/>
                <a:gd name="T27" fmla="*/ 52 h 226"/>
                <a:gd name="T28" fmla="*/ 170 w 188"/>
                <a:gd name="T29" fmla="*/ 25 h 226"/>
                <a:gd name="T30" fmla="*/ 144 w 188"/>
                <a:gd name="T31" fmla="*/ 6 h 226"/>
                <a:gd name="T32" fmla="*/ 102 w 188"/>
                <a:gd name="T33" fmla="*/ 0 h 226"/>
                <a:gd name="T34" fmla="*/ 40 w 188"/>
                <a:gd name="T35" fmla="*/ 14 h 226"/>
                <a:gd name="T36" fmla="*/ 12 w 188"/>
                <a:gd name="T37" fmla="*/ 60 h 226"/>
                <a:gd name="T38" fmla="*/ 54 w 188"/>
                <a:gd name="T39" fmla="*/ 64 h 226"/>
                <a:gd name="T40" fmla="*/ 68 w 188"/>
                <a:gd name="T41" fmla="*/ 43 h 226"/>
                <a:gd name="T42" fmla="*/ 100 w 188"/>
                <a:gd name="T43" fmla="*/ 36 h 226"/>
                <a:gd name="T44" fmla="*/ 131 w 188"/>
                <a:gd name="T45" fmla="*/ 45 h 226"/>
                <a:gd name="T46" fmla="*/ 143 w 188"/>
                <a:gd name="T47" fmla="*/ 78 h 226"/>
                <a:gd name="T48" fmla="*/ 143 w 188"/>
                <a:gd name="T49" fmla="*/ 88 h 226"/>
                <a:gd name="T50" fmla="*/ 111 w 188"/>
                <a:gd name="T51" fmla="*/ 89 h 226"/>
                <a:gd name="T52" fmla="*/ 71 w 188"/>
                <a:gd name="T53" fmla="*/ 93 h 226"/>
                <a:gd name="T54" fmla="*/ 36 w 188"/>
                <a:gd name="T55" fmla="*/ 104 h 226"/>
                <a:gd name="T56" fmla="*/ 10 w 188"/>
                <a:gd name="T57" fmla="*/ 126 h 226"/>
                <a:gd name="T58" fmla="*/ 0 w 188"/>
                <a:gd name="T59" fmla="*/ 162 h 226"/>
                <a:gd name="T60" fmla="*/ 6 w 188"/>
                <a:gd name="T61" fmla="*/ 190 h 226"/>
                <a:gd name="T62" fmla="*/ 21 w 188"/>
                <a:gd name="T63" fmla="*/ 210 h 226"/>
                <a:gd name="T64" fmla="*/ 44 w 188"/>
                <a:gd name="T65" fmla="*/ 222 h 226"/>
                <a:gd name="T66" fmla="*/ 72 w 188"/>
                <a:gd name="T67" fmla="*/ 226 h 226"/>
                <a:gd name="T68" fmla="*/ 114 w 188"/>
                <a:gd name="T69" fmla="*/ 216 h 226"/>
                <a:gd name="T70" fmla="*/ 143 w 188"/>
                <a:gd name="T71" fmla="*/ 193 h 226"/>
                <a:gd name="T72" fmla="*/ 143 w 188"/>
                <a:gd name="T73" fmla="*/ 221 h 226"/>
                <a:gd name="T74" fmla="*/ 188 w 188"/>
                <a:gd name="T75" fmla="*/ 221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8" h="226">
                  <a:moveTo>
                    <a:pt x="143" y="132"/>
                  </a:moveTo>
                  <a:cubicBezTo>
                    <a:pt x="143" y="149"/>
                    <a:pt x="138" y="164"/>
                    <a:pt x="128" y="174"/>
                  </a:cubicBezTo>
                  <a:cubicBezTo>
                    <a:pt x="118" y="184"/>
                    <a:pt x="103" y="190"/>
                    <a:pt x="82" y="190"/>
                  </a:cubicBezTo>
                  <a:cubicBezTo>
                    <a:pt x="71" y="190"/>
                    <a:pt x="62" y="187"/>
                    <a:pt x="56" y="182"/>
                  </a:cubicBezTo>
                  <a:cubicBezTo>
                    <a:pt x="50" y="177"/>
                    <a:pt x="47" y="169"/>
                    <a:pt x="47" y="160"/>
                  </a:cubicBezTo>
                  <a:cubicBezTo>
                    <a:pt x="47" y="155"/>
                    <a:pt x="48" y="150"/>
                    <a:pt x="50" y="145"/>
                  </a:cubicBezTo>
                  <a:cubicBezTo>
                    <a:pt x="51" y="141"/>
                    <a:pt x="54" y="137"/>
                    <a:pt x="59" y="133"/>
                  </a:cubicBezTo>
                  <a:cubicBezTo>
                    <a:pt x="63" y="130"/>
                    <a:pt x="70" y="127"/>
                    <a:pt x="79" y="125"/>
                  </a:cubicBezTo>
                  <a:cubicBezTo>
                    <a:pt x="87" y="123"/>
                    <a:pt x="99" y="121"/>
                    <a:pt x="113" y="120"/>
                  </a:cubicBezTo>
                  <a:cubicBezTo>
                    <a:pt x="143" y="119"/>
                    <a:pt x="143" y="119"/>
                    <a:pt x="143" y="119"/>
                  </a:cubicBezTo>
                  <a:lnTo>
                    <a:pt x="143" y="132"/>
                  </a:lnTo>
                  <a:close/>
                  <a:moveTo>
                    <a:pt x="188" y="221"/>
                  </a:moveTo>
                  <a:cubicBezTo>
                    <a:pt x="188" y="87"/>
                    <a:pt x="188" y="87"/>
                    <a:pt x="188" y="87"/>
                  </a:cubicBezTo>
                  <a:cubicBezTo>
                    <a:pt x="188" y="74"/>
                    <a:pt x="187" y="62"/>
                    <a:pt x="184" y="52"/>
                  </a:cubicBezTo>
                  <a:cubicBezTo>
                    <a:pt x="182" y="41"/>
                    <a:pt x="177" y="32"/>
                    <a:pt x="170" y="25"/>
                  </a:cubicBezTo>
                  <a:cubicBezTo>
                    <a:pt x="164" y="17"/>
                    <a:pt x="155" y="11"/>
                    <a:pt x="144" y="6"/>
                  </a:cubicBezTo>
                  <a:cubicBezTo>
                    <a:pt x="133" y="2"/>
                    <a:pt x="119" y="0"/>
                    <a:pt x="102" y="0"/>
                  </a:cubicBezTo>
                  <a:cubicBezTo>
                    <a:pt x="76" y="0"/>
                    <a:pt x="55" y="5"/>
                    <a:pt x="40" y="14"/>
                  </a:cubicBezTo>
                  <a:cubicBezTo>
                    <a:pt x="25" y="24"/>
                    <a:pt x="15" y="39"/>
                    <a:pt x="12" y="60"/>
                  </a:cubicBezTo>
                  <a:cubicBezTo>
                    <a:pt x="54" y="64"/>
                    <a:pt x="54" y="64"/>
                    <a:pt x="54" y="64"/>
                  </a:cubicBezTo>
                  <a:cubicBezTo>
                    <a:pt x="56" y="55"/>
                    <a:pt x="61" y="48"/>
                    <a:pt x="68" y="43"/>
                  </a:cubicBezTo>
                  <a:cubicBezTo>
                    <a:pt x="75" y="38"/>
                    <a:pt x="86" y="36"/>
                    <a:pt x="100" y="36"/>
                  </a:cubicBezTo>
                  <a:cubicBezTo>
                    <a:pt x="113" y="36"/>
                    <a:pt x="123" y="39"/>
                    <a:pt x="131" y="45"/>
                  </a:cubicBezTo>
                  <a:cubicBezTo>
                    <a:pt x="139" y="51"/>
                    <a:pt x="143" y="62"/>
                    <a:pt x="143" y="78"/>
                  </a:cubicBezTo>
                  <a:cubicBezTo>
                    <a:pt x="143" y="88"/>
                    <a:pt x="143" y="88"/>
                    <a:pt x="143" y="88"/>
                  </a:cubicBezTo>
                  <a:cubicBezTo>
                    <a:pt x="111" y="89"/>
                    <a:pt x="111" y="89"/>
                    <a:pt x="111" y="89"/>
                  </a:cubicBezTo>
                  <a:cubicBezTo>
                    <a:pt x="98" y="90"/>
                    <a:pt x="85" y="91"/>
                    <a:pt x="71" y="93"/>
                  </a:cubicBezTo>
                  <a:cubicBezTo>
                    <a:pt x="58" y="95"/>
                    <a:pt x="46" y="99"/>
                    <a:pt x="36" y="104"/>
                  </a:cubicBezTo>
                  <a:cubicBezTo>
                    <a:pt x="25" y="109"/>
                    <a:pt x="17" y="116"/>
                    <a:pt x="10" y="126"/>
                  </a:cubicBezTo>
                  <a:cubicBezTo>
                    <a:pt x="4" y="135"/>
                    <a:pt x="0" y="147"/>
                    <a:pt x="0" y="162"/>
                  </a:cubicBezTo>
                  <a:cubicBezTo>
                    <a:pt x="0" y="173"/>
                    <a:pt x="2" y="182"/>
                    <a:pt x="6" y="190"/>
                  </a:cubicBezTo>
                  <a:cubicBezTo>
                    <a:pt x="10" y="198"/>
                    <a:pt x="15" y="205"/>
                    <a:pt x="21" y="210"/>
                  </a:cubicBezTo>
                  <a:cubicBezTo>
                    <a:pt x="28" y="216"/>
                    <a:pt x="35" y="219"/>
                    <a:pt x="44" y="222"/>
                  </a:cubicBezTo>
                  <a:cubicBezTo>
                    <a:pt x="53" y="225"/>
                    <a:pt x="62" y="226"/>
                    <a:pt x="72" y="226"/>
                  </a:cubicBezTo>
                  <a:cubicBezTo>
                    <a:pt x="89" y="226"/>
                    <a:pt x="103" y="223"/>
                    <a:pt x="114" y="216"/>
                  </a:cubicBezTo>
                  <a:cubicBezTo>
                    <a:pt x="126" y="210"/>
                    <a:pt x="135" y="202"/>
                    <a:pt x="143" y="193"/>
                  </a:cubicBezTo>
                  <a:cubicBezTo>
                    <a:pt x="143" y="221"/>
                    <a:pt x="143" y="221"/>
                    <a:pt x="143" y="221"/>
                  </a:cubicBezTo>
                  <a:lnTo>
                    <a:pt x="188" y="221"/>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2" name="Freeform 22">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B9958418-DA0B-4053-AAD5-6C8567D2F671}"/>
                </a:ext>
              </a:extLst>
            </p:cNvPr>
            <p:cNvSpPr>
              <a:spLocks/>
            </p:cNvSpPr>
            <p:nvPr userDrawn="1"/>
          </p:nvSpPr>
          <p:spPr bwMode="auto">
            <a:xfrm>
              <a:off x="8099425" y="7216775"/>
              <a:ext cx="128588" cy="100013"/>
            </a:xfrm>
            <a:custGeom>
              <a:avLst/>
              <a:gdLst>
                <a:gd name="T0" fmla="*/ 69 w 81"/>
                <a:gd name="T1" fmla="*/ 0 h 63"/>
                <a:gd name="T2" fmla="*/ 58 w 81"/>
                <a:gd name="T3" fmla="*/ 47 h 63"/>
                <a:gd name="T4" fmla="*/ 46 w 81"/>
                <a:gd name="T5" fmla="*/ 1 h 63"/>
                <a:gd name="T6" fmla="*/ 35 w 81"/>
                <a:gd name="T7" fmla="*/ 1 h 63"/>
                <a:gd name="T8" fmla="*/ 23 w 81"/>
                <a:gd name="T9" fmla="*/ 48 h 63"/>
                <a:gd name="T10" fmla="*/ 12 w 81"/>
                <a:gd name="T11" fmla="*/ 0 h 63"/>
                <a:gd name="T12" fmla="*/ 0 w 81"/>
                <a:gd name="T13" fmla="*/ 0 h 63"/>
                <a:gd name="T14" fmla="*/ 18 w 81"/>
                <a:gd name="T15" fmla="*/ 63 h 63"/>
                <a:gd name="T16" fmla="*/ 28 w 81"/>
                <a:gd name="T17" fmla="*/ 63 h 63"/>
                <a:gd name="T18" fmla="*/ 41 w 81"/>
                <a:gd name="T19" fmla="*/ 14 h 63"/>
                <a:gd name="T20" fmla="*/ 53 w 81"/>
                <a:gd name="T21" fmla="*/ 63 h 63"/>
                <a:gd name="T22" fmla="*/ 64 w 81"/>
                <a:gd name="T23" fmla="*/ 63 h 63"/>
                <a:gd name="T24" fmla="*/ 81 w 81"/>
                <a:gd name="T25" fmla="*/ 0 h 63"/>
                <a:gd name="T26" fmla="*/ 69 w 81"/>
                <a:gd name="T27" fmla="*/ 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1" h="63">
                  <a:moveTo>
                    <a:pt x="69" y="0"/>
                  </a:moveTo>
                  <a:lnTo>
                    <a:pt x="58" y="47"/>
                  </a:lnTo>
                  <a:lnTo>
                    <a:pt x="46" y="1"/>
                  </a:lnTo>
                  <a:lnTo>
                    <a:pt x="35" y="1"/>
                  </a:lnTo>
                  <a:lnTo>
                    <a:pt x="23" y="48"/>
                  </a:lnTo>
                  <a:lnTo>
                    <a:pt x="12" y="0"/>
                  </a:lnTo>
                  <a:lnTo>
                    <a:pt x="0" y="0"/>
                  </a:lnTo>
                  <a:lnTo>
                    <a:pt x="18" y="63"/>
                  </a:lnTo>
                  <a:lnTo>
                    <a:pt x="28" y="63"/>
                  </a:lnTo>
                  <a:lnTo>
                    <a:pt x="41" y="14"/>
                  </a:lnTo>
                  <a:lnTo>
                    <a:pt x="53" y="63"/>
                  </a:lnTo>
                  <a:lnTo>
                    <a:pt x="64" y="63"/>
                  </a:lnTo>
                  <a:lnTo>
                    <a:pt x="81" y="0"/>
                  </a:lnTo>
                  <a:lnTo>
                    <a:pt x="69" y="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3" name="Freeform 23">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FF52B61A-C72E-45B5-A5B4-8B14385D1E13}"/>
                </a:ext>
              </a:extLst>
            </p:cNvPr>
            <p:cNvSpPr>
              <a:spLocks/>
            </p:cNvSpPr>
            <p:nvPr userDrawn="1"/>
          </p:nvSpPr>
          <p:spPr bwMode="auto">
            <a:xfrm>
              <a:off x="9210675" y="7250113"/>
              <a:ext cx="57150" cy="57150"/>
            </a:xfrm>
            <a:custGeom>
              <a:avLst/>
              <a:gdLst>
                <a:gd name="T0" fmla="*/ 16 w 36"/>
                <a:gd name="T1" fmla="*/ 0 h 36"/>
                <a:gd name="T2" fmla="*/ 16 w 36"/>
                <a:gd name="T3" fmla="*/ 16 h 36"/>
                <a:gd name="T4" fmla="*/ 0 w 36"/>
                <a:gd name="T5" fmla="*/ 16 h 36"/>
                <a:gd name="T6" fmla="*/ 0 w 36"/>
                <a:gd name="T7" fmla="*/ 20 h 36"/>
                <a:gd name="T8" fmla="*/ 16 w 36"/>
                <a:gd name="T9" fmla="*/ 20 h 36"/>
                <a:gd name="T10" fmla="*/ 16 w 36"/>
                <a:gd name="T11" fmla="*/ 36 h 36"/>
                <a:gd name="T12" fmla="*/ 20 w 36"/>
                <a:gd name="T13" fmla="*/ 36 h 36"/>
                <a:gd name="T14" fmla="*/ 20 w 36"/>
                <a:gd name="T15" fmla="*/ 20 h 36"/>
                <a:gd name="T16" fmla="*/ 36 w 36"/>
                <a:gd name="T17" fmla="*/ 20 h 36"/>
                <a:gd name="T18" fmla="*/ 36 w 36"/>
                <a:gd name="T19" fmla="*/ 16 h 36"/>
                <a:gd name="T20" fmla="*/ 20 w 36"/>
                <a:gd name="T21" fmla="*/ 16 h 36"/>
                <a:gd name="T22" fmla="*/ 20 w 36"/>
                <a:gd name="T23" fmla="*/ 0 h 36"/>
                <a:gd name="T24" fmla="*/ 16 w 36"/>
                <a:gd name="T25"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 h="36">
                  <a:moveTo>
                    <a:pt x="16" y="0"/>
                  </a:moveTo>
                  <a:lnTo>
                    <a:pt x="16" y="16"/>
                  </a:lnTo>
                  <a:lnTo>
                    <a:pt x="0" y="16"/>
                  </a:lnTo>
                  <a:lnTo>
                    <a:pt x="0" y="20"/>
                  </a:lnTo>
                  <a:lnTo>
                    <a:pt x="16" y="20"/>
                  </a:lnTo>
                  <a:lnTo>
                    <a:pt x="16" y="36"/>
                  </a:lnTo>
                  <a:lnTo>
                    <a:pt x="20" y="36"/>
                  </a:lnTo>
                  <a:lnTo>
                    <a:pt x="20" y="20"/>
                  </a:lnTo>
                  <a:lnTo>
                    <a:pt x="36" y="20"/>
                  </a:lnTo>
                  <a:lnTo>
                    <a:pt x="36" y="16"/>
                  </a:lnTo>
                  <a:lnTo>
                    <a:pt x="20" y="16"/>
                  </a:lnTo>
                  <a:lnTo>
                    <a:pt x="20" y="0"/>
                  </a:lnTo>
                  <a:lnTo>
                    <a:pt x="16" y="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4" name="Date Placeholder 3"/>
          <p:cNvSpPr>
            <a:spLocks noGrp="1"/>
          </p:cNvSpPr>
          <p:nvPr>
            <p:ph type="dt" sz="half" idx="2"/>
          </p:nvPr>
        </p:nvSpPr>
        <p:spPr>
          <a:xfrm>
            <a:off x="692150" y="7204075"/>
            <a:ext cx="2262188" cy="414338"/>
          </a:xfrm>
          <a:prstGeom prst="rect">
            <a:avLst/>
          </a:prstGeom>
        </p:spPr>
        <p:txBody>
          <a:bodyPr vert="horz" lIns="91440" tIns="45720" rIns="91440" bIns="45720" rtlCol="0" anchor="ctr"/>
          <a:lstStyle>
            <a:lvl1pPr algn="l">
              <a:defRPr sz="1200">
                <a:solidFill>
                  <a:schemeClr val="tx1">
                    <a:tint val="75000"/>
                  </a:schemeClr>
                </a:solidFill>
              </a:defRPr>
            </a:lvl1pPr>
          </a:lstStyle>
          <a:p>
            <a:fld id="{B01E42C7-E585-4084-8C46-42CB76586165}" type="datetime1">
              <a:rPr lang="en-US" smtClean="0"/>
              <a:t>2/3/20</a:t>
            </a:fld>
            <a:endParaRPr lang="en-US"/>
          </a:p>
        </p:txBody>
      </p:sp>
      <p:sp>
        <p:nvSpPr>
          <p:cNvPr id="6" name="Slide Number Placeholder 5"/>
          <p:cNvSpPr>
            <a:spLocks noGrp="1"/>
          </p:cNvSpPr>
          <p:nvPr>
            <p:ph type="sldNum" sz="quarter" idx="4"/>
          </p:nvPr>
        </p:nvSpPr>
        <p:spPr>
          <a:xfrm>
            <a:off x="4371374" y="7204075"/>
            <a:ext cx="959193" cy="414338"/>
          </a:xfrm>
          <a:prstGeom prst="rect">
            <a:avLst/>
          </a:prstGeom>
        </p:spPr>
        <p:txBody>
          <a:bodyPr vert="horz" lIns="91440" tIns="45720" rIns="91440" bIns="45720" rtlCol="0" anchor="ctr"/>
          <a:lstStyle>
            <a:lvl1pPr algn="ctr">
              <a:defRPr sz="1200">
                <a:solidFill>
                  <a:schemeClr val="tx1">
                    <a:tint val="75000"/>
                  </a:schemeClr>
                </a:solidFill>
              </a:defRPr>
            </a:lvl1pPr>
          </a:lstStyle>
          <a:p>
            <a:fld id="{7E673D5D-8DD4-4510-B8D8-79CBAFAC48DA}" type="slidenum">
              <a:rPr lang="en-US" smtClean="0"/>
              <a:pPr/>
              <a:t>‹#›</a:t>
            </a:fld>
            <a:endParaRPr lang="en-US"/>
          </a:p>
        </p:txBody>
      </p:sp>
    </p:spTree>
    <p:extLst>
      <p:ext uri="{BB962C8B-B14F-4D97-AF65-F5344CB8AC3E}">
        <p14:creationId xmlns:p14="http://schemas.microsoft.com/office/powerpoint/2010/main" val="2866334124"/>
      </p:ext>
    </p:extLst>
  </p:cSld>
  <p:clrMap bg1="lt1" tx1="dk1" bg2="lt2" tx2="dk2" accent1="accent1" accent2="accent2" accent3="accent3" accent4="accent4" accent5="accent5" accent6="accent6" hlink="hlink" folHlink="folHlink"/>
  <p:sldLayoutIdLst>
    <p:sldLayoutId id="2147483670" r:id="rId1"/>
    <p:sldLayoutId id="2147483661" r:id="rId2"/>
    <p:sldLayoutId id="2147483671" r:id="rId3"/>
    <p:sldLayoutId id="2147483672" r:id="rId4"/>
    <p:sldLayoutId id="2147483662" r:id="rId5"/>
    <p:sldLayoutId id="2147483668" r:id="rId6"/>
    <p:sldLayoutId id="2147483669" r:id="rId7"/>
  </p:sldLayoutIdLst>
  <p:hf hdr="0" ftr="0" dt="0"/>
  <p:txStyles>
    <p:titleStyle>
      <a:lvl1pPr algn="l" defTabSz="1005840" rtl="0" eaLnBrk="1" latinLnBrk="0" hangingPunct="1">
        <a:lnSpc>
          <a:spcPct val="100000"/>
        </a:lnSpc>
        <a:spcBef>
          <a:spcPct val="0"/>
        </a:spcBef>
        <a:buNone/>
        <a:defRPr sz="3600" b="1" kern="1200">
          <a:solidFill>
            <a:schemeClr val="accent2"/>
          </a:solidFill>
          <a:latin typeface="+mj-lt"/>
          <a:ea typeface="+mj-ea"/>
          <a:cs typeface="+mj-cs"/>
        </a:defRPr>
      </a:lvl1pPr>
    </p:titleStyle>
    <p:bodyStyle>
      <a:lvl1pPr marL="0" indent="0" algn="l" defTabSz="1005840" rtl="0" eaLnBrk="1" latinLnBrk="0" hangingPunct="1">
        <a:lnSpc>
          <a:spcPct val="110000"/>
        </a:lnSpc>
        <a:spcBef>
          <a:spcPts val="2400"/>
        </a:spcBef>
        <a:buFontTx/>
        <a:buNone/>
        <a:defRPr sz="2800" kern="1200">
          <a:solidFill>
            <a:schemeClr val="accent2"/>
          </a:solidFill>
          <a:latin typeface="+mn-lt"/>
          <a:ea typeface="+mn-ea"/>
          <a:cs typeface="+mn-cs"/>
        </a:defRPr>
      </a:lvl1pPr>
      <a:lvl2pPr marL="250825" indent="-250825" algn="l" defTabSz="1005840" rtl="0" eaLnBrk="1" latinLnBrk="0" hangingPunct="1">
        <a:lnSpc>
          <a:spcPct val="100000"/>
        </a:lnSpc>
        <a:spcBef>
          <a:spcPts val="1200"/>
        </a:spcBef>
        <a:buFont typeface="Arial" panose="020B0604020202020204" pitchFamily="34" charset="0"/>
        <a:buChar char="•"/>
        <a:defRPr sz="2400" kern="1200">
          <a:solidFill>
            <a:schemeClr val="accent2"/>
          </a:solidFill>
          <a:latin typeface="+mn-lt"/>
          <a:ea typeface="+mn-ea"/>
          <a:cs typeface="+mn-cs"/>
        </a:defRPr>
      </a:lvl2pPr>
      <a:lvl3pPr marL="515938" indent="-250825" algn="l" defTabSz="1005840" rtl="0" eaLnBrk="1" latinLnBrk="0" hangingPunct="1">
        <a:lnSpc>
          <a:spcPct val="100000"/>
        </a:lnSpc>
        <a:spcBef>
          <a:spcPts val="1200"/>
        </a:spcBef>
        <a:buFont typeface="Arial" panose="020B0604020202020204" pitchFamily="34" charset="0"/>
        <a:buChar char="–"/>
        <a:defRPr sz="2000" kern="1200">
          <a:solidFill>
            <a:schemeClr val="accent2"/>
          </a:solidFill>
          <a:latin typeface="+mn-lt"/>
          <a:ea typeface="+mn-ea"/>
          <a:cs typeface="+mn-cs"/>
        </a:defRPr>
      </a:lvl3pPr>
      <a:lvl4pPr marL="798513" indent="-225425" algn="l" defTabSz="1005840" rtl="0" eaLnBrk="1" latinLnBrk="0" hangingPunct="1">
        <a:lnSpc>
          <a:spcPct val="100000"/>
        </a:lnSpc>
        <a:spcBef>
          <a:spcPts val="1200"/>
        </a:spcBef>
        <a:buFont typeface="Arial" panose="020B0604020202020204" pitchFamily="34" charset="0"/>
        <a:buChar char="•"/>
        <a:defRPr sz="1800" kern="1200">
          <a:solidFill>
            <a:schemeClr val="accent2"/>
          </a:solidFill>
          <a:latin typeface="+mn-lt"/>
          <a:ea typeface="+mn-ea"/>
          <a:cs typeface="+mn-cs"/>
        </a:defRPr>
      </a:lvl4pPr>
      <a:lvl5pPr marL="1146175" indent="-347663" algn="l" defTabSz="1005840" rtl="0" eaLnBrk="1" latinLnBrk="0" hangingPunct="1">
        <a:lnSpc>
          <a:spcPct val="100000"/>
        </a:lnSpc>
        <a:spcBef>
          <a:spcPts val="1200"/>
        </a:spcBef>
        <a:buFont typeface="Arial" panose="020B0604020202020204" pitchFamily="34" charset="0"/>
        <a:buChar char="–"/>
        <a:defRPr sz="1600" kern="1200">
          <a:solidFill>
            <a:schemeClr val="accent2"/>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936" userDrawn="1">
          <p15:clr>
            <a:srgbClr val="F26B43"/>
          </p15:clr>
        </p15:guide>
        <p15:guide id="2" orient="horz" pos="1368" userDrawn="1">
          <p15:clr>
            <a:srgbClr val="F26B43"/>
          </p15:clr>
        </p15:guide>
        <p15:guide id="3" orient="horz" pos="1056" userDrawn="1">
          <p15:clr>
            <a:srgbClr val="F26B43"/>
          </p15:clr>
        </p15:guide>
        <p15:guide id="4" pos="288" userDrawn="1">
          <p15:clr>
            <a:srgbClr val="F26B43"/>
          </p15:clr>
        </p15:guide>
        <p15:guide id="5" pos="4800" userDrawn="1">
          <p15:clr>
            <a:srgbClr val="F26B43"/>
          </p15:clr>
        </p15:guide>
        <p15:guide id="6" orient="horz" pos="432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userDrawn="1">
            <p:ph type="title"/>
          </p:nvPr>
        </p:nvSpPr>
        <p:spPr>
          <a:xfrm>
            <a:off x="457200" y="1003081"/>
            <a:ext cx="8675370" cy="776084"/>
          </a:xfrm>
          <a:prstGeom prst="rect">
            <a:avLst/>
          </a:prstGeom>
        </p:spPr>
        <p:txBody>
          <a:bodyPr vert="horz" lIns="0" tIns="0" rIns="0" bIns="0" rtlCol="0" anchor="b" anchorCtr="0">
            <a:noAutofit/>
          </a:bodyPr>
          <a:lstStyle/>
          <a:p>
            <a:r>
              <a:rPr lang="en-US" dirty="0"/>
              <a:t>Click to edit Master title style</a:t>
            </a:r>
          </a:p>
        </p:txBody>
      </p:sp>
      <p:sp>
        <p:nvSpPr>
          <p:cNvPr id="3" name="Text Placeholder 2"/>
          <p:cNvSpPr>
            <a:spLocks noGrp="1"/>
          </p:cNvSpPr>
          <p:nvPr userDrawn="1">
            <p:ph type="body" idx="1"/>
          </p:nvPr>
        </p:nvSpPr>
        <p:spPr>
          <a:xfrm>
            <a:off x="450039" y="2217580"/>
            <a:ext cx="7169961" cy="4022271"/>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Box 8">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A09B5FDA-0443-4E86-A55C-241147EC60CB}"/>
              </a:ext>
            </a:extLst>
          </p:cNvPr>
          <p:cNvSpPr txBox="1"/>
          <p:nvPr userDrawn="1"/>
        </p:nvSpPr>
        <p:spPr>
          <a:xfrm>
            <a:off x="450039" y="7218116"/>
            <a:ext cx="3653186" cy="246221"/>
          </a:xfrm>
          <a:prstGeom prst="rect">
            <a:avLst/>
          </a:prstGeom>
          <a:noFill/>
        </p:spPr>
        <p:txBody>
          <a:bodyPr wrap="squar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800" dirty="0" smtClean="0">
                <a:solidFill>
                  <a:srgbClr val="1B3466"/>
                </a:solidFill>
                <a:latin typeface="Arial" panose="020B0604020202020204" pitchFamily="34" charset="0"/>
                <a:cs typeface="Arial" panose="020B0604020202020204" pitchFamily="34" charset="0"/>
              </a:rPr>
              <a:t>© 2020 Warner Norcross + Judd LLP.T</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800" dirty="0" smtClean="0">
                <a:solidFill>
                  <a:srgbClr val="1B3466"/>
                </a:solidFill>
                <a:latin typeface="Arial" panose="020B0604020202020204" pitchFamily="34" charset="0"/>
                <a:cs typeface="Arial" panose="020B0604020202020204" pitchFamily="34" charset="0"/>
              </a:rPr>
              <a:t>This presentation is an attorney-client work product privilege.</a:t>
            </a:r>
          </a:p>
        </p:txBody>
      </p:sp>
      <p:grpSp>
        <p:nvGrpSpPr>
          <p:cNvPr id="74" name="Group 73">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B784E03D-FBBE-4C9D-A2D6-DDC4ED5AF9ED}"/>
              </a:ext>
            </a:extLst>
          </p:cNvPr>
          <p:cNvGrpSpPr/>
          <p:nvPr userDrawn="1"/>
        </p:nvGrpSpPr>
        <p:grpSpPr>
          <a:xfrm>
            <a:off x="8079130" y="7216775"/>
            <a:ext cx="1509713" cy="101601"/>
            <a:chOff x="8099425" y="7216775"/>
            <a:chExt cx="1509713" cy="101601"/>
          </a:xfrm>
        </p:grpSpPr>
        <p:sp>
          <p:nvSpPr>
            <p:cNvPr id="75" name="Freeform 5">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5A13C3CD-460C-43C0-9A7E-301ED4936E9B}"/>
                </a:ext>
              </a:extLst>
            </p:cNvPr>
            <p:cNvSpPr>
              <a:spLocks noEditPoints="1"/>
            </p:cNvSpPr>
            <p:nvPr userDrawn="1"/>
          </p:nvSpPr>
          <p:spPr bwMode="auto">
            <a:xfrm>
              <a:off x="8439150" y="7242175"/>
              <a:ext cx="66675" cy="76200"/>
            </a:xfrm>
            <a:custGeom>
              <a:avLst/>
              <a:gdLst>
                <a:gd name="T0" fmla="*/ 155 w 200"/>
                <a:gd name="T1" fmla="*/ 92 h 227"/>
                <a:gd name="T2" fmla="*/ 48 w 200"/>
                <a:gd name="T3" fmla="*/ 92 h 227"/>
                <a:gd name="T4" fmla="*/ 63 w 200"/>
                <a:gd name="T5" fmla="*/ 51 h 227"/>
                <a:gd name="T6" fmla="*/ 103 w 200"/>
                <a:gd name="T7" fmla="*/ 36 h 227"/>
                <a:gd name="T8" fmla="*/ 142 w 200"/>
                <a:gd name="T9" fmla="*/ 51 h 227"/>
                <a:gd name="T10" fmla="*/ 155 w 200"/>
                <a:gd name="T11" fmla="*/ 92 h 227"/>
                <a:gd name="T12" fmla="*/ 200 w 200"/>
                <a:gd name="T13" fmla="*/ 125 h 227"/>
                <a:gd name="T14" fmla="*/ 200 w 200"/>
                <a:gd name="T15" fmla="*/ 104 h 227"/>
                <a:gd name="T16" fmla="*/ 194 w 200"/>
                <a:gd name="T17" fmla="*/ 62 h 227"/>
                <a:gd name="T18" fmla="*/ 177 w 200"/>
                <a:gd name="T19" fmla="*/ 29 h 227"/>
                <a:gd name="T20" fmla="*/ 147 w 200"/>
                <a:gd name="T21" fmla="*/ 7 h 227"/>
                <a:gd name="T22" fmla="*/ 104 w 200"/>
                <a:gd name="T23" fmla="*/ 0 h 227"/>
                <a:gd name="T24" fmla="*/ 62 w 200"/>
                <a:gd name="T25" fmla="*/ 7 h 227"/>
                <a:gd name="T26" fmla="*/ 29 w 200"/>
                <a:gd name="T27" fmla="*/ 30 h 227"/>
                <a:gd name="T28" fmla="*/ 8 w 200"/>
                <a:gd name="T29" fmla="*/ 66 h 227"/>
                <a:gd name="T30" fmla="*/ 0 w 200"/>
                <a:gd name="T31" fmla="*/ 115 h 227"/>
                <a:gd name="T32" fmla="*/ 27 w 200"/>
                <a:gd name="T33" fmla="*/ 198 h 227"/>
                <a:gd name="T34" fmla="*/ 104 w 200"/>
                <a:gd name="T35" fmla="*/ 227 h 227"/>
                <a:gd name="T36" fmla="*/ 169 w 200"/>
                <a:gd name="T37" fmla="*/ 209 h 227"/>
                <a:gd name="T38" fmla="*/ 197 w 200"/>
                <a:gd name="T39" fmla="*/ 157 h 227"/>
                <a:gd name="T40" fmla="*/ 152 w 200"/>
                <a:gd name="T41" fmla="*/ 157 h 227"/>
                <a:gd name="T42" fmla="*/ 137 w 200"/>
                <a:gd name="T43" fmla="*/ 182 h 227"/>
                <a:gd name="T44" fmla="*/ 104 w 200"/>
                <a:gd name="T45" fmla="*/ 191 h 227"/>
                <a:gd name="T46" fmla="*/ 62 w 200"/>
                <a:gd name="T47" fmla="*/ 172 h 227"/>
                <a:gd name="T48" fmla="*/ 47 w 200"/>
                <a:gd name="T49" fmla="*/ 125 h 227"/>
                <a:gd name="T50" fmla="*/ 200 w 200"/>
                <a:gd name="T51" fmla="*/ 125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00" h="227">
                  <a:moveTo>
                    <a:pt x="155" y="92"/>
                  </a:moveTo>
                  <a:cubicBezTo>
                    <a:pt x="48" y="92"/>
                    <a:pt x="48" y="92"/>
                    <a:pt x="48" y="92"/>
                  </a:cubicBezTo>
                  <a:cubicBezTo>
                    <a:pt x="49" y="75"/>
                    <a:pt x="54" y="61"/>
                    <a:pt x="63" y="51"/>
                  </a:cubicBezTo>
                  <a:cubicBezTo>
                    <a:pt x="72" y="41"/>
                    <a:pt x="86" y="36"/>
                    <a:pt x="103" y="36"/>
                  </a:cubicBezTo>
                  <a:cubicBezTo>
                    <a:pt x="121" y="36"/>
                    <a:pt x="134" y="41"/>
                    <a:pt x="142" y="51"/>
                  </a:cubicBezTo>
                  <a:cubicBezTo>
                    <a:pt x="151" y="61"/>
                    <a:pt x="155" y="75"/>
                    <a:pt x="155" y="92"/>
                  </a:cubicBezTo>
                  <a:moveTo>
                    <a:pt x="200" y="125"/>
                  </a:moveTo>
                  <a:cubicBezTo>
                    <a:pt x="200" y="104"/>
                    <a:pt x="200" y="104"/>
                    <a:pt x="200" y="104"/>
                  </a:cubicBezTo>
                  <a:cubicBezTo>
                    <a:pt x="200" y="89"/>
                    <a:pt x="198" y="75"/>
                    <a:pt x="194" y="62"/>
                  </a:cubicBezTo>
                  <a:cubicBezTo>
                    <a:pt x="191" y="49"/>
                    <a:pt x="185" y="38"/>
                    <a:pt x="177" y="29"/>
                  </a:cubicBezTo>
                  <a:cubicBezTo>
                    <a:pt x="169" y="20"/>
                    <a:pt x="159" y="12"/>
                    <a:pt x="147" y="7"/>
                  </a:cubicBezTo>
                  <a:cubicBezTo>
                    <a:pt x="135" y="2"/>
                    <a:pt x="121" y="0"/>
                    <a:pt x="104" y="0"/>
                  </a:cubicBezTo>
                  <a:cubicBezTo>
                    <a:pt x="89" y="0"/>
                    <a:pt x="75" y="2"/>
                    <a:pt x="62" y="7"/>
                  </a:cubicBezTo>
                  <a:cubicBezTo>
                    <a:pt x="49" y="12"/>
                    <a:pt x="38" y="20"/>
                    <a:pt x="29" y="30"/>
                  </a:cubicBezTo>
                  <a:cubicBezTo>
                    <a:pt x="20" y="39"/>
                    <a:pt x="13" y="51"/>
                    <a:pt x="8" y="66"/>
                  </a:cubicBezTo>
                  <a:cubicBezTo>
                    <a:pt x="3" y="80"/>
                    <a:pt x="0" y="96"/>
                    <a:pt x="0" y="115"/>
                  </a:cubicBezTo>
                  <a:cubicBezTo>
                    <a:pt x="0" y="150"/>
                    <a:pt x="9" y="178"/>
                    <a:pt x="27" y="198"/>
                  </a:cubicBezTo>
                  <a:cubicBezTo>
                    <a:pt x="44" y="217"/>
                    <a:pt x="70" y="227"/>
                    <a:pt x="104" y="227"/>
                  </a:cubicBezTo>
                  <a:cubicBezTo>
                    <a:pt x="132" y="227"/>
                    <a:pt x="154" y="221"/>
                    <a:pt x="169" y="209"/>
                  </a:cubicBezTo>
                  <a:cubicBezTo>
                    <a:pt x="184" y="197"/>
                    <a:pt x="193" y="179"/>
                    <a:pt x="197" y="157"/>
                  </a:cubicBezTo>
                  <a:cubicBezTo>
                    <a:pt x="152" y="157"/>
                    <a:pt x="152" y="157"/>
                    <a:pt x="152" y="157"/>
                  </a:cubicBezTo>
                  <a:cubicBezTo>
                    <a:pt x="150" y="168"/>
                    <a:pt x="145" y="176"/>
                    <a:pt x="137" y="182"/>
                  </a:cubicBezTo>
                  <a:cubicBezTo>
                    <a:pt x="130" y="188"/>
                    <a:pt x="119" y="191"/>
                    <a:pt x="104" y="191"/>
                  </a:cubicBezTo>
                  <a:cubicBezTo>
                    <a:pt x="85" y="191"/>
                    <a:pt x="71" y="184"/>
                    <a:pt x="62" y="172"/>
                  </a:cubicBezTo>
                  <a:cubicBezTo>
                    <a:pt x="52" y="160"/>
                    <a:pt x="48" y="145"/>
                    <a:pt x="47" y="125"/>
                  </a:cubicBezTo>
                  <a:lnTo>
                    <a:pt x="200" y="12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76" name="Freeform 6">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D05908B9-169C-43C9-AB5A-2994B32416F5}"/>
                </a:ext>
              </a:extLst>
            </p:cNvPr>
            <p:cNvSpPr>
              <a:spLocks noEditPoints="1"/>
            </p:cNvSpPr>
            <p:nvPr userDrawn="1"/>
          </p:nvSpPr>
          <p:spPr bwMode="auto">
            <a:xfrm>
              <a:off x="9540875" y="7216775"/>
              <a:ext cx="68263" cy="101600"/>
            </a:xfrm>
            <a:custGeom>
              <a:avLst/>
              <a:gdLst>
                <a:gd name="T0" fmla="*/ 158 w 204"/>
                <a:gd name="T1" fmla="*/ 194 h 301"/>
                <a:gd name="T2" fmla="*/ 142 w 204"/>
                <a:gd name="T3" fmla="*/ 246 h 301"/>
                <a:gd name="T4" fmla="*/ 101 w 204"/>
                <a:gd name="T5" fmla="*/ 263 h 301"/>
                <a:gd name="T6" fmla="*/ 80 w 204"/>
                <a:gd name="T7" fmla="*/ 259 h 301"/>
                <a:gd name="T8" fmla="*/ 64 w 204"/>
                <a:gd name="T9" fmla="*/ 246 h 301"/>
                <a:gd name="T10" fmla="*/ 53 w 204"/>
                <a:gd name="T11" fmla="*/ 222 h 301"/>
                <a:gd name="T12" fmla="*/ 49 w 204"/>
                <a:gd name="T13" fmla="*/ 187 h 301"/>
                <a:gd name="T14" fmla="*/ 63 w 204"/>
                <a:gd name="T15" fmla="*/ 131 h 301"/>
                <a:gd name="T16" fmla="*/ 103 w 204"/>
                <a:gd name="T17" fmla="*/ 112 h 301"/>
                <a:gd name="T18" fmla="*/ 124 w 204"/>
                <a:gd name="T19" fmla="*/ 116 h 301"/>
                <a:gd name="T20" fmla="*/ 142 w 204"/>
                <a:gd name="T21" fmla="*/ 127 h 301"/>
                <a:gd name="T22" fmla="*/ 154 w 204"/>
                <a:gd name="T23" fmla="*/ 149 h 301"/>
                <a:gd name="T24" fmla="*/ 158 w 204"/>
                <a:gd name="T25" fmla="*/ 183 h 301"/>
                <a:gd name="T26" fmla="*/ 158 w 204"/>
                <a:gd name="T27" fmla="*/ 194 h 301"/>
                <a:gd name="T28" fmla="*/ 204 w 204"/>
                <a:gd name="T29" fmla="*/ 295 h 301"/>
                <a:gd name="T30" fmla="*/ 204 w 204"/>
                <a:gd name="T31" fmla="*/ 0 h 301"/>
                <a:gd name="T32" fmla="*/ 158 w 204"/>
                <a:gd name="T33" fmla="*/ 0 h 301"/>
                <a:gd name="T34" fmla="*/ 158 w 204"/>
                <a:gd name="T35" fmla="*/ 104 h 301"/>
                <a:gd name="T36" fmla="*/ 132 w 204"/>
                <a:gd name="T37" fmla="*/ 83 h 301"/>
                <a:gd name="T38" fmla="*/ 104 w 204"/>
                <a:gd name="T39" fmla="*/ 75 h 301"/>
                <a:gd name="T40" fmla="*/ 96 w 204"/>
                <a:gd name="T41" fmla="*/ 74 h 301"/>
                <a:gd name="T42" fmla="*/ 87 w 204"/>
                <a:gd name="T43" fmla="*/ 75 h 301"/>
                <a:gd name="T44" fmla="*/ 50 w 204"/>
                <a:gd name="T45" fmla="*/ 84 h 301"/>
                <a:gd name="T46" fmla="*/ 22 w 204"/>
                <a:gd name="T47" fmla="*/ 109 h 301"/>
                <a:gd name="T48" fmla="*/ 6 w 204"/>
                <a:gd name="T49" fmla="*/ 144 h 301"/>
                <a:gd name="T50" fmla="*/ 0 w 204"/>
                <a:gd name="T51" fmla="*/ 188 h 301"/>
                <a:gd name="T52" fmla="*/ 5 w 204"/>
                <a:gd name="T53" fmla="*/ 234 h 301"/>
                <a:gd name="T54" fmla="*/ 22 w 204"/>
                <a:gd name="T55" fmla="*/ 270 h 301"/>
                <a:gd name="T56" fmla="*/ 50 w 204"/>
                <a:gd name="T57" fmla="*/ 293 h 301"/>
                <a:gd name="T58" fmla="*/ 90 w 204"/>
                <a:gd name="T59" fmla="*/ 301 h 301"/>
                <a:gd name="T60" fmla="*/ 129 w 204"/>
                <a:gd name="T61" fmla="*/ 292 h 301"/>
                <a:gd name="T62" fmla="*/ 158 w 204"/>
                <a:gd name="T63" fmla="*/ 265 h 301"/>
                <a:gd name="T64" fmla="*/ 158 w 204"/>
                <a:gd name="T65" fmla="*/ 295 h 301"/>
                <a:gd name="T66" fmla="*/ 204 w 204"/>
                <a:gd name="T67" fmla="*/ 295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04" h="301">
                  <a:moveTo>
                    <a:pt x="158" y="194"/>
                  </a:moveTo>
                  <a:cubicBezTo>
                    <a:pt x="158" y="218"/>
                    <a:pt x="153" y="235"/>
                    <a:pt x="142" y="246"/>
                  </a:cubicBezTo>
                  <a:cubicBezTo>
                    <a:pt x="132" y="257"/>
                    <a:pt x="118" y="263"/>
                    <a:pt x="101" y="263"/>
                  </a:cubicBezTo>
                  <a:cubicBezTo>
                    <a:pt x="94" y="263"/>
                    <a:pt x="87" y="261"/>
                    <a:pt x="80" y="259"/>
                  </a:cubicBezTo>
                  <a:cubicBezTo>
                    <a:pt x="74" y="256"/>
                    <a:pt x="69" y="252"/>
                    <a:pt x="64" y="246"/>
                  </a:cubicBezTo>
                  <a:cubicBezTo>
                    <a:pt x="59" y="240"/>
                    <a:pt x="55" y="232"/>
                    <a:pt x="53" y="222"/>
                  </a:cubicBezTo>
                  <a:cubicBezTo>
                    <a:pt x="50" y="212"/>
                    <a:pt x="49" y="201"/>
                    <a:pt x="49" y="187"/>
                  </a:cubicBezTo>
                  <a:cubicBezTo>
                    <a:pt x="49" y="162"/>
                    <a:pt x="53" y="143"/>
                    <a:pt x="63" y="131"/>
                  </a:cubicBezTo>
                  <a:cubicBezTo>
                    <a:pt x="72" y="118"/>
                    <a:pt x="86" y="112"/>
                    <a:pt x="103" y="112"/>
                  </a:cubicBezTo>
                  <a:cubicBezTo>
                    <a:pt x="110" y="112"/>
                    <a:pt x="117" y="113"/>
                    <a:pt x="124" y="116"/>
                  </a:cubicBezTo>
                  <a:cubicBezTo>
                    <a:pt x="131" y="118"/>
                    <a:pt x="137" y="122"/>
                    <a:pt x="142" y="127"/>
                  </a:cubicBezTo>
                  <a:cubicBezTo>
                    <a:pt x="147" y="132"/>
                    <a:pt x="151" y="140"/>
                    <a:pt x="154" y="149"/>
                  </a:cubicBezTo>
                  <a:cubicBezTo>
                    <a:pt x="157" y="158"/>
                    <a:pt x="158" y="169"/>
                    <a:pt x="158" y="183"/>
                  </a:cubicBezTo>
                  <a:lnTo>
                    <a:pt x="158" y="194"/>
                  </a:lnTo>
                  <a:close/>
                  <a:moveTo>
                    <a:pt x="204" y="295"/>
                  </a:moveTo>
                  <a:cubicBezTo>
                    <a:pt x="204" y="0"/>
                    <a:pt x="204" y="0"/>
                    <a:pt x="204" y="0"/>
                  </a:cubicBezTo>
                  <a:cubicBezTo>
                    <a:pt x="158" y="0"/>
                    <a:pt x="158" y="0"/>
                    <a:pt x="158" y="0"/>
                  </a:cubicBezTo>
                  <a:cubicBezTo>
                    <a:pt x="158" y="104"/>
                    <a:pt x="158" y="104"/>
                    <a:pt x="158" y="104"/>
                  </a:cubicBezTo>
                  <a:cubicBezTo>
                    <a:pt x="149" y="94"/>
                    <a:pt x="141" y="87"/>
                    <a:pt x="132" y="83"/>
                  </a:cubicBezTo>
                  <a:cubicBezTo>
                    <a:pt x="123" y="79"/>
                    <a:pt x="114" y="76"/>
                    <a:pt x="104" y="75"/>
                  </a:cubicBezTo>
                  <a:cubicBezTo>
                    <a:pt x="101" y="75"/>
                    <a:pt x="98" y="75"/>
                    <a:pt x="96" y="74"/>
                  </a:cubicBezTo>
                  <a:cubicBezTo>
                    <a:pt x="93" y="74"/>
                    <a:pt x="90" y="74"/>
                    <a:pt x="87" y="75"/>
                  </a:cubicBezTo>
                  <a:cubicBezTo>
                    <a:pt x="73" y="75"/>
                    <a:pt x="61" y="78"/>
                    <a:pt x="50" y="84"/>
                  </a:cubicBezTo>
                  <a:cubicBezTo>
                    <a:pt x="39" y="91"/>
                    <a:pt x="30" y="99"/>
                    <a:pt x="22" y="109"/>
                  </a:cubicBezTo>
                  <a:cubicBezTo>
                    <a:pt x="15" y="119"/>
                    <a:pt x="9" y="130"/>
                    <a:pt x="6" y="144"/>
                  </a:cubicBezTo>
                  <a:cubicBezTo>
                    <a:pt x="2" y="158"/>
                    <a:pt x="0" y="172"/>
                    <a:pt x="0" y="188"/>
                  </a:cubicBezTo>
                  <a:cubicBezTo>
                    <a:pt x="0" y="205"/>
                    <a:pt x="2" y="220"/>
                    <a:pt x="5" y="234"/>
                  </a:cubicBezTo>
                  <a:cubicBezTo>
                    <a:pt x="9" y="248"/>
                    <a:pt x="15" y="260"/>
                    <a:pt x="22" y="270"/>
                  </a:cubicBezTo>
                  <a:cubicBezTo>
                    <a:pt x="29" y="280"/>
                    <a:pt x="39" y="287"/>
                    <a:pt x="50" y="293"/>
                  </a:cubicBezTo>
                  <a:cubicBezTo>
                    <a:pt x="61" y="298"/>
                    <a:pt x="74" y="301"/>
                    <a:pt x="90" y="301"/>
                  </a:cubicBezTo>
                  <a:cubicBezTo>
                    <a:pt x="105" y="301"/>
                    <a:pt x="118" y="298"/>
                    <a:pt x="129" y="292"/>
                  </a:cubicBezTo>
                  <a:cubicBezTo>
                    <a:pt x="140" y="286"/>
                    <a:pt x="150" y="277"/>
                    <a:pt x="158" y="265"/>
                  </a:cubicBezTo>
                  <a:cubicBezTo>
                    <a:pt x="158" y="295"/>
                    <a:pt x="158" y="295"/>
                    <a:pt x="158" y="295"/>
                  </a:cubicBezTo>
                  <a:lnTo>
                    <a:pt x="204" y="29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77" name="Freeform 7">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05BBF9C6-6D3C-4EFC-8C2C-2423CEAFCE84}"/>
                </a:ext>
              </a:extLst>
            </p:cNvPr>
            <p:cNvSpPr>
              <a:spLocks noEditPoints="1"/>
            </p:cNvSpPr>
            <p:nvPr userDrawn="1"/>
          </p:nvSpPr>
          <p:spPr bwMode="auto">
            <a:xfrm>
              <a:off x="9456738" y="7216775"/>
              <a:ext cx="68263" cy="101600"/>
            </a:xfrm>
            <a:custGeom>
              <a:avLst/>
              <a:gdLst>
                <a:gd name="T0" fmla="*/ 158 w 204"/>
                <a:gd name="T1" fmla="*/ 194 h 301"/>
                <a:gd name="T2" fmla="*/ 142 w 204"/>
                <a:gd name="T3" fmla="*/ 246 h 301"/>
                <a:gd name="T4" fmla="*/ 101 w 204"/>
                <a:gd name="T5" fmla="*/ 263 h 301"/>
                <a:gd name="T6" fmla="*/ 80 w 204"/>
                <a:gd name="T7" fmla="*/ 259 h 301"/>
                <a:gd name="T8" fmla="*/ 64 w 204"/>
                <a:gd name="T9" fmla="*/ 246 h 301"/>
                <a:gd name="T10" fmla="*/ 52 w 204"/>
                <a:gd name="T11" fmla="*/ 222 h 301"/>
                <a:gd name="T12" fmla="*/ 49 w 204"/>
                <a:gd name="T13" fmla="*/ 187 h 301"/>
                <a:gd name="T14" fmla="*/ 63 w 204"/>
                <a:gd name="T15" fmla="*/ 131 h 301"/>
                <a:gd name="T16" fmla="*/ 103 w 204"/>
                <a:gd name="T17" fmla="*/ 112 h 301"/>
                <a:gd name="T18" fmla="*/ 124 w 204"/>
                <a:gd name="T19" fmla="*/ 116 h 301"/>
                <a:gd name="T20" fmla="*/ 142 w 204"/>
                <a:gd name="T21" fmla="*/ 127 h 301"/>
                <a:gd name="T22" fmla="*/ 154 w 204"/>
                <a:gd name="T23" fmla="*/ 149 h 301"/>
                <a:gd name="T24" fmla="*/ 158 w 204"/>
                <a:gd name="T25" fmla="*/ 183 h 301"/>
                <a:gd name="T26" fmla="*/ 158 w 204"/>
                <a:gd name="T27" fmla="*/ 194 h 301"/>
                <a:gd name="T28" fmla="*/ 204 w 204"/>
                <a:gd name="T29" fmla="*/ 295 h 301"/>
                <a:gd name="T30" fmla="*/ 204 w 204"/>
                <a:gd name="T31" fmla="*/ 0 h 301"/>
                <a:gd name="T32" fmla="*/ 157 w 204"/>
                <a:gd name="T33" fmla="*/ 0 h 301"/>
                <a:gd name="T34" fmla="*/ 157 w 204"/>
                <a:gd name="T35" fmla="*/ 104 h 301"/>
                <a:gd name="T36" fmla="*/ 132 w 204"/>
                <a:gd name="T37" fmla="*/ 83 h 301"/>
                <a:gd name="T38" fmla="*/ 104 w 204"/>
                <a:gd name="T39" fmla="*/ 75 h 301"/>
                <a:gd name="T40" fmla="*/ 95 w 204"/>
                <a:gd name="T41" fmla="*/ 74 h 301"/>
                <a:gd name="T42" fmla="*/ 87 w 204"/>
                <a:gd name="T43" fmla="*/ 75 h 301"/>
                <a:gd name="T44" fmla="*/ 50 w 204"/>
                <a:gd name="T45" fmla="*/ 84 h 301"/>
                <a:gd name="T46" fmla="*/ 22 w 204"/>
                <a:gd name="T47" fmla="*/ 109 h 301"/>
                <a:gd name="T48" fmla="*/ 5 w 204"/>
                <a:gd name="T49" fmla="*/ 144 h 301"/>
                <a:gd name="T50" fmla="*/ 0 w 204"/>
                <a:gd name="T51" fmla="*/ 188 h 301"/>
                <a:gd name="T52" fmla="*/ 5 w 204"/>
                <a:gd name="T53" fmla="*/ 234 h 301"/>
                <a:gd name="T54" fmla="*/ 22 w 204"/>
                <a:gd name="T55" fmla="*/ 270 h 301"/>
                <a:gd name="T56" fmla="*/ 50 w 204"/>
                <a:gd name="T57" fmla="*/ 293 h 301"/>
                <a:gd name="T58" fmla="*/ 90 w 204"/>
                <a:gd name="T59" fmla="*/ 301 h 301"/>
                <a:gd name="T60" fmla="*/ 128 w 204"/>
                <a:gd name="T61" fmla="*/ 292 h 301"/>
                <a:gd name="T62" fmla="*/ 158 w 204"/>
                <a:gd name="T63" fmla="*/ 265 h 301"/>
                <a:gd name="T64" fmla="*/ 158 w 204"/>
                <a:gd name="T65" fmla="*/ 295 h 301"/>
                <a:gd name="T66" fmla="*/ 204 w 204"/>
                <a:gd name="T67" fmla="*/ 295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04" h="301">
                  <a:moveTo>
                    <a:pt x="158" y="194"/>
                  </a:moveTo>
                  <a:cubicBezTo>
                    <a:pt x="158" y="218"/>
                    <a:pt x="153" y="235"/>
                    <a:pt x="142" y="246"/>
                  </a:cubicBezTo>
                  <a:cubicBezTo>
                    <a:pt x="131" y="257"/>
                    <a:pt x="118" y="263"/>
                    <a:pt x="101" y="263"/>
                  </a:cubicBezTo>
                  <a:cubicBezTo>
                    <a:pt x="93" y="263"/>
                    <a:pt x="87" y="261"/>
                    <a:pt x="80" y="259"/>
                  </a:cubicBezTo>
                  <a:cubicBezTo>
                    <a:pt x="74" y="256"/>
                    <a:pt x="68" y="252"/>
                    <a:pt x="64" y="246"/>
                  </a:cubicBezTo>
                  <a:cubicBezTo>
                    <a:pt x="59" y="240"/>
                    <a:pt x="55" y="232"/>
                    <a:pt x="52" y="222"/>
                  </a:cubicBezTo>
                  <a:cubicBezTo>
                    <a:pt x="50" y="212"/>
                    <a:pt x="49" y="201"/>
                    <a:pt x="49" y="187"/>
                  </a:cubicBezTo>
                  <a:cubicBezTo>
                    <a:pt x="49" y="162"/>
                    <a:pt x="53" y="143"/>
                    <a:pt x="63" y="131"/>
                  </a:cubicBezTo>
                  <a:cubicBezTo>
                    <a:pt x="72" y="118"/>
                    <a:pt x="86" y="112"/>
                    <a:pt x="103" y="112"/>
                  </a:cubicBezTo>
                  <a:cubicBezTo>
                    <a:pt x="110" y="112"/>
                    <a:pt x="117" y="113"/>
                    <a:pt x="124" y="116"/>
                  </a:cubicBezTo>
                  <a:cubicBezTo>
                    <a:pt x="131" y="118"/>
                    <a:pt x="137" y="122"/>
                    <a:pt x="142" y="127"/>
                  </a:cubicBezTo>
                  <a:cubicBezTo>
                    <a:pt x="147" y="132"/>
                    <a:pt x="151" y="140"/>
                    <a:pt x="154" y="149"/>
                  </a:cubicBezTo>
                  <a:cubicBezTo>
                    <a:pt x="156" y="158"/>
                    <a:pt x="158" y="169"/>
                    <a:pt x="158" y="183"/>
                  </a:cubicBezTo>
                  <a:lnTo>
                    <a:pt x="158" y="194"/>
                  </a:lnTo>
                  <a:close/>
                  <a:moveTo>
                    <a:pt x="204" y="295"/>
                  </a:moveTo>
                  <a:cubicBezTo>
                    <a:pt x="204" y="0"/>
                    <a:pt x="204" y="0"/>
                    <a:pt x="204" y="0"/>
                  </a:cubicBezTo>
                  <a:cubicBezTo>
                    <a:pt x="157" y="0"/>
                    <a:pt x="157" y="0"/>
                    <a:pt x="157" y="0"/>
                  </a:cubicBezTo>
                  <a:cubicBezTo>
                    <a:pt x="157" y="104"/>
                    <a:pt x="157" y="104"/>
                    <a:pt x="157" y="104"/>
                  </a:cubicBezTo>
                  <a:cubicBezTo>
                    <a:pt x="149" y="94"/>
                    <a:pt x="141" y="87"/>
                    <a:pt x="132" y="83"/>
                  </a:cubicBezTo>
                  <a:cubicBezTo>
                    <a:pt x="123" y="79"/>
                    <a:pt x="114" y="76"/>
                    <a:pt x="104" y="75"/>
                  </a:cubicBezTo>
                  <a:cubicBezTo>
                    <a:pt x="101" y="75"/>
                    <a:pt x="98" y="75"/>
                    <a:pt x="95" y="74"/>
                  </a:cubicBezTo>
                  <a:cubicBezTo>
                    <a:pt x="93" y="74"/>
                    <a:pt x="90" y="74"/>
                    <a:pt x="87" y="75"/>
                  </a:cubicBezTo>
                  <a:cubicBezTo>
                    <a:pt x="73" y="75"/>
                    <a:pt x="60" y="78"/>
                    <a:pt x="50" y="84"/>
                  </a:cubicBezTo>
                  <a:cubicBezTo>
                    <a:pt x="39" y="91"/>
                    <a:pt x="30" y="99"/>
                    <a:pt x="22" y="109"/>
                  </a:cubicBezTo>
                  <a:cubicBezTo>
                    <a:pt x="15" y="119"/>
                    <a:pt x="9" y="130"/>
                    <a:pt x="5" y="144"/>
                  </a:cubicBezTo>
                  <a:cubicBezTo>
                    <a:pt x="2" y="158"/>
                    <a:pt x="0" y="172"/>
                    <a:pt x="0" y="188"/>
                  </a:cubicBezTo>
                  <a:cubicBezTo>
                    <a:pt x="0" y="205"/>
                    <a:pt x="2" y="220"/>
                    <a:pt x="5" y="234"/>
                  </a:cubicBezTo>
                  <a:cubicBezTo>
                    <a:pt x="9" y="248"/>
                    <a:pt x="14" y="260"/>
                    <a:pt x="22" y="270"/>
                  </a:cubicBezTo>
                  <a:cubicBezTo>
                    <a:pt x="29" y="280"/>
                    <a:pt x="39" y="287"/>
                    <a:pt x="50" y="293"/>
                  </a:cubicBezTo>
                  <a:cubicBezTo>
                    <a:pt x="61" y="298"/>
                    <a:pt x="74" y="301"/>
                    <a:pt x="90" y="301"/>
                  </a:cubicBezTo>
                  <a:cubicBezTo>
                    <a:pt x="104" y="301"/>
                    <a:pt x="117" y="298"/>
                    <a:pt x="128" y="292"/>
                  </a:cubicBezTo>
                  <a:cubicBezTo>
                    <a:pt x="140" y="286"/>
                    <a:pt x="149" y="277"/>
                    <a:pt x="158" y="265"/>
                  </a:cubicBezTo>
                  <a:cubicBezTo>
                    <a:pt x="158" y="295"/>
                    <a:pt x="158" y="295"/>
                    <a:pt x="158" y="295"/>
                  </a:cubicBezTo>
                  <a:lnTo>
                    <a:pt x="204" y="29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78" name="Freeform 8">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9D578959-D78F-400B-A211-E5CEA19A03CF}"/>
                </a:ext>
              </a:extLst>
            </p:cNvPr>
            <p:cNvSpPr>
              <a:spLocks/>
            </p:cNvSpPr>
            <p:nvPr userDrawn="1"/>
          </p:nvSpPr>
          <p:spPr bwMode="auto">
            <a:xfrm>
              <a:off x="9378950" y="7243763"/>
              <a:ext cx="61913" cy="74613"/>
            </a:xfrm>
            <a:custGeom>
              <a:avLst/>
              <a:gdLst>
                <a:gd name="T0" fmla="*/ 0 w 184"/>
                <a:gd name="T1" fmla="*/ 0 h 221"/>
                <a:gd name="T2" fmla="*/ 0 w 184"/>
                <a:gd name="T3" fmla="*/ 143 h 221"/>
                <a:gd name="T4" fmla="*/ 16 w 184"/>
                <a:gd name="T5" fmla="*/ 202 h 221"/>
                <a:gd name="T6" fmla="*/ 69 w 184"/>
                <a:gd name="T7" fmla="*/ 221 h 221"/>
                <a:gd name="T8" fmla="*/ 106 w 184"/>
                <a:gd name="T9" fmla="*/ 212 h 221"/>
                <a:gd name="T10" fmla="*/ 139 w 184"/>
                <a:gd name="T11" fmla="*/ 183 h 221"/>
                <a:gd name="T12" fmla="*/ 139 w 184"/>
                <a:gd name="T13" fmla="*/ 215 h 221"/>
                <a:gd name="T14" fmla="*/ 184 w 184"/>
                <a:gd name="T15" fmla="*/ 215 h 221"/>
                <a:gd name="T16" fmla="*/ 184 w 184"/>
                <a:gd name="T17" fmla="*/ 0 h 221"/>
                <a:gd name="T18" fmla="*/ 137 w 184"/>
                <a:gd name="T19" fmla="*/ 0 h 221"/>
                <a:gd name="T20" fmla="*/ 137 w 184"/>
                <a:gd name="T21" fmla="*/ 128 h 221"/>
                <a:gd name="T22" fmla="*/ 132 w 184"/>
                <a:gd name="T23" fmla="*/ 150 h 221"/>
                <a:gd name="T24" fmla="*/ 120 w 184"/>
                <a:gd name="T25" fmla="*/ 167 h 221"/>
                <a:gd name="T26" fmla="*/ 102 w 184"/>
                <a:gd name="T27" fmla="*/ 178 h 221"/>
                <a:gd name="T28" fmla="*/ 82 w 184"/>
                <a:gd name="T29" fmla="*/ 182 h 221"/>
                <a:gd name="T30" fmla="*/ 55 w 184"/>
                <a:gd name="T31" fmla="*/ 172 h 221"/>
                <a:gd name="T32" fmla="*/ 46 w 184"/>
                <a:gd name="T33" fmla="*/ 135 h 221"/>
                <a:gd name="T34" fmla="*/ 46 w 184"/>
                <a:gd name="T35" fmla="*/ 0 h 221"/>
                <a:gd name="T36" fmla="*/ 0 w 184"/>
                <a:gd name="T37"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1">
                  <a:moveTo>
                    <a:pt x="0" y="0"/>
                  </a:moveTo>
                  <a:cubicBezTo>
                    <a:pt x="0" y="143"/>
                    <a:pt x="0" y="143"/>
                    <a:pt x="0" y="143"/>
                  </a:cubicBezTo>
                  <a:cubicBezTo>
                    <a:pt x="0" y="169"/>
                    <a:pt x="5" y="189"/>
                    <a:pt x="16" y="202"/>
                  </a:cubicBezTo>
                  <a:cubicBezTo>
                    <a:pt x="27" y="215"/>
                    <a:pt x="45" y="221"/>
                    <a:pt x="69" y="221"/>
                  </a:cubicBezTo>
                  <a:cubicBezTo>
                    <a:pt x="83" y="221"/>
                    <a:pt x="95" y="218"/>
                    <a:pt x="106" y="212"/>
                  </a:cubicBezTo>
                  <a:cubicBezTo>
                    <a:pt x="118" y="206"/>
                    <a:pt x="129" y="196"/>
                    <a:pt x="139" y="183"/>
                  </a:cubicBezTo>
                  <a:cubicBezTo>
                    <a:pt x="139" y="215"/>
                    <a:pt x="139" y="215"/>
                    <a:pt x="139" y="215"/>
                  </a:cubicBezTo>
                  <a:cubicBezTo>
                    <a:pt x="184" y="215"/>
                    <a:pt x="184" y="215"/>
                    <a:pt x="184" y="215"/>
                  </a:cubicBezTo>
                  <a:cubicBezTo>
                    <a:pt x="184" y="0"/>
                    <a:pt x="184" y="0"/>
                    <a:pt x="184" y="0"/>
                  </a:cubicBezTo>
                  <a:cubicBezTo>
                    <a:pt x="137" y="0"/>
                    <a:pt x="137" y="0"/>
                    <a:pt x="137" y="0"/>
                  </a:cubicBezTo>
                  <a:cubicBezTo>
                    <a:pt x="137" y="128"/>
                    <a:pt x="137" y="128"/>
                    <a:pt x="137" y="128"/>
                  </a:cubicBezTo>
                  <a:cubicBezTo>
                    <a:pt x="137" y="136"/>
                    <a:pt x="136" y="144"/>
                    <a:pt x="132" y="150"/>
                  </a:cubicBezTo>
                  <a:cubicBezTo>
                    <a:pt x="129" y="157"/>
                    <a:pt x="125" y="163"/>
                    <a:pt x="120" y="167"/>
                  </a:cubicBezTo>
                  <a:cubicBezTo>
                    <a:pt x="114" y="172"/>
                    <a:pt x="108" y="175"/>
                    <a:pt x="102" y="178"/>
                  </a:cubicBezTo>
                  <a:cubicBezTo>
                    <a:pt x="95" y="180"/>
                    <a:pt x="88" y="182"/>
                    <a:pt x="82" y="182"/>
                  </a:cubicBezTo>
                  <a:cubicBezTo>
                    <a:pt x="70" y="182"/>
                    <a:pt x="61" y="178"/>
                    <a:pt x="55" y="172"/>
                  </a:cubicBezTo>
                  <a:cubicBezTo>
                    <a:pt x="49" y="165"/>
                    <a:pt x="46" y="153"/>
                    <a:pt x="46" y="135"/>
                  </a:cubicBezTo>
                  <a:cubicBezTo>
                    <a:pt x="46" y="0"/>
                    <a:pt x="46" y="0"/>
                    <a:pt x="46" y="0"/>
                  </a:cubicBezTo>
                  <a:lnTo>
                    <a:pt x="0" y="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79" name="Freeform 9">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A29EBC73-3044-4F0D-888B-CE796AED4731}"/>
                </a:ext>
              </a:extLst>
            </p:cNvPr>
            <p:cNvSpPr>
              <a:spLocks/>
            </p:cNvSpPr>
            <p:nvPr userDrawn="1"/>
          </p:nvSpPr>
          <p:spPr bwMode="auto">
            <a:xfrm>
              <a:off x="9290050" y="7216775"/>
              <a:ext cx="71438" cy="101600"/>
            </a:xfrm>
            <a:custGeom>
              <a:avLst/>
              <a:gdLst>
                <a:gd name="T0" fmla="*/ 0 w 213"/>
                <a:gd name="T1" fmla="*/ 200 h 302"/>
                <a:gd name="T2" fmla="*/ 31 w 213"/>
                <a:gd name="T3" fmla="*/ 277 h 302"/>
                <a:gd name="T4" fmla="*/ 109 w 213"/>
                <a:gd name="T5" fmla="*/ 302 h 302"/>
                <a:gd name="T6" fmla="*/ 185 w 213"/>
                <a:gd name="T7" fmla="*/ 275 h 302"/>
                <a:gd name="T8" fmla="*/ 213 w 213"/>
                <a:gd name="T9" fmla="*/ 196 h 302"/>
                <a:gd name="T10" fmla="*/ 213 w 213"/>
                <a:gd name="T11" fmla="*/ 0 h 302"/>
                <a:gd name="T12" fmla="*/ 164 w 213"/>
                <a:gd name="T13" fmla="*/ 0 h 302"/>
                <a:gd name="T14" fmla="*/ 164 w 213"/>
                <a:gd name="T15" fmla="*/ 192 h 302"/>
                <a:gd name="T16" fmla="*/ 151 w 213"/>
                <a:gd name="T17" fmla="*/ 242 h 302"/>
                <a:gd name="T18" fmla="*/ 108 w 213"/>
                <a:gd name="T19" fmla="*/ 259 h 302"/>
                <a:gd name="T20" fmla="*/ 82 w 213"/>
                <a:gd name="T21" fmla="*/ 255 h 302"/>
                <a:gd name="T22" fmla="*/ 65 w 213"/>
                <a:gd name="T23" fmla="*/ 243 h 302"/>
                <a:gd name="T24" fmla="*/ 55 w 213"/>
                <a:gd name="T25" fmla="*/ 224 h 302"/>
                <a:gd name="T26" fmla="*/ 49 w 213"/>
                <a:gd name="T27" fmla="*/ 200 h 302"/>
                <a:gd name="T28" fmla="*/ 0 w 213"/>
                <a:gd name="T29" fmla="*/ 20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3" h="302">
                  <a:moveTo>
                    <a:pt x="0" y="200"/>
                  </a:moveTo>
                  <a:cubicBezTo>
                    <a:pt x="2" y="235"/>
                    <a:pt x="13" y="261"/>
                    <a:pt x="31" y="277"/>
                  </a:cubicBezTo>
                  <a:cubicBezTo>
                    <a:pt x="49" y="294"/>
                    <a:pt x="75" y="302"/>
                    <a:pt x="109" y="302"/>
                  </a:cubicBezTo>
                  <a:cubicBezTo>
                    <a:pt x="141" y="302"/>
                    <a:pt x="166" y="293"/>
                    <a:pt x="185" y="275"/>
                  </a:cubicBezTo>
                  <a:cubicBezTo>
                    <a:pt x="204" y="257"/>
                    <a:pt x="213" y="231"/>
                    <a:pt x="213" y="196"/>
                  </a:cubicBezTo>
                  <a:cubicBezTo>
                    <a:pt x="213" y="0"/>
                    <a:pt x="213" y="0"/>
                    <a:pt x="213" y="0"/>
                  </a:cubicBezTo>
                  <a:cubicBezTo>
                    <a:pt x="164" y="0"/>
                    <a:pt x="164" y="0"/>
                    <a:pt x="164" y="0"/>
                  </a:cubicBezTo>
                  <a:cubicBezTo>
                    <a:pt x="164" y="192"/>
                    <a:pt x="164" y="192"/>
                    <a:pt x="164" y="192"/>
                  </a:cubicBezTo>
                  <a:cubicBezTo>
                    <a:pt x="164" y="214"/>
                    <a:pt x="159" y="230"/>
                    <a:pt x="151" y="242"/>
                  </a:cubicBezTo>
                  <a:cubicBezTo>
                    <a:pt x="142" y="253"/>
                    <a:pt x="128" y="259"/>
                    <a:pt x="108" y="259"/>
                  </a:cubicBezTo>
                  <a:cubicBezTo>
                    <a:pt x="98" y="259"/>
                    <a:pt x="89" y="258"/>
                    <a:pt x="82" y="255"/>
                  </a:cubicBezTo>
                  <a:cubicBezTo>
                    <a:pt x="75" y="252"/>
                    <a:pt x="69" y="248"/>
                    <a:pt x="65" y="243"/>
                  </a:cubicBezTo>
                  <a:cubicBezTo>
                    <a:pt x="60" y="238"/>
                    <a:pt x="57" y="232"/>
                    <a:pt x="55" y="224"/>
                  </a:cubicBezTo>
                  <a:cubicBezTo>
                    <a:pt x="52" y="217"/>
                    <a:pt x="50" y="209"/>
                    <a:pt x="49" y="200"/>
                  </a:cubicBezTo>
                  <a:lnTo>
                    <a:pt x="0" y="20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0" name="Freeform 10">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42B06CC8-7F79-4266-BE36-0E361D4DE447}"/>
                </a:ext>
              </a:extLst>
            </p:cNvPr>
            <p:cNvSpPr>
              <a:spLocks/>
            </p:cNvSpPr>
            <p:nvPr userDrawn="1"/>
          </p:nvSpPr>
          <p:spPr bwMode="auto">
            <a:xfrm>
              <a:off x="9120188" y="7242175"/>
              <a:ext cx="61913" cy="76200"/>
            </a:xfrm>
            <a:custGeom>
              <a:avLst/>
              <a:gdLst>
                <a:gd name="T0" fmla="*/ 0 w 187"/>
                <a:gd name="T1" fmla="*/ 155 h 227"/>
                <a:gd name="T2" fmla="*/ 9 w 187"/>
                <a:gd name="T3" fmla="*/ 190 h 227"/>
                <a:gd name="T4" fmla="*/ 31 w 187"/>
                <a:gd name="T5" fmla="*/ 212 h 227"/>
                <a:gd name="T6" fmla="*/ 62 w 187"/>
                <a:gd name="T7" fmla="*/ 224 h 227"/>
                <a:gd name="T8" fmla="*/ 98 w 187"/>
                <a:gd name="T9" fmla="*/ 227 h 227"/>
                <a:gd name="T10" fmla="*/ 165 w 187"/>
                <a:gd name="T11" fmla="*/ 209 h 227"/>
                <a:gd name="T12" fmla="*/ 187 w 187"/>
                <a:gd name="T13" fmla="*/ 162 h 227"/>
                <a:gd name="T14" fmla="*/ 184 w 187"/>
                <a:gd name="T15" fmla="*/ 137 h 227"/>
                <a:gd name="T16" fmla="*/ 172 w 187"/>
                <a:gd name="T17" fmla="*/ 118 h 227"/>
                <a:gd name="T18" fmla="*/ 149 w 187"/>
                <a:gd name="T19" fmla="*/ 104 h 227"/>
                <a:gd name="T20" fmla="*/ 114 w 187"/>
                <a:gd name="T21" fmla="*/ 94 h 227"/>
                <a:gd name="T22" fmla="*/ 87 w 187"/>
                <a:gd name="T23" fmla="*/ 90 h 227"/>
                <a:gd name="T24" fmla="*/ 69 w 187"/>
                <a:gd name="T25" fmla="*/ 85 h 227"/>
                <a:gd name="T26" fmla="*/ 57 w 187"/>
                <a:gd name="T27" fmla="*/ 81 h 227"/>
                <a:gd name="T28" fmla="*/ 51 w 187"/>
                <a:gd name="T29" fmla="*/ 73 h 227"/>
                <a:gd name="T30" fmla="*/ 49 w 187"/>
                <a:gd name="T31" fmla="*/ 62 h 227"/>
                <a:gd name="T32" fmla="*/ 51 w 187"/>
                <a:gd name="T33" fmla="*/ 53 h 227"/>
                <a:gd name="T34" fmla="*/ 58 w 187"/>
                <a:gd name="T35" fmla="*/ 44 h 227"/>
                <a:gd name="T36" fmla="*/ 72 w 187"/>
                <a:gd name="T37" fmla="*/ 38 h 227"/>
                <a:gd name="T38" fmla="*/ 94 w 187"/>
                <a:gd name="T39" fmla="*/ 36 h 227"/>
                <a:gd name="T40" fmla="*/ 128 w 187"/>
                <a:gd name="T41" fmla="*/ 43 h 227"/>
                <a:gd name="T42" fmla="*/ 143 w 187"/>
                <a:gd name="T43" fmla="*/ 67 h 227"/>
                <a:gd name="T44" fmla="*/ 185 w 187"/>
                <a:gd name="T45" fmla="*/ 62 h 227"/>
                <a:gd name="T46" fmla="*/ 176 w 187"/>
                <a:gd name="T47" fmla="*/ 38 h 227"/>
                <a:gd name="T48" fmla="*/ 161 w 187"/>
                <a:gd name="T49" fmla="*/ 18 h 227"/>
                <a:gd name="T50" fmla="*/ 134 w 187"/>
                <a:gd name="T51" fmla="*/ 5 h 227"/>
                <a:gd name="T52" fmla="*/ 93 w 187"/>
                <a:gd name="T53" fmla="*/ 0 h 227"/>
                <a:gd name="T54" fmla="*/ 57 w 187"/>
                <a:gd name="T55" fmla="*/ 4 h 227"/>
                <a:gd name="T56" fmla="*/ 30 w 187"/>
                <a:gd name="T57" fmla="*/ 17 h 227"/>
                <a:gd name="T58" fmla="*/ 11 w 187"/>
                <a:gd name="T59" fmla="*/ 38 h 227"/>
                <a:gd name="T60" fmla="*/ 5 w 187"/>
                <a:gd name="T61" fmla="*/ 65 h 227"/>
                <a:gd name="T62" fmla="*/ 11 w 187"/>
                <a:gd name="T63" fmla="*/ 96 h 227"/>
                <a:gd name="T64" fmla="*/ 31 w 187"/>
                <a:gd name="T65" fmla="*/ 114 h 227"/>
                <a:gd name="T66" fmla="*/ 63 w 187"/>
                <a:gd name="T67" fmla="*/ 125 h 227"/>
                <a:gd name="T68" fmla="*/ 108 w 187"/>
                <a:gd name="T69" fmla="*/ 134 h 227"/>
                <a:gd name="T70" fmla="*/ 134 w 187"/>
                <a:gd name="T71" fmla="*/ 145 h 227"/>
                <a:gd name="T72" fmla="*/ 141 w 187"/>
                <a:gd name="T73" fmla="*/ 163 h 227"/>
                <a:gd name="T74" fmla="*/ 130 w 187"/>
                <a:gd name="T75" fmla="*/ 183 h 227"/>
                <a:gd name="T76" fmla="*/ 97 w 187"/>
                <a:gd name="T77" fmla="*/ 191 h 227"/>
                <a:gd name="T78" fmla="*/ 77 w 187"/>
                <a:gd name="T79" fmla="*/ 189 h 227"/>
                <a:gd name="T80" fmla="*/ 62 w 187"/>
                <a:gd name="T81" fmla="*/ 183 h 227"/>
                <a:gd name="T82" fmla="*/ 50 w 187"/>
                <a:gd name="T83" fmla="*/ 173 h 227"/>
                <a:gd name="T84" fmla="*/ 45 w 187"/>
                <a:gd name="T85" fmla="*/ 155 h 227"/>
                <a:gd name="T86" fmla="*/ 0 w 187"/>
                <a:gd name="T87" fmla="*/ 155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87" h="227">
                  <a:moveTo>
                    <a:pt x="0" y="155"/>
                  </a:moveTo>
                  <a:cubicBezTo>
                    <a:pt x="1" y="169"/>
                    <a:pt x="4" y="181"/>
                    <a:pt x="9" y="190"/>
                  </a:cubicBezTo>
                  <a:cubicBezTo>
                    <a:pt x="15" y="199"/>
                    <a:pt x="22" y="206"/>
                    <a:pt x="31" y="212"/>
                  </a:cubicBezTo>
                  <a:cubicBezTo>
                    <a:pt x="40" y="217"/>
                    <a:pt x="51" y="221"/>
                    <a:pt x="62" y="224"/>
                  </a:cubicBezTo>
                  <a:cubicBezTo>
                    <a:pt x="73" y="226"/>
                    <a:pt x="85" y="227"/>
                    <a:pt x="98" y="227"/>
                  </a:cubicBezTo>
                  <a:cubicBezTo>
                    <a:pt x="128" y="227"/>
                    <a:pt x="150" y="221"/>
                    <a:pt x="165" y="209"/>
                  </a:cubicBezTo>
                  <a:cubicBezTo>
                    <a:pt x="180" y="197"/>
                    <a:pt x="187" y="182"/>
                    <a:pt x="187" y="162"/>
                  </a:cubicBezTo>
                  <a:cubicBezTo>
                    <a:pt x="187" y="153"/>
                    <a:pt x="186" y="145"/>
                    <a:pt x="184" y="137"/>
                  </a:cubicBezTo>
                  <a:cubicBezTo>
                    <a:pt x="182" y="130"/>
                    <a:pt x="178" y="123"/>
                    <a:pt x="172" y="118"/>
                  </a:cubicBezTo>
                  <a:cubicBezTo>
                    <a:pt x="166" y="112"/>
                    <a:pt x="159" y="107"/>
                    <a:pt x="149" y="104"/>
                  </a:cubicBezTo>
                  <a:cubicBezTo>
                    <a:pt x="140" y="100"/>
                    <a:pt x="128" y="97"/>
                    <a:pt x="114" y="94"/>
                  </a:cubicBezTo>
                  <a:cubicBezTo>
                    <a:pt x="87" y="90"/>
                    <a:pt x="87" y="90"/>
                    <a:pt x="87" y="90"/>
                  </a:cubicBezTo>
                  <a:cubicBezTo>
                    <a:pt x="80" y="88"/>
                    <a:pt x="74" y="87"/>
                    <a:pt x="69" y="85"/>
                  </a:cubicBezTo>
                  <a:cubicBezTo>
                    <a:pt x="64" y="84"/>
                    <a:pt x="60" y="82"/>
                    <a:pt x="57" y="81"/>
                  </a:cubicBezTo>
                  <a:cubicBezTo>
                    <a:pt x="54" y="79"/>
                    <a:pt x="52" y="76"/>
                    <a:pt x="51" y="73"/>
                  </a:cubicBezTo>
                  <a:cubicBezTo>
                    <a:pt x="50" y="70"/>
                    <a:pt x="49" y="66"/>
                    <a:pt x="49" y="62"/>
                  </a:cubicBezTo>
                  <a:cubicBezTo>
                    <a:pt x="49" y="59"/>
                    <a:pt x="50" y="56"/>
                    <a:pt x="51" y="53"/>
                  </a:cubicBezTo>
                  <a:cubicBezTo>
                    <a:pt x="53" y="49"/>
                    <a:pt x="55" y="47"/>
                    <a:pt x="58" y="44"/>
                  </a:cubicBezTo>
                  <a:cubicBezTo>
                    <a:pt x="62" y="42"/>
                    <a:pt x="66" y="40"/>
                    <a:pt x="72" y="38"/>
                  </a:cubicBezTo>
                  <a:cubicBezTo>
                    <a:pt x="78" y="36"/>
                    <a:pt x="85" y="36"/>
                    <a:pt x="94" y="36"/>
                  </a:cubicBezTo>
                  <a:cubicBezTo>
                    <a:pt x="110" y="36"/>
                    <a:pt x="121" y="38"/>
                    <a:pt x="128" y="43"/>
                  </a:cubicBezTo>
                  <a:cubicBezTo>
                    <a:pt x="134" y="49"/>
                    <a:pt x="139" y="57"/>
                    <a:pt x="143" y="67"/>
                  </a:cubicBezTo>
                  <a:cubicBezTo>
                    <a:pt x="185" y="62"/>
                    <a:pt x="185" y="62"/>
                    <a:pt x="185" y="62"/>
                  </a:cubicBezTo>
                  <a:cubicBezTo>
                    <a:pt x="183" y="53"/>
                    <a:pt x="180" y="46"/>
                    <a:pt x="176" y="38"/>
                  </a:cubicBezTo>
                  <a:cubicBezTo>
                    <a:pt x="173" y="31"/>
                    <a:pt x="168" y="24"/>
                    <a:pt x="161" y="18"/>
                  </a:cubicBezTo>
                  <a:cubicBezTo>
                    <a:pt x="154" y="13"/>
                    <a:pt x="145" y="8"/>
                    <a:pt x="134" y="5"/>
                  </a:cubicBezTo>
                  <a:cubicBezTo>
                    <a:pt x="123" y="1"/>
                    <a:pt x="109" y="0"/>
                    <a:pt x="93" y="0"/>
                  </a:cubicBezTo>
                  <a:cubicBezTo>
                    <a:pt x="80" y="0"/>
                    <a:pt x="68" y="1"/>
                    <a:pt x="57" y="4"/>
                  </a:cubicBezTo>
                  <a:cubicBezTo>
                    <a:pt x="47" y="7"/>
                    <a:pt x="37" y="12"/>
                    <a:pt x="30" y="17"/>
                  </a:cubicBezTo>
                  <a:cubicBezTo>
                    <a:pt x="22" y="23"/>
                    <a:pt x="16" y="30"/>
                    <a:pt x="11" y="38"/>
                  </a:cubicBezTo>
                  <a:cubicBezTo>
                    <a:pt x="7" y="46"/>
                    <a:pt x="5" y="55"/>
                    <a:pt x="5" y="65"/>
                  </a:cubicBezTo>
                  <a:cubicBezTo>
                    <a:pt x="5" y="78"/>
                    <a:pt x="7" y="88"/>
                    <a:pt x="11" y="96"/>
                  </a:cubicBezTo>
                  <a:cubicBezTo>
                    <a:pt x="16" y="103"/>
                    <a:pt x="22" y="109"/>
                    <a:pt x="31" y="114"/>
                  </a:cubicBezTo>
                  <a:cubicBezTo>
                    <a:pt x="40" y="119"/>
                    <a:pt x="51" y="123"/>
                    <a:pt x="63" y="125"/>
                  </a:cubicBezTo>
                  <a:cubicBezTo>
                    <a:pt x="76" y="128"/>
                    <a:pt x="91" y="131"/>
                    <a:pt x="108" y="134"/>
                  </a:cubicBezTo>
                  <a:cubicBezTo>
                    <a:pt x="121" y="136"/>
                    <a:pt x="130" y="140"/>
                    <a:pt x="134" y="145"/>
                  </a:cubicBezTo>
                  <a:cubicBezTo>
                    <a:pt x="139" y="150"/>
                    <a:pt x="141" y="156"/>
                    <a:pt x="141" y="163"/>
                  </a:cubicBezTo>
                  <a:cubicBezTo>
                    <a:pt x="141" y="172"/>
                    <a:pt x="137" y="179"/>
                    <a:pt x="130" y="183"/>
                  </a:cubicBezTo>
                  <a:cubicBezTo>
                    <a:pt x="124" y="188"/>
                    <a:pt x="112" y="191"/>
                    <a:pt x="97" y="191"/>
                  </a:cubicBezTo>
                  <a:cubicBezTo>
                    <a:pt x="90" y="191"/>
                    <a:pt x="83" y="190"/>
                    <a:pt x="77" y="189"/>
                  </a:cubicBezTo>
                  <a:cubicBezTo>
                    <a:pt x="71" y="188"/>
                    <a:pt x="66" y="186"/>
                    <a:pt x="62" y="183"/>
                  </a:cubicBezTo>
                  <a:cubicBezTo>
                    <a:pt x="57" y="181"/>
                    <a:pt x="53" y="177"/>
                    <a:pt x="50" y="173"/>
                  </a:cubicBezTo>
                  <a:cubicBezTo>
                    <a:pt x="47" y="168"/>
                    <a:pt x="45" y="162"/>
                    <a:pt x="45" y="155"/>
                  </a:cubicBezTo>
                  <a:lnTo>
                    <a:pt x="0" y="15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1" name="Freeform 11">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0A7E88C8-075B-4E24-AFA0-B0AA37F65726}"/>
                </a:ext>
              </a:extLst>
            </p:cNvPr>
            <p:cNvSpPr>
              <a:spLocks/>
            </p:cNvSpPr>
            <p:nvPr userDrawn="1"/>
          </p:nvSpPr>
          <p:spPr bwMode="auto">
            <a:xfrm>
              <a:off x="9047163" y="7242175"/>
              <a:ext cx="61913" cy="76200"/>
            </a:xfrm>
            <a:custGeom>
              <a:avLst/>
              <a:gdLst>
                <a:gd name="T0" fmla="*/ 0 w 187"/>
                <a:gd name="T1" fmla="*/ 155 h 227"/>
                <a:gd name="T2" fmla="*/ 10 w 187"/>
                <a:gd name="T3" fmla="*/ 190 h 227"/>
                <a:gd name="T4" fmla="*/ 32 w 187"/>
                <a:gd name="T5" fmla="*/ 212 h 227"/>
                <a:gd name="T6" fmla="*/ 62 w 187"/>
                <a:gd name="T7" fmla="*/ 224 h 227"/>
                <a:gd name="T8" fmla="*/ 98 w 187"/>
                <a:gd name="T9" fmla="*/ 227 h 227"/>
                <a:gd name="T10" fmla="*/ 165 w 187"/>
                <a:gd name="T11" fmla="*/ 209 h 227"/>
                <a:gd name="T12" fmla="*/ 187 w 187"/>
                <a:gd name="T13" fmla="*/ 162 h 227"/>
                <a:gd name="T14" fmla="*/ 184 w 187"/>
                <a:gd name="T15" fmla="*/ 137 h 227"/>
                <a:gd name="T16" fmla="*/ 172 w 187"/>
                <a:gd name="T17" fmla="*/ 118 h 227"/>
                <a:gd name="T18" fmla="*/ 150 w 187"/>
                <a:gd name="T19" fmla="*/ 104 h 227"/>
                <a:gd name="T20" fmla="*/ 114 w 187"/>
                <a:gd name="T21" fmla="*/ 94 h 227"/>
                <a:gd name="T22" fmla="*/ 88 w 187"/>
                <a:gd name="T23" fmla="*/ 90 h 227"/>
                <a:gd name="T24" fmla="*/ 69 w 187"/>
                <a:gd name="T25" fmla="*/ 85 h 227"/>
                <a:gd name="T26" fmla="*/ 57 w 187"/>
                <a:gd name="T27" fmla="*/ 81 h 227"/>
                <a:gd name="T28" fmla="*/ 51 w 187"/>
                <a:gd name="T29" fmla="*/ 73 h 227"/>
                <a:gd name="T30" fmla="*/ 50 w 187"/>
                <a:gd name="T31" fmla="*/ 62 h 227"/>
                <a:gd name="T32" fmla="*/ 52 w 187"/>
                <a:gd name="T33" fmla="*/ 53 h 227"/>
                <a:gd name="T34" fmla="*/ 59 w 187"/>
                <a:gd name="T35" fmla="*/ 44 h 227"/>
                <a:gd name="T36" fmla="*/ 72 w 187"/>
                <a:gd name="T37" fmla="*/ 38 h 227"/>
                <a:gd name="T38" fmla="*/ 95 w 187"/>
                <a:gd name="T39" fmla="*/ 36 h 227"/>
                <a:gd name="T40" fmla="*/ 128 w 187"/>
                <a:gd name="T41" fmla="*/ 43 h 227"/>
                <a:gd name="T42" fmla="*/ 143 w 187"/>
                <a:gd name="T43" fmla="*/ 67 h 227"/>
                <a:gd name="T44" fmla="*/ 185 w 187"/>
                <a:gd name="T45" fmla="*/ 62 h 227"/>
                <a:gd name="T46" fmla="*/ 177 w 187"/>
                <a:gd name="T47" fmla="*/ 38 h 227"/>
                <a:gd name="T48" fmla="*/ 161 w 187"/>
                <a:gd name="T49" fmla="*/ 18 h 227"/>
                <a:gd name="T50" fmla="*/ 134 w 187"/>
                <a:gd name="T51" fmla="*/ 5 h 227"/>
                <a:gd name="T52" fmla="*/ 93 w 187"/>
                <a:gd name="T53" fmla="*/ 0 h 227"/>
                <a:gd name="T54" fmla="*/ 58 w 187"/>
                <a:gd name="T55" fmla="*/ 4 h 227"/>
                <a:gd name="T56" fmla="*/ 30 w 187"/>
                <a:gd name="T57" fmla="*/ 17 h 227"/>
                <a:gd name="T58" fmla="*/ 12 w 187"/>
                <a:gd name="T59" fmla="*/ 38 h 227"/>
                <a:gd name="T60" fmla="*/ 5 w 187"/>
                <a:gd name="T61" fmla="*/ 65 h 227"/>
                <a:gd name="T62" fmla="*/ 12 w 187"/>
                <a:gd name="T63" fmla="*/ 96 h 227"/>
                <a:gd name="T64" fmla="*/ 31 w 187"/>
                <a:gd name="T65" fmla="*/ 114 h 227"/>
                <a:gd name="T66" fmla="*/ 64 w 187"/>
                <a:gd name="T67" fmla="*/ 125 h 227"/>
                <a:gd name="T68" fmla="*/ 108 w 187"/>
                <a:gd name="T69" fmla="*/ 134 h 227"/>
                <a:gd name="T70" fmla="*/ 135 w 187"/>
                <a:gd name="T71" fmla="*/ 145 h 227"/>
                <a:gd name="T72" fmla="*/ 141 w 187"/>
                <a:gd name="T73" fmla="*/ 163 h 227"/>
                <a:gd name="T74" fmla="*/ 131 w 187"/>
                <a:gd name="T75" fmla="*/ 183 h 227"/>
                <a:gd name="T76" fmla="*/ 97 w 187"/>
                <a:gd name="T77" fmla="*/ 191 h 227"/>
                <a:gd name="T78" fmla="*/ 78 w 187"/>
                <a:gd name="T79" fmla="*/ 189 h 227"/>
                <a:gd name="T80" fmla="*/ 62 w 187"/>
                <a:gd name="T81" fmla="*/ 183 h 227"/>
                <a:gd name="T82" fmla="*/ 51 w 187"/>
                <a:gd name="T83" fmla="*/ 173 h 227"/>
                <a:gd name="T84" fmla="*/ 45 w 187"/>
                <a:gd name="T85" fmla="*/ 155 h 227"/>
                <a:gd name="T86" fmla="*/ 0 w 187"/>
                <a:gd name="T87" fmla="*/ 155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87" h="227">
                  <a:moveTo>
                    <a:pt x="0" y="155"/>
                  </a:moveTo>
                  <a:cubicBezTo>
                    <a:pt x="1" y="169"/>
                    <a:pt x="4" y="181"/>
                    <a:pt x="10" y="190"/>
                  </a:cubicBezTo>
                  <a:cubicBezTo>
                    <a:pt x="15" y="199"/>
                    <a:pt x="23" y="206"/>
                    <a:pt x="32" y="212"/>
                  </a:cubicBezTo>
                  <a:cubicBezTo>
                    <a:pt x="41" y="217"/>
                    <a:pt x="51" y="221"/>
                    <a:pt x="62" y="224"/>
                  </a:cubicBezTo>
                  <a:cubicBezTo>
                    <a:pt x="74" y="226"/>
                    <a:pt x="85" y="227"/>
                    <a:pt x="98" y="227"/>
                  </a:cubicBezTo>
                  <a:cubicBezTo>
                    <a:pt x="128" y="227"/>
                    <a:pt x="150" y="221"/>
                    <a:pt x="165" y="209"/>
                  </a:cubicBezTo>
                  <a:cubicBezTo>
                    <a:pt x="180" y="197"/>
                    <a:pt x="187" y="182"/>
                    <a:pt x="187" y="162"/>
                  </a:cubicBezTo>
                  <a:cubicBezTo>
                    <a:pt x="187" y="153"/>
                    <a:pt x="186" y="145"/>
                    <a:pt x="184" y="137"/>
                  </a:cubicBezTo>
                  <a:cubicBezTo>
                    <a:pt x="182" y="130"/>
                    <a:pt x="178" y="123"/>
                    <a:pt x="172" y="118"/>
                  </a:cubicBezTo>
                  <a:cubicBezTo>
                    <a:pt x="167" y="112"/>
                    <a:pt x="159" y="107"/>
                    <a:pt x="150" y="104"/>
                  </a:cubicBezTo>
                  <a:cubicBezTo>
                    <a:pt x="140" y="100"/>
                    <a:pt x="128" y="97"/>
                    <a:pt x="114" y="94"/>
                  </a:cubicBezTo>
                  <a:cubicBezTo>
                    <a:pt x="88" y="90"/>
                    <a:pt x="88" y="90"/>
                    <a:pt x="88" y="90"/>
                  </a:cubicBezTo>
                  <a:cubicBezTo>
                    <a:pt x="80" y="88"/>
                    <a:pt x="74" y="87"/>
                    <a:pt x="69" y="85"/>
                  </a:cubicBezTo>
                  <a:cubicBezTo>
                    <a:pt x="64" y="84"/>
                    <a:pt x="60" y="82"/>
                    <a:pt x="57" y="81"/>
                  </a:cubicBezTo>
                  <a:cubicBezTo>
                    <a:pt x="54" y="79"/>
                    <a:pt x="52" y="76"/>
                    <a:pt x="51" y="73"/>
                  </a:cubicBezTo>
                  <a:cubicBezTo>
                    <a:pt x="50" y="70"/>
                    <a:pt x="50" y="66"/>
                    <a:pt x="50" y="62"/>
                  </a:cubicBezTo>
                  <a:cubicBezTo>
                    <a:pt x="50" y="59"/>
                    <a:pt x="50" y="56"/>
                    <a:pt x="52" y="53"/>
                  </a:cubicBezTo>
                  <a:cubicBezTo>
                    <a:pt x="53" y="49"/>
                    <a:pt x="55" y="47"/>
                    <a:pt x="59" y="44"/>
                  </a:cubicBezTo>
                  <a:cubicBezTo>
                    <a:pt x="62" y="42"/>
                    <a:pt x="67" y="40"/>
                    <a:pt x="72" y="38"/>
                  </a:cubicBezTo>
                  <a:cubicBezTo>
                    <a:pt x="78" y="36"/>
                    <a:pt x="85" y="36"/>
                    <a:pt x="95" y="36"/>
                  </a:cubicBezTo>
                  <a:cubicBezTo>
                    <a:pt x="110" y="36"/>
                    <a:pt x="121" y="38"/>
                    <a:pt x="128" y="43"/>
                  </a:cubicBezTo>
                  <a:cubicBezTo>
                    <a:pt x="135" y="49"/>
                    <a:pt x="140" y="57"/>
                    <a:pt x="143" y="67"/>
                  </a:cubicBezTo>
                  <a:cubicBezTo>
                    <a:pt x="185" y="62"/>
                    <a:pt x="185" y="62"/>
                    <a:pt x="185" y="62"/>
                  </a:cubicBezTo>
                  <a:cubicBezTo>
                    <a:pt x="183" y="53"/>
                    <a:pt x="180" y="46"/>
                    <a:pt x="177" y="38"/>
                  </a:cubicBezTo>
                  <a:cubicBezTo>
                    <a:pt x="173" y="31"/>
                    <a:pt x="168" y="24"/>
                    <a:pt x="161" y="18"/>
                  </a:cubicBezTo>
                  <a:cubicBezTo>
                    <a:pt x="154" y="13"/>
                    <a:pt x="145" y="8"/>
                    <a:pt x="134" y="5"/>
                  </a:cubicBezTo>
                  <a:cubicBezTo>
                    <a:pt x="123" y="1"/>
                    <a:pt x="110" y="0"/>
                    <a:pt x="93" y="0"/>
                  </a:cubicBezTo>
                  <a:cubicBezTo>
                    <a:pt x="80" y="0"/>
                    <a:pt x="69" y="1"/>
                    <a:pt x="58" y="4"/>
                  </a:cubicBezTo>
                  <a:cubicBezTo>
                    <a:pt x="47" y="7"/>
                    <a:pt x="38" y="12"/>
                    <a:pt x="30" y="17"/>
                  </a:cubicBezTo>
                  <a:cubicBezTo>
                    <a:pt x="22" y="23"/>
                    <a:pt x="16" y="30"/>
                    <a:pt x="12" y="38"/>
                  </a:cubicBezTo>
                  <a:cubicBezTo>
                    <a:pt x="7" y="46"/>
                    <a:pt x="5" y="55"/>
                    <a:pt x="5" y="65"/>
                  </a:cubicBezTo>
                  <a:cubicBezTo>
                    <a:pt x="5" y="78"/>
                    <a:pt x="7" y="88"/>
                    <a:pt x="12" y="96"/>
                  </a:cubicBezTo>
                  <a:cubicBezTo>
                    <a:pt x="16" y="103"/>
                    <a:pt x="22" y="109"/>
                    <a:pt x="31" y="114"/>
                  </a:cubicBezTo>
                  <a:cubicBezTo>
                    <a:pt x="40" y="119"/>
                    <a:pt x="51" y="123"/>
                    <a:pt x="64" y="125"/>
                  </a:cubicBezTo>
                  <a:cubicBezTo>
                    <a:pt x="77" y="128"/>
                    <a:pt x="91" y="131"/>
                    <a:pt x="108" y="134"/>
                  </a:cubicBezTo>
                  <a:cubicBezTo>
                    <a:pt x="122" y="136"/>
                    <a:pt x="130" y="140"/>
                    <a:pt x="135" y="145"/>
                  </a:cubicBezTo>
                  <a:cubicBezTo>
                    <a:pt x="139" y="150"/>
                    <a:pt x="141" y="156"/>
                    <a:pt x="141" y="163"/>
                  </a:cubicBezTo>
                  <a:cubicBezTo>
                    <a:pt x="141" y="172"/>
                    <a:pt x="138" y="179"/>
                    <a:pt x="131" y="183"/>
                  </a:cubicBezTo>
                  <a:cubicBezTo>
                    <a:pt x="124" y="188"/>
                    <a:pt x="113" y="191"/>
                    <a:pt x="97" y="191"/>
                  </a:cubicBezTo>
                  <a:cubicBezTo>
                    <a:pt x="90" y="191"/>
                    <a:pt x="84" y="190"/>
                    <a:pt x="78" y="189"/>
                  </a:cubicBezTo>
                  <a:cubicBezTo>
                    <a:pt x="72" y="188"/>
                    <a:pt x="66" y="186"/>
                    <a:pt x="62" y="183"/>
                  </a:cubicBezTo>
                  <a:cubicBezTo>
                    <a:pt x="57" y="181"/>
                    <a:pt x="54" y="177"/>
                    <a:pt x="51" y="173"/>
                  </a:cubicBezTo>
                  <a:cubicBezTo>
                    <a:pt x="48" y="168"/>
                    <a:pt x="46" y="162"/>
                    <a:pt x="45" y="155"/>
                  </a:cubicBezTo>
                  <a:lnTo>
                    <a:pt x="0" y="15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2" name="Freeform 12">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CAEF1494-70BC-4ECB-8C72-8156DF7B1057}"/>
                </a:ext>
              </a:extLst>
            </p:cNvPr>
            <p:cNvSpPr>
              <a:spLocks noEditPoints="1"/>
            </p:cNvSpPr>
            <p:nvPr userDrawn="1"/>
          </p:nvSpPr>
          <p:spPr bwMode="auto">
            <a:xfrm>
              <a:off x="8964613" y="7242175"/>
              <a:ext cx="69850" cy="76200"/>
            </a:xfrm>
            <a:custGeom>
              <a:avLst/>
              <a:gdLst>
                <a:gd name="T0" fmla="*/ 163 w 211"/>
                <a:gd name="T1" fmla="*/ 113 h 227"/>
                <a:gd name="T2" fmla="*/ 149 w 211"/>
                <a:gd name="T3" fmla="*/ 169 h 227"/>
                <a:gd name="T4" fmla="*/ 106 w 211"/>
                <a:gd name="T5" fmla="*/ 189 h 227"/>
                <a:gd name="T6" fmla="*/ 62 w 211"/>
                <a:gd name="T7" fmla="*/ 169 h 227"/>
                <a:gd name="T8" fmla="*/ 49 w 211"/>
                <a:gd name="T9" fmla="*/ 113 h 227"/>
                <a:gd name="T10" fmla="*/ 62 w 211"/>
                <a:gd name="T11" fmla="*/ 58 h 227"/>
                <a:gd name="T12" fmla="*/ 106 w 211"/>
                <a:gd name="T13" fmla="*/ 38 h 227"/>
                <a:gd name="T14" fmla="*/ 149 w 211"/>
                <a:gd name="T15" fmla="*/ 58 h 227"/>
                <a:gd name="T16" fmla="*/ 163 w 211"/>
                <a:gd name="T17" fmla="*/ 113 h 227"/>
                <a:gd name="T18" fmla="*/ 211 w 211"/>
                <a:gd name="T19" fmla="*/ 113 h 227"/>
                <a:gd name="T20" fmla="*/ 205 w 211"/>
                <a:gd name="T21" fmla="*/ 67 h 227"/>
                <a:gd name="T22" fmla="*/ 184 w 211"/>
                <a:gd name="T23" fmla="*/ 32 h 227"/>
                <a:gd name="T24" fmla="*/ 151 w 211"/>
                <a:gd name="T25" fmla="*/ 8 h 227"/>
                <a:gd name="T26" fmla="*/ 106 w 211"/>
                <a:gd name="T27" fmla="*/ 0 h 227"/>
                <a:gd name="T28" fmla="*/ 61 w 211"/>
                <a:gd name="T29" fmla="*/ 8 h 227"/>
                <a:gd name="T30" fmla="*/ 28 w 211"/>
                <a:gd name="T31" fmla="*/ 31 h 227"/>
                <a:gd name="T32" fmla="*/ 7 w 211"/>
                <a:gd name="T33" fmla="*/ 67 h 227"/>
                <a:gd name="T34" fmla="*/ 0 w 211"/>
                <a:gd name="T35" fmla="*/ 113 h 227"/>
                <a:gd name="T36" fmla="*/ 28 w 211"/>
                <a:gd name="T37" fmla="*/ 198 h 227"/>
                <a:gd name="T38" fmla="*/ 105 w 211"/>
                <a:gd name="T39" fmla="*/ 227 h 227"/>
                <a:gd name="T40" fmla="*/ 148 w 211"/>
                <a:gd name="T41" fmla="*/ 220 h 227"/>
                <a:gd name="T42" fmla="*/ 182 w 211"/>
                <a:gd name="T43" fmla="*/ 198 h 227"/>
                <a:gd name="T44" fmla="*/ 204 w 211"/>
                <a:gd name="T45" fmla="*/ 162 h 227"/>
                <a:gd name="T46" fmla="*/ 211 w 211"/>
                <a:gd name="T47" fmla="*/ 113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1" h="227">
                  <a:moveTo>
                    <a:pt x="163" y="113"/>
                  </a:moveTo>
                  <a:cubicBezTo>
                    <a:pt x="163" y="137"/>
                    <a:pt x="158" y="155"/>
                    <a:pt x="149" y="169"/>
                  </a:cubicBezTo>
                  <a:cubicBezTo>
                    <a:pt x="140" y="182"/>
                    <a:pt x="126" y="189"/>
                    <a:pt x="106" y="189"/>
                  </a:cubicBezTo>
                  <a:cubicBezTo>
                    <a:pt x="86" y="189"/>
                    <a:pt x="71" y="182"/>
                    <a:pt x="62" y="169"/>
                  </a:cubicBezTo>
                  <a:cubicBezTo>
                    <a:pt x="53" y="155"/>
                    <a:pt x="49" y="136"/>
                    <a:pt x="49" y="113"/>
                  </a:cubicBezTo>
                  <a:cubicBezTo>
                    <a:pt x="49" y="90"/>
                    <a:pt x="53" y="72"/>
                    <a:pt x="62" y="58"/>
                  </a:cubicBezTo>
                  <a:cubicBezTo>
                    <a:pt x="72" y="44"/>
                    <a:pt x="86" y="38"/>
                    <a:pt x="106" y="38"/>
                  </a:cubicBezTo>
                  <a:cubicBezTo>
                    <a:pt x="126" y="38"/>
                    <a:pt x="140" y="44"/>
                    <a:pt x="149" y="58"/>
                  </a:cubicBezTo>
                  <a:cubicBezTo>
                    <a:pt x="158" y="71"/>
                    <a:pt x="163" y="90"/>
                    <a:pt x="163" y="113"/>
                  </a:cubicBezTo>
                  <a:moveTo>
                    <a:pt x="211" y="113"/>
                  </a:moveTo>
                  <a:cubicBezTo>
                    <a:pt x="211" y="96"/>
                    <a:pt x="209" y="81"/>
                    <a:pt x="205" y="67"/>
                  </a:cubicBezTo>
                  <a:cubicBezTo>
                    <a:pt x="200" y="53"/>
                    <a:pt x="193" y="41"/>
                    <a:pt x="184" y="32"/>
                  </a:cubicBezTo>
                  <a:cubicBezTo>
                    <a:pt x="176" y="22"/>
                    <a:pt x="165" y="14"/>
                    <a:pt x="151" y="8"/>
                  </a:cubicBezTo>
                  <a:cubicBezTo>
                    <a:pt x="138" y="3"/>
                    <a:pt x="123" y="0"/>
                    <a:pt x="106" y="0"/>
                  </a:cubicBezTo>
                  <a:cubicBezTo>
                    <a:pt x="89" y="0"/>
                    <a:pt x="75" y="3"/>
                    <a:pt x="61" y="8"/>
                  </a:cubicBezTo>
                  <a:cubicBezTo>
                    <a:pt x="48" y="14"/>
                    <a:pt x="37" y="21"/>
                    <a:pt x="28" y="31"/>
                  </a:cubicBezTo>
                  <a:cubicBezTo>
                    <a:pt x="19" y="41"/>
                    <a:pt x="12" y="53"/>
                    <a:pt x="7" y="67"/>
                  </a:cubicBezTo>
                  <a:cubicBezTo>
                    <a:pt x="3" y="81"/>
                    <a:pt x="0" y="96"/>
                    <a:pt x="0" y="113"/>
                  </a:cubicBezTo>
                  <a:cubicBezTo>
                    <a:pt x="0" y="150"/>
                    <a:pt x="9" y="178"/>
                    <a:pt x="28" y="198"/>
                  </a:cubicBezTo>
                  <a:cubicBezTo>
                    <a:pt x="46" y="217"/>
                    <a:pt x="72" y="227"/>
                    <a:pt x="105" y="227"/>
                  </a:cubicBezTo>
                  <a:cubicBezTo>
                    <a:pt x="121" y="227"/>
                    <a:pt x="135" y="225"/>
                    <a:pt x="148" y="220"/>
                  </a:cubicBezTo>
                  <a:cubicBezTo>
                    <a:pt x="161" y="215"/>
                    <a:pt x="172" y="207"/>
                    <a:pt x="182" y="198"/>
                  </a:cubicBezTo>
                  <a:cubicBezTo>
                    <a:pt x="191" y="188"/>
                    <a:pt x="198" y="176"/>
                    <a:pt x="204" y="162"/>
                  </a:cubicBezTo>
                  <a:cubicBezTo>
                    <a:pt x="209" y="148"/>
                    <a:pt x="211" y="131"/>
                    <a:pt x="211" y="113"/>
                  </a:cubicBezTo>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3" name="Freeform 13">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18C212A0-80BE-4940-9EDD-9E5D84A1A1B3}"/>
                </a:ext>
              </a:extLst>
            </p:cNvPr>
            <p:cNvSpPr>
              <a:spLocks/>
            </p:cNvSpPr>
            <p:nvPr userDrawn="1"/>
          </p:nvSpPr>
          <p:spPr bwMode="auto">
            <a:xfrm>
              <a:off x="8916988" y="7243763"/>
              <a:ext cx="41275" cy="73025"/>
            </a:xfrm>
            <a:custGeom>
              <a:avLst/>
              <a:gdLst>
                <a:gd name="T0" fmla="*/ 0 w 127"/>
                <a:gd name="T1" fmla="*/ 3 h 218"/>
                <a:gd name="T2" fmla="*/ 0 w 127"/>
                <a:gd name="T3" fmla="*/ 218 h 218"/>
                <a:gd name="T4" fmla="*/ 47 w 127"/>
                <a:gd name="T5" fmla="*/ 218 h 218"/>
                <a:gd name="T6" fmla="*/ 47 w 127"/>
                <a:gd name="T7" fmla="*/ 92 h 218"/>
                <a:gd name="T8" fmla="*/ 50 w 127"/>
                <a:gd name="T9" fmla="*/ 74 h 218"/>
                <a:gd name="T10" fmla="*/ 61 w 127"/>
                <a:gd name="T11" fmla="*/ 58 h 218"/>
                <a:gd name="T12" fmla="*/ 77 w 127"/>
                <a:gd name="T13" fmla="*/ 47 h 218"/>
                <a:gd name="T14" fmla="*/ 100 w 127"/>
                <a:gd name="T15" fmla="*/ 43 h 218"/>
                <a:gd name="T16" fmla="*/ 111 w 127"/>
                <a:gd name="T17" fmla="*/ 43 h 218"/>
                <a:gd name="T18" fmla="*/ 121 w 127"/>
                <a:gd name="T19" fmla="*/ 45 h 218"/>
                <a:gd name="T20" fmla="*/ 127 w 127"/>
                <a:gd name="T21" fmla="*/ 2 h 218"/>
                <a:gd name="T22" fmla="*/ 117 w 127"/>
                <a:gd name="T23" fmla="*/ 0 h 218"/>
                <a:gd name="T24" fmla="*/ 106 w 127"/>
                <a:gd name="T25" fmla="*/ 0 h 218"/>
                <a:gd name="T26" fmla="*/ 72 w 127"/>
                <a:gd name="T27" fmla="*/ 9 h 218"/>
                <a:gd name="T28" fmla="*/ 46 w 127"/>
                <a:gd name="T29" fmla="*/ 35 h 218"/>
                <a:gd name="T30" fmla="*/ 46 w 127"/>
                <a:gd name="T31" fmla="*/ 3 h 218"/>
                <a:gd name="T32" fmla="*/ 0 w 127"/>
                <a:gd name="T33" fmla="*/ 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7" h="218">
                  <a:moveTo>
                    <a:pt x="0" y="3"/>
                  </a:moveTo>
                  <a:cubicBezTo>
                    <a:pt x="0" y="218"/>
                    <a:pt x="0" y="218"/>
                    <a:pt x="0" y="218"/>
                  </a:cubicBezTo>
                  <a:cubicBezTo>
                    <a:pt x="47" y="218"/>
                    <a:pt x="47" y="218"/>
                    <a:pt x="47" y="218"/>
                  </a:cubicBezTo>
                  <a:cubicBezTo>
                    <a:pt x="47" y="92"/>
                    <a:pt x="47" y="92"/>
                    <a:pt x="47" y="92"/>
                  </a:cubicBezTo>
                  <a:cubicBezTo>
                    <a:pt x="47" y="86"/>
                    <a:pt x="48" y="80"/>
                    <a:pt x="50" y="74"/>
                  </a:cubicBezTo>
                  <a:cubicBezTo>
                    <a:pt x="53" y="68"/>
                    <a:pt x="56" y="63"/>
                    <a:pt x="61" y="58"/>
                  </a:cubicBezTo>
                  <a:cubicBezTo>
                    <a:pt x="65" y="54"/>
                    <a:pt x="71" y="50"/>
                    <a:pt x="77" y="47"/>
                  </a:cubicBezTo>
                  <a:cubicBezTo>
                    <a:pt x="84" y="44"/>
                    <a:pt x="92" y="43"/>
                    <a:pt x="100" y="43"/>
                  </a:cubicBezTo>
                  <a:cubicBezTo>
                    <a:pt x="104" y="43"/>
                    <a:pt x="108" y="43"/>
                    <a:pt x="111" y="43"/>
                  </a:cubicBezTo>
                  <a:cubicBezTo>
                    <a:pt x="115" y="43"/>
                    <a:pt x="118" y="44"/>
                    <a:pt x="121" y="45"/>
                  </a:cubicBezTo>
                  <a:cubicBezTo>
                    <a:pt x="127" y="2"/>
                    <a:pt x="127" y="2"/>
                    <a:pt x="127" y="2"/>
                  </a:cubicBezTo>
                  <a:cubicBezTo>
                    <a:pt x="124" y="1"/>
                    <a:pt x="120" y="1"/>
                    <a:pt x="117" y="0"/>
                  </a:cubicBezTo>
                  <a:cubicBezTo>
                    <a:pt x="114" y="0"/>
                    <a:pt x="110" y="0"/>
                    <a:pt x="106" y="0"/>
                  </a:cubicBezTo>
                  <a:cubicBezTo>
                    <a:pt x="94" y="0"/>
                    <a:pt x="83" y="3"/>
                    <a:pt x="72" y="9"/>
                  </a:cubicBezTo>
                  <a:cubicBezTo>
                    <a:pt x="62" y="15"/>
                    <a:pt x="53" y="24"/>
                    <a:pt x="46" y="35"/>
                  </a:cubicBezTo>
                  <a:cubicBezTo>
                    <a:pt x="46" y="3"/>
                    <a:pt x="46" y="3"/>
                    <a:pt x="46" y="3"/>
                  </a:cubicBezTo>
                  <a:lnTo>
                    <a:pt x="0" y="3"/>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4" name="Freeform 14">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3ACC2FC3-3F3D-497D-B23C-F243BAF039A4}"/>
                </a:ext>
              </a:extLst>
            </p:cNvPr>
            <p:cNvSpPr>
              <a:spLocks/>
            </p:cNvSpPr>
            <p:nvPr userDrawn="1"/>
          </p:nvSpPr>
          <p:spPr bwMode="auto">
            <a:xfrm>
              <a:off x="8836025" y="7242175"/>
              <a:ext cx="65088" cy="76200"/>
            </a:xfrm>
            <a:custGeom>
              <a:avLst/>
              <a:gdLst>
                <a:gd name="T0" fmla="*/ 149 w 196"/>
                <a:gd name="T1" fmla="*/ 146 h 227"/>
                <a:gd name="T2" fmla="*/ 135 w 196"/>
                <a:gd name="T3" fmla="*/ 178 h 227"/>
                <a:gd name="T4" fmla="*/ 102 w 196"/>
                <a:gd name="T5" fmla="*/ 189 h 227"/>
                <a:gd name="T6" fmla="*/ 77 w 196"/>
                <a:gd name="T7" fmla="*/ 183 h 227"/>
                <a:gd name="T8" fmla="*/ 61 w 196"/>
                <a:gd name="T9" fmla="*/ 167 h 227"/>
                <a:gd name="T10" fmla="*/ 52 w 196"/>
                <a:gd name="T11" fmla="*/ 143 h 227"/>
                <a:gd name="T12" fmla="*/ 49 w 196"/>
                <a:gd name="T13" fmla="*/ 113 h 227"/>
                <a:gd name="T14" fmla="*/ 52 w 196"/>
                <a:gd name="T15" fmla="*/ 85 h 227"/>
                <a:gd name="T16" fmla="*/ 60 w 196"/>
                <a:gd name="T17" fmla="*/ 61 h 227"/>
                <a:gd name="T18" fmla="*/ 77 w 196"/>
                <a:gd name="T19" fmla="*/ 44 h 227"/>
                <a:gd name="T20" fmla="*/ 103 w 196"/>
                <a:gd name="T21" fmla="*/ 38 h 227"/>
                <a:gd name="T22" fmla="*/ 134 w 196"/>
                <a:gd name="T23" fmla="*/ 50 h 227"/>
                <a:gd name="T24" fmla="*/ 146 w 196"/>
                <a:gd name="T25" fmla="*/ 80 h 227"/>
                <a:gd name="T26" fmla="*/ 193 w 196"/>
                <a:gd name="T27" fmla="*/ 73 h 227"/>
                <a:gd name="T28" fmla="*/ 184 w 196"/>
                <a:gd name="T29" fmla="*/ 45 h 227"/>
                <a:gd name="T30" fmla="*/ 168 w 196"/>
                <a:gd name="T31" fmla="*/ 22 h 227"/>
                <a:gd name="T32" fmla="*/ 143 w 196"/>
                <a:gd name="T33" fmla="*/ 6 h 227"/>
                <a:gd name="T34" fmla="*/ 104 w 196"/>
                <a:gd name="T35" fmla="*/ 0 h 227"/>
                <a:gd name="T36" fmla="*/ 60 w 196"/>
                <a:gd name="T37" fmla="*/ 8 h 227"/>
                <a:gd name="T38" fmla="*/ 28 w 196"/>
                <a:gd name="T39" fmla="*/ 31 h 227"/>
                <a:gd name="T40" fmla="*/ 7 w 196"/>
                <a:gd name="T41" fmla="*/ 68 h 227"/>
                <a:gd name="T42" fmla="*/ 0 w 196"/>
                <a:gd name="T43" fmla="*/ 114 h 227"/>
                <a:gd name="T44" fmla="*/ 7 w 196"/>
                <a:gd name="T45" fmla="*/ 161 h 227"/>
                <a:gd name="T46" fmla="*/ 25 w 196"/>
                <a:gd name="T47" fmla="*/ 196 h 227"/>
                <a:gd name="T48" fmla="*/ 57 w 196"/>
                <a:gd name="T49" fmla="*/ 219 h 227"/>
                <a:gd name="T50" fmla="*/ 102 w 196"/>
                <a:gd name="T51" fmla="*/ 227 h 227"/>
                <a:gd name="T52" fmla="*/ 169 w 196"/>
                <a:gd name="T53" fmla="*/ 206 h 227"/>
                <a:gd name="T54" fmla="*/ 196 w 196"/>
                <a:gd name="T55" fmla="*/ 146 h 227"/>
                <a:gd name="T56" fmla="*/ 149 w 196"/>
                <a:gd name="T57" fmla="*/ 146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6" h="227">
                  <a:moveTo>
                    <a:pt x="149" y="146"/>
                  </a:moveTo>
                  <a:cubicBezTo>
                    <a:pt x="147" y="160"/>
                    <a:pt x="142" y="170"/>
                    <a:pt x="135" y="178"/>
                  </a:cubicBezTo>
                  <a:cubicBezTo>
                    <a:pt x="127" y="186"/>
                    <a:pt x="117" y="189"/>
                    <a:pt x="102" y="189"/>
                  </a:cubicBezTo>
                  <a:cubicBezTo>
                    <a:pt x="92" y="189"/>
                    <a:pt x="84" y="187"/>
                    <a:pt x="77" y="183"/>
                  </a:cubicBezTo>
                  <a:cubicBezTo>
                    <a:pt x="70" y="179"/>
                    <a:pt x="65" y="174"/>
                    <a:pt x="61" y="167"/>
                  </a:cubicBezTo>
                  <a:cubicBezTo>
                    <a:pt x="57" y="160"/>
                    <a:pt x="54" y="152"/>
                    <a:pt x="52" y="143"/>
                  </a:cubicBezTo>
                  <a:cubicBezTo>
                    <a:pt x="50" y="134"/>
                    <a:pt x="49" y="124"/>
                    <a:pt x="49" y="113"/>
                  </a:cubicBezTo>
                  <a:cubicBezTo>
                    <a:pt x="49" y="104"/>
                    <a:pt x="50" y="95"/>
                    <a:pt x="52" y="85"/>
                  </a:cubicBezTo>
                  <a:cubicBezTo>
                    <a:pt x="53" y="76"/>
                    <a:pt x="56" y="68"/>
                    <a:pt x="60" y="61"/>
                  </a:cubicBezTo>
                  <a:cubicBezTo>
                    <a:pt x="64" y="54"/>
                    <a:pt x="70" y="49"/>
                    <a:pt x="77" y="44"/>
                  </a:cubicBezTo>
                  <a:cubicBezTo>
                    <a:pt x="84" y="40"/>
                    <a:pt x="92" y="38"/>
                    <a:pt x="103" y="38"/>
                  </a:cubicBezTo>
                  <a:cubicBezTo>
                    <a:pt x="117" y="38"/>
                    <a:pt x="128" y="42"/>
                    <a:pt x="134" y="50"/>
                  </a:cubicBezTo>
                  <a:cubicBezTo>
                    <a:pt x="140" y="58"/>
                    <a:pt x="144" y="68"/>
                    <a:pt x="146" y="80"/>
                  </a:cubicBezTo>
                  <a:cubicBezTo>
                    <a:pt x="193" y="73"/>
                    <a:pt x="193" y="73"/>
                    <a:pt x="193" y="73"/>
                  </a:cubicBezTo>
                  <a:cubicBezTo>
                    <a:pt x="191" y="63"/>
                    <a:pt x="188" y="54"/>
                    <a:pt x="184" y="45"/>
                  </a:cubicBezTo>
                  <a:cubicBezTo>
                    <a:pt x="181" y="36"/>
                    <a:pt x="175" y="29"/>
                    <a:pt x="168" y="22"/>
                  </a:cubicBezTo>
                  <a:cubicBezTo>
                    <a:pt x="162" y="15"/>
                    <a:pt x="153" y="10"/>
                    <a:pt x="143" y="6"/>
                  </a:cubicBezTo>
                  <a:cubicBezTo>
                    <a:pt x="132" y="2"/>
                    <a:pt x="119" y="0"/>
                    <a:pt x="104" y="0"/>
                  </a:cubicBezTo>
                  <a:cubicBezTo>
                    <a:pt x="88" y="0"/>
                    <a:pt x="73" y="3"/>
                    <a:pt x="60" y="8"/>
                  </a:cubicBezTo>
                  <a:cubicBezTo>
                    <a:pt x="47" y="14"/>
                    <a:pt x="37" y="21"/>
                    <a:pt x="28" y="31"/>
                  </a:cubicBezTo>
                  <a:cubicBezTo>
                    <a:pt x="19" y="41"/>
                    <a:pt x="12" y="53"/>
                    <a:pt x="7" y="68"/>
                  </a:cubicBezTo>
                  <a:cubicBezTo>
                    <a:pt x="3" y="82"/>
                    <a:pt x="0" y="97"/>
                    <a:pt x="0" y="114"/>
                  </a:cubicBezTo>
                  <a:cubicBezTo>
                    <a:pt x="0" y="131"/>
                    <a:pt x="2" y="147"/>
                    <a:pt x="7" y="161"/>
                  </a:cubicBezTo>
                  <a:cubicBezTo>
                    <a:pt x="11" y="175"/>
                    <a:pt x="17" y="186"/>
                    <a:pt x="25" y="196"/>
                  </a:cubicBezTo>
                  <a:cubicBezTo>
                    <a:pt x="34" y="206"/>
                    <a:pt x="45" y="214"/>
                    <a:pt x="57" y="219"/>
                  </a:cubicBezTo>
                  <a:cubicBezTo>
                    <a:pt x="70" y="224"/>
                    <a:pt x="85" y="227"/>
                    <a:pt x="102" y="227"/>
                  </a:cubicBezTo>
                  <a:cubicBezTo>
                    <a:pt x="131" y="227"/>
                    <a:pt x="153" y="220"/>
                    <a:pt x="169" y="206"/>
                  </a:cubicBezTo>
                  <a:cubicBezTo>
                    <a:pt x="184" y="191"/>
                    <a:pt x="193" y="171"/>
                    <a:pt x="196" y="146"/>
                  </a:cubicBezTo>
                  <a:lnTo>
                    <a:pt x="149" y="146"/>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5" name="Freeform 15">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249101EB-4100-4BB8-8D39-09E3D34FD306}"/>
                </a:ext>
              </a:extLst>
            </p:cNvPr>
            <p:cNvSpPr>
              <a:spLocks/>
            </p:cNvSpPr>
            <p:nvPr userDrawn="1"/>
          </p:nvSpPr>
          <p:spPr bwMode="auto">
            <a:xfrm>
              <a:off x="8788400" y="7243763"/>
              <a:ext cx="42863" cy="73025"/>
            </a:xfrm>
            <a:custGeom>
              <a:avLst/>
              <a:gdLst>
                <a:gd name="T0" fmla="*/ 0 w 126"/>
                <a:gd name="T1" fmla="*/ 3 h 218"/>
                <a:gd name="T2" fmla="*/ 0 w 126"/>
                <a:gd name="T3" fmla="*/ 218 h 218"/>
                <a:gd name="T4" fmla="*/ 46 w 126"/>
                <a:gd name="T5" fmla="*/ 218 h 218"/>
                <a:gd name="T6" fmla="*/ 46 w 126"/>
                <a:gd name="T7" fmla="*/ 92 h 218"/>
                <a:gd name="T8" fmla="*/ 50 w 126"/>
                <a:gd name="T9" fmla="*/ 74 h 218"/>
                <a:gd name="T10" fmla="*/ 60 w 126"/>
                <a:gd name="T11" fmla="*/ 58 h 218"/>
                <a:gd name="T12" fmla="*/ 76 w 126"/>
                <a:gd name="T13" fmla="*/ 47 h 218"/>
                <a:gd name="T14" fmla="*/ 99 w 126"/>
                <a:gd name="T15" fmla="*/ 43 h 218"/>
                <a:gd name="T16" fmla="*/ 111 w 126"/>
                <a:gd name="T17" fmla="*/ 43 h 218"/>
                <a:gd name="T18" fmla="*/ 120 w 126"/>
                <a:gd name="T19" fmla="*/ 45 h 218"/>
                <a:gd name="T20" fmla="*/ 126 w 126"/>
                <a:gd name="T21" fmla="*/ 2 h 218"/>
                <a:gd name="T22" fmla="*/ 116 w 126"/>
                <a:gd name="T23" fmla="*/ 0 h 218"/>
                <a:gd name="T24" fmla="*/ 105 w 126"/>
                <a:gd name="T25" fmla="*/ 0 h 218"/>
                <a:gd name="T26" fmla="*/ 72 w 126"/>
                <a:gd name="T27" fmla="*/ 9 h 218"/>
                <a:gd name="T28" fmla="*/ 45 w 126"/>
                <a:gd name="T29" fmla="*/ 35 h 218"/>
                <a:gd name="T30" fmla="*/ 45 w 126"/>
                <a:gd name="T31" fmla="*/ 3 h 218"/>
                <a:gd name="T32" fmla="*/ 0 w 126"/>
                <a:gd name="T33" fmla="*/ 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6" h="218">
                  <a:moveTo>
                    <a:pt x="0" y="3"/>
                  </a:moveTo>
                  <a:cubicBezTo>
                    <a:pt x="0" y="218"/>
                    <a:pt x="0" y="218"/>
                    <a:pt x="0" y="218"/>
                  </a:cubicBezTo>
                  <a:cubicBezTo>
                    <a:pt x="46" y="218"/>
                    <a:pt x="46" y="218"/>
                    <a:pt x="46" y="218"/>
                  </a:cubicBezTo>
                  <a:cubicBezTo>
                    <a:pt x="46" y="92"/>
                    <a:pt x="46" y="92"/>
                    <a:pt x="46" y="92"/>
                  </a:cubicBezTo>
                  <a:cubicBezTo>
                    <a:pt x="46" y="86"/>
                    <a:pt x="47" y="80"/>
                    <a:pt x="50" y="74"/>
                  </a:cubicBezTo>
                  <a:cubicBezTo>
                    <a:pt x="52" y="68"/>
                    <a:pt x="55" y="63"/>
                    <a:pt x="60" y="58"/>
                  </a:cubicBezTo>
                  <a:cubicBezTo>
                    <a:pt x="64" y="54"/>
                    <a:pt x="70" y="50"/>
                    <a:pt x="76" y="47"/>
                  </a:cubicBezTo>
                  <a:cubicBezTo>
                    <a:pt x="83" y="44"/>
                    <a:pt x="91" y="43"/>
                    <a:pt x="99" y="43"/>
                  </a:cubicBezTo>
                  <a:cubicBezTo>
                    <a:pt x="103" y="43"/>
                    <a:pt x="107" y="43"/>
                    <a:pt x="111" y="43"/>
                  </a:cubicBezTo>
                  <a:cubicBezTo>
                    <a:pt x="114" y="43"/>
                    <a:pt x="117" y="44"/>
                    <a:pt x="120" y="45"/>
                  </a:cubicBezTo>
                  <a:cubicBezTo>
                    <a:pt x="126" y="2"/>
                    <a:pt x="126" y="2"/>
                    <a:pt x="126" y="2"/>
                  </a:cubicBezTo>
                  <a:cubicBezTo>
                    <a:pt x="123" y="1"/>
                    <a:pt x="120" y="1"/>
                    <a:pt x="116" y="0"/>
                  </a:cubicBezTo>
                  <a:cubicBezTo>
                    <a:pt x="113" y="0"/>
                    <a:pt x="109" y="0"/>
                    <a:pt x="105" y="0"/>
                  </a:cubicBezTo>
                  <a:cubicBezTo>
                    <a:pt x="93" y="0"/>
                    <a:pt x="82" y="3"/>
                    <a:pt x="72" y="9"/>
                  </a:cubicBezTo>
                  <a:cubicBezTo>
                    <a:pt x="61" y="15"/>
                    <a:pt x="52" y="24"/>
                    <a:pt x="45" y="35"/>
                  </a:cubicBezTo>
                  <a:cubicBezTo>
                    <a:pt x="45" y="3"/>
                    <a:pt x="45" y="3"/>
                    <a:pt x="45" y="3"/>
                  </a:cubicBezTo>
                  <a:lnTo>
                    <a:pt x="0" y="3"/>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6" name="Freeform 16">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55584523-09BF-4AE9-A568-E42B8D90A16C}"/>
                </a:ext>
              </a:extLst>
            </p:cNvPr>
            <p:cNvSpPr>
              <a:spLocks noEditPoints="1"/>
            </p:cNvSpPr>
            <p:nvPr userDrawn="1"/>
          </p:nvSpPr>
          <p:spPr bwMode="auto">
            <a:xfrm>
              <a:off x="8701088" y="7242175"/>
              <a:ext cx="71438" cy="76200"/>
            </a:xfrm>
            <a:custGeom>
              <a:avLst/>
              <a:gdLst>
                <a:gd name="T0" fmla="*/ 163 w 211"/>
                <a:gd name="T1" fmla="*/ 113 h 227"/>
                <a:gd name="T2" fmla="*/ 149 w 211"/>
                <a:gd name="T3" fmla="*/ 169 h 227"/>
                <a:gd name="T4" fmla="*/ 106 w 211"/>
                <a:gd name="T5" fmla="*/ 189 h 227"/>
                <a:gd name="T6" fmla="*/ 62 w 211"/>
                <a:gd name="T7" fmla="*/ 169 h 227"/>
                <a:gd name="T8" fmla="*/ 49 w 211"/>
                <a:gd name="T9" fmla="*/ 113 h 227"/>
                <a:gd name="T10" fmla="*/ 62 w 211"/>
                <a:gd name="T11" fmla="*/ 58 h 227"/>
                <a:gd name="T12" fmla="*/ 106 w 211"/>
                <a:gd name="T13" fmla="*/ 38 h 227"/>
                <a:gd name="T14" fmla="*/ 149 w 211"/>
                <a:gd name="T15" fmla="*/ 58 h 227"/>
                <a:gd name="T16" fmla="*/ 163 w 211"/>
                <a:gd name="T17" fmla="*/ 113 h 227"/>
                <a:gd name="T18" fmla="*/ 211 w 211"/>
                <a:gd name="T19" fmla="*/ 113 h 227"/>
                <a:gd name="T20" fmla="*/ 204 w 211"/>
                <a:gd name="T21" fmla="*/ 67 h 227"/>
                <a:gd name="T22" fmla="*/ 184 w 211"/>
                <a:gd name="T23" fmla="*/ 32 h 227"/>
                <a:gd name="T24" fmla="*/ 151 w 211"/>
                <a:gd name="T25" fmla="*/ 8 h 227"/>
                <a:gd name="T26" fmla="*/ 106 w 211"/>
                <a:gd name="T27" fmla="*/ 0 h 227"/>
                <a:gd name="T28" fmla="*/ 61 w 211"/>
                <a:gd name="T29" fmla="*/ 8 h 227"/>
                <a:gd name="T30" fmla="*/ 28 w 211"/>
                <a:gd name="T31" fmla="*/ 31 h 227"/>
                <a:gd name="T32" fmla="*/ 7 w 211"/>
                <a:gd name="T33" fmla="*/ 67 h 227"/>
                <a:gd name="T34" fmla="*/ 0 w 211"/>
                <a:gd name="T35" fmla="*/ 113 h 227"/>
                <a:gd name="T36" fmla="*/ 28 w 211"/>
                <a:gd name="T37" fmla="*/ 198 h 227"/>
                <a:gd name="T38" fmla="*/ 105 w 211"/>
                <a:gd name="T39" fmla="*/ 227 h 227"/>
                <a:gd name="T40" fmla="*/ 148 w 211"/>
                <a:gd name="T41" fmla="*/ 220 h 227"/>
                <a:gd name="T42" fmla="*/ 181 w 211"/>
                <a:gd name="T43" fmla="*/ 198 h 227"/>
                <a:gd name="T44" fmla="*/ 203 w 211"/>
                <a:gd name="T45" fmla="*/ 162 h 227"/>
                <a:gd name="T46" fmla="*/ 211 w 211"/>
                <a:gd name="T47" fmla="*/ 113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1" h="227">
                  <a:moveTo>
                    <a:pt x="163" y="113"/>
                  </a:moveTo>
                  <a:cubicBezTo>
                    <a:pt x="163" y="137"/>
                    <a:pt x="158" y="155"/>
                    <a:pt x="149" y="169"/>
                  </a:cubicBezTo>
                  <a:cubicBezTo>
                    <a:pt x="140" y="182"/>
                    <a:pt x="125" y="189"/>
                    <a:pt x="106" y="189"/>
                  </a:cubicBezTo>
                  <a:cubicBezTo>
                    <a:pt x="85" y="189"/>
                    <a:pt x="71" y="182"/>
                    <a:pt x="62" y="169"/>
                  </a:cubicBezTo>
                  <a:cubicBezTo>
                    <a:pt x="53" y="155"/>
                    <a:pt x="49" y="136"/>
                    <a:pt x="49" y="113"/>
                  </a:cubicBezTo>
                  <a:cubicBezTo>
                    <a:pt x="49" y="90"/>
                    <a:pt x="53" y="72"/>
                    <a:pt x="62" y="58"/>
                  </a:cubicBezTo>
                  <a:cubicBezTo>
                    <a:pt x="71" y="44"/>
                    <a:pt x="86" y="38"/>
                    <a:pt x="106" y="38"/>
                  </a:cubicBezTo>
                  <a:cubicBezTo>
                    <a:pt x="125" y="38"/>
                    <a:pt x="140" y="44"/>
                    <a:pt x="149" y="58"/>
                  </a:cubicBezTo>
                  <a:cubicBezTo>
                    <a:pt x="158" y="71"/>
                    <a:pt x="163" y="90"/>
                    <a:pt x="163" y="113"/>
                  </a:cubicBezTo>
                  <a:moveTo>
                    <a:pt x="211" y="113"/>
                  </a:moveTo>
                  <a:cubicBezTo>
                    <a:pt x="211" y="96"/>
                    <a:pt x="209" y="81"/>
                    <a:pt x="204" y="67"/>
                  </a:cubicBezTo>
                  <a:cubicBezTo>
                    <a:pt x="200" y="53"/>
                    <a:pt x="193" y="41"/>
                    <a:pt x="184" y="32"/>
                  </a:cubicBezTo>
                  <a:cubicBezTo>
                    <a:pt x="175" y="22"/>
                    <a:pt x="164" y="14"/>
                    <a:pt x="151" y="8"/>
                  </a:cubicBezTo>
                  <a:cubicBezTo>
                    <a:pt x="138" y="3"/>
                    <a:pt x="123" y="0"/>
                    <a:pt x="106" y="0"/>
                  </a:cubicBezTo>
                  <a:cubicBezTo>
                    <a:pt x="89" y="0"/>
                    <a:pt x="74" y="3"/>
                    <a:pt x="61" y="8"/>
                  </a:cubicBezTo>
                  <a:cubicBezTo>
                    <a:pt x="48" y="14"/>
                    <a:pt x="37" y="21"/>
                    <a:pt x="28" y="31"/>
                  </a:cubicBezTo>
                  <a:cubicBezTo>
                    <a:pt x="19" y="41"/>
                    <a:pt x="12" y="53"/>
                    <a:pt x="7" y="67"/>
                  </a:cubicBezTo>
                  <a:cubicBezTo>
                    <a:pt x="2" y="81"/>
                    <a:pt x="0" y="96"/>
                    <a:pt x="0" y="113"/>
                  </a:cubicBezTo>
                  <a:cubicBezTo>
                    <a:pt x="0" y="150"/>
                    <a:pt x="9" y="178"/>
                    <a:pt x="28" y="198"/>
                  </a:cubicBezTo>
                  <a:cubicBezTo>
                    <a:pt x="46" y="217"/>
                    <a:pt x="72" y="227"/>
                    <a:pt x="105" y="227"/>
                  </a:cubicBezTo>
                  <a:cubicBezTo>
                    <a:pt x="121" y="227"/>
                    <a:pt x="135" y="225"/>
                    <a:pt x="148" y="220"/>
                  </a:cubicBezTo>
                  <a:cubicBezTo>
                    <a:pt x="161" y="215"/>
                    <a:pt x="172" y="207"/>
                    <a:pt x="181" y="198"/>
                  </a:cubicBezTo>
                  <a:cubicBezTo>
                    <a:pt x="191" y="188"/>
                    <a:pt x="198" y="176"/>
                    <a:pt x="203" y="162"/>
                  </a:cubicBezTo>
                  <a:cubicBezTo>
                    <a:pt x="209" y="148"/>
                    <a:pt x="211" y="131"/>
                    <a:pt x="211" y="113"/>
                  </a:cubicBezTo>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7" name="Freeform 17">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CE566394-907D-4872-868C-3C1737C6F617}"/>
                </a:ext>
              </a:extLst>
            </p:cNvPr>
            <p:cNvSpPr>
              <a:spLocks/>
            </p:cNvSpPr>
            <p:nvPr userDrawn="1"/>
          </p:nvSpPr>
          <p:spPr bwMode="auto">
            <a:xfrm>
              <a:off x="8607425" y="7216775"/>
              <a:ext cx="77788" cy="100013"/>
            </a:xfrm>
            <a:custGeom>
              <a:avLst/>
              <a:gdLst>
                <a:gd name="T0" fmla="*/ 39 w 49"/>
                <a:gd name="T1" fmla="*/ 0 h 63"/>
                <a:gd name="T2" fmla="*/ 39 w 49"/>
                <a:gd name="T3" fmla="*/ 45 h 63"/>
                <a:gd name="T4" fmla="*/ 10 w 49"/>
                <a:gd name="T5" fmla="*/ 0 h 63"/>
                <a:gd name="T6" fmla="*/ 0 w 49"/>
                <a:gd name="T7" fmla="*/ 0 h 63"/>
                <a:gd name="T8" fmla="*/ 0 w 49"/>
                <a:gd name="T9" fmla="*/ 63 h 63"/>
                <a:gd name="T10" fmla="*/ 11 w 49"/>
                <a:gd name="T11" fmla="*/ 63 h 63"/>
                <a:gd name="T12" fmla="*/ 11 w 49"/>
                <a:gd name="T13" fmla="*/ 18 h 63"/>
                <a:gd name="T14" fmla="*/ 39 w 49"/>
                <a:gd name="T15" fmla="*/ 63 h 63"/>
                <a:gd name="T16" fmla="*/ 49 w 49"/>
                <a:gd name="T17" fmla="*/ 63 h 63"/>
                <a:gd name="T18" fmla="*/ 49 w 49"/>
                <a:gd name="T19" fmla="*/ 0 h 63"/>
                <a:gd name="T20" fmla="*/ 39 w 49"/>
                <a:gd name="T21" fmla="*/ 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 h="63">
                  <a:moveTo>
                    <a:pt x="39" y="0"/>
                  </a:moveTo>
                  <a:lnTo>
                    <a:pt x="39" y="45"/>
                  </a:lnTo>
                  <a:lnTo>
                    <a:pt x="10" y="0"/>
                  </a:lnTo>
                  <a:lnTo>
                    <a:pt x="0" y="0"/>
                  </a:lnTo>
                  <a:lnTo>
                    <a:pt x="0" y="63"/>
                  </a:lnTo>
                  <a:lnTo>
                    <a:pt x="11" y="63"/>
                  </a:lnTo>
                  <a:lnTo>
                    <a:pt x="11" y="18"/>
                  </a:lnTo>
                  <a:lnTo>
                    <a:pt x="39" y="63"/>
                  </a:lnTo>
                  <a:lnTo>
                    <a:pt x="49" y="63"/>
                  </a:lnTo>
                  <a:lnTo>
                    <a:pt x="49" y="0"/>
                  </a:lnTo>
                  <a:lnTo>
                    <a:pt x="39" y="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8" name="Freeform 18">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C86CE81A-802B-4726-BA69-A36630D4805F}"/>
                </a:ext>
              </a:extLst>
            </p:cNvPr>
            <p:cNvSpPr>
              <a:spLocks/>
            </p:cNvSpPr>
            <p:nvPr userDrawn="1"/>
          </p:nvSpPr>
          <p:spPr bwMode="auto">
            <a:xfrm>
              <a:off x="8521700" y="7243763"/>
              <a:ext cx="42863" cy="73025"/>
            </a:xfrm>
            <a:custGeom>
              <a:avLst/>
              <a:gdLst>
                <a:gd name="T0" fmla="*/ 0 w 126"/>
                <a:gd name="T1" fmla="*/ 3 h 218"/>
                <a:gd name="T2" fmla="*/ 0 w 126"/>
                <a:gd name="T3" fmla="*/ 218 h 218"/>
                <a:gd name="T4" fmla="*/ 46 w 126"/>
                <a:gd name="T5" fmla="*/ 218 h 218"/>
                <a:gd name="T6" fmla="*/ 46 w 126"/>
                <a:gd name="T7" fmla="*/ 92 h 218"/>
                <a:gd name="T8" fmla="*/ 50 w 126"/>
                <a:gd name="T9" fmla="*/ 74 h 218"/>
                <a:gd name="T10" fmla="*/ 60 w 126"/>
                <a:gd name="T11" fmla="*/ 58 h 218"/>
                <a:gd name="T12" fmla="*/ 77 w 126"/>
                <a:gd name="T13" fmla="*/ 47 h 218"/>
                <a:gd name="T14" fmla="*/ 100 w 126"/>
                <a:gd name="T15" fmla="*/ 43 h 218"/>
                <a:gd name="T16" fmla="*/ 111 w 126"/>
                <a:gd name="T17" fmla="*/ 43 h 218"/>
                <a:gd name="T18" fmla="*/ 121 w 126"/>
                <a:gd name="T19" fmla="*/ 45 h 218"/>
                <a:gd name="T20" fmla="*/ 126 w 126"/>
                <a:gd name="T21" fmla="*/ 2 h 218"/>
                <a:gd name="T22" fmla="*/ 117 w 126"/>
                <a:gd name="T23" fmla="*/ 0 h 218"/>
                <a:gd name="T24" fmla="*/ 105 w 126"/>
                <a:gd name="T25" fmla="*/ 0 h 218"/>
                <a:gd name="T26" fmla="*/ 72 w 126"/>
                <a:gd name="T27" fmla="*/ 9 h 218"/>
                <a:gd name="T28" fmla="*/ 45 w 126"/>
                <a:gd name="T29" fmla="*/ 35 h 218"/>
                <a:gd name="T30" fmla="*/ 45 w 126"/>
                <a:gd name="T31" fmla="*/ 3 h 218"/>
                <a:gd name="T32" fmla="*/ 0 w 126"/>
                <a:gd name="T33" fmla="*/ 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6" h="218">
                  <a:moveTo>
                    <a:pt x="0" y="3"/>
                  </a:moveTo>
                  <a:cubicBezTo>
                    <a:pt x="0" y="218"/>
                    <a:pt x="0" y="218"/>
                    <a:pt x="0" y="218"/>
                  </a:cubicBezTo>
                  <a:cubicBezTo>
                    <a:pt x="46" y="218"/>
                    <a:pt x="46" y="218"/>
                    <a:pt x="46" y="218"/>
                  </a:cubicBezTo>
                  <a:cubicBezTo>
                    <a:pt x="46" y="92"/>
                    <a:pt x="46" y="92"/>
                    <a:pt x="46" y="92"/>
                  </a:cubicBezTo>
                  <a:cubicBezTo>
                    <a:pt x="46" y="86"/>
                    <a:pt x="47" y="80"/>
                    <a:pt x="50" y="74"/>
                  </a:cubicBezTo>
                  <a:cubicBezTo>
                    <a:pt x="52" y="68"/>
                    <a:pt x="55" y="63"/>
                    <a:pt x="60" y="58"/>
                  </a:cubicBezTo>
                  <a:cubicBezTo>
                    <a:pt x="65" y="54"/>
                    <a:pt x="70" y="50"/>
                    <a:pt x="77" y="47"/>
                  </a:cubicBezTo>
                  <a:cubicBezTo>
                    <a:pt x="83" y="44"/>
                    <a:pt x="91" y="43"/>
                    <a:pt x="100" y="43"/>
                  </a:cubicBezTo>
                  <a:cubicBezTo>
                    <a:pt x="103" y="43"/>
                    <a:pt x="107" y="43"/>
                    <a:pt x="111" y="43"/>
                  </a:cubicBezTo>
                  <a:cubicBezTo>
                    <a:pt x="114" y="43"/>
                    <a:pt x="118" y="44"/>
                    <a:pt x="121" y="45"/>
                  </a:cubicBezTo>
                  <a:cubicBezTo>
                    <a:pt x="126" y="2"/>
                    <a:pt x="126" y="2"/>
                    <a:pt x="126" y="2"/>
                  </a:cubicBezTo>
                  <a:cubicBezTo>
                    <a:pt x="123" y="1"/>
                    <a:pt x="120" y="1"/>
                    <a:pt x="117" y="0"/>
                  </a:cubicBezTo>
                  <a:cubicBezTo>
                    <a:pt x="114" y="0"/>
                    <a:pt x="110" y="0"/>
                    <a:pt x="105" y="0"/>
                  </a:cubicBezTo>
                  <a:cubicBezTo>
                    <a:pt x="93" y="0"/>
                    <a:pt x="82" y="3"/>
                    <a:pt x="72" y="9"/>
                  </a:cubicBezTo>
                  <a:cubicBezTo>
                    <a:pt x="61" y="15"/>
                    <a:pt x="52" y="24"/>
                    <a:pt x="45" y="35"/>
                  </a:cubicBezTo>
                  <a:cubicBezTo>
                    <a:pt x="45" y="3"/>
                    <a:pt x="45" y="3"/>
                    <a:pt x="45" y="3"/>
                  </a:cubicBezTo>
                  <a:lnTo>
                    <a:pt x="0" y="3"/>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9" name="Freeform 19">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8A1129B2-FACE-4F6E-A520-24E2CF680BF5}"/>
                </a:ext>
              </a:extLst>
            </p:cNvPr>
            <p:cNvSpPr>
              <a:spLocks/>
            </p:cNvSpPr>
            <p:nvPr userDrawn="1"/>
          </p:nvSpPr>
          <p:spPr bwMode="auto">
            <a:xfrm>
              <a:off x="8361363" y="7242175"/>
              <a:ext cx="63500" cy="74613"/>
            </a:xfrm>
            <a:custGeom>
              <a:avLst/>
              <a:gdLst>
                <a:gd name="T0" fmla="*/ 0 w 187"/>
                <a:gd name="T1" fmla="*/ 6 h 221"/>
                <a:gd name="T2" fmla="*/ 0 w 187"/>
                <a:gd name="T3" fmla="*/ 221 h 221"/>
                <a:gd name="T4" fmla="*/ 46 w 187"/>
                <a:gd name="T5" fmla="*/ 221 h 221"/>
                <a:gd name="T6" fmla="*/ 46 w 187"/>
                <a:gd name="T7" fmla="*/ 93 h 221"/>
                <a:gd name="T8" fmla="*/ 51 w 187"/>
                <a:gd name="T9" fmla="*/ 73 h 221"/>
                <a:gd name="T10" fmla="*/ 62 w 187"/>
                <a:gd name="T11" fmla="*/ 55 h 221"/>
                <a:gd name="T12" fmla="*/ 80 w 187"/>
                <a:gd name="T13" fmla="*/ 44 h 221"/>
                <a:gd name="T14" fmla="*/ 103 w 187"/>
                <a:gd name="T15" fmla="*/ 39 h 221"/>
                <a:gd name="T16" fmla="*/ 131 w 187"/>
                <a:gd name="T17" fmla="*/ 50 h 221"/>
                <a:gd name="T18" fmla="*/ 140 w 187"/>
                <a:gd name="T19" fmla="*/ 86 h 221"/>
                <a:gd name="T20" fmla="*/ 140 w 187"/>
                <a:gd name="T21" fmla="*/ 221 h 221"/>
                <a:gd name="T22" fmla="*/ 187 w 187"/>
                <a:gd name="T23" fmla="*/ 221 h 221"/>
                <a:gd name="T24" fmla="*/ 187 w 187"/>
                <a:gd name="T25" fmla="*/ 79 h 221"/>
                <a:gd name="T26" fmla="*/ 116 w 187"/>
                <a:gd name="T27" fmla="*/ 0 h 221"/>
                <a:gd name="T28" fmla="*/ 77 w 187"/>
                <a:gd name="T29" fmla="*/ 9 h 221"/>
                <a:gd name="T30" fmla="*/ 45 w 187"/>
                <a:gd name="T31" fmla="*/ 38 h 221"/>
                <a:gd name="T32" fmla="*/ 45 w 187"/>
                <a:gd name="T33" fmla="*/ 6 h 221"/>
                <a:gd name="T34" fmla="*/ 0 w 187"/>
                <a:gd name="T35" fmla="*/ 6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7" h="221">
                  <a:moveTo>
                    <a:pt x="0" y="6"/>
                  </a:moveTo>
                  <a:cubicBezTo>
                    <a:pt x="0" y="221"/>
                    <a:pt x="0" y="221"/>
                    <a:pt x="0" y="221"/>
                  </a:cubicBezTo>
                  <a:cubicBezTo>
                    <a:pt x="46" y="221"/>
                    <a:pt x="46" y="221"/>
                    <a:pt x="46" y="221"/>
                  </a:cubicBezTo>
                  <a:cubicBezTo>
                    <a:pt x="46" y="93"/>
                    <a:pt x="46" y="93"/>
                    <a:pt x="46" y="93"/>
                  </a:cubicBezTo>
                  <a:cubicBezTo>
                    <a:pt x="46" y="86"/>
                    <a:pt x="48" y="79"/>
                    <a:pt x="51" y="73"/>
                  </a:cubicBezTo>
                  <a:cubicBezTo>
                    <a:pt x="54" y="66"/>
                    <a:pt x="57" y="60"/>
                    <a:pt x="62" y="55"/>
                  </a:cubicBezTo>
                  <a:cubicBezTo>
                    <a:pt x="67" y="50"/>
                    <a:pt x="73" y="47"/>
                    <a:pt x="80" y="44"/>
                  </a:cubicBezTo>
                  <a:cubicBezTo>
                    <a:pt x="87" y="41"/>
                    <a:pt x="95" y="39"/>
                    <a:pt x="103" y="39"/>
                  </a:cubicBezTo>
                  <a:cubicBezTo>
                    <a:pt x="115" y="39"/>
                    <a:pt x="125" y="43"/>
                    <a:pt x="131" y="50"/>
                  </a:cubicBezTo>
                  <a:cubicBezTo>
                    <a:pt x="137" y="57"/>
                    <a:pt x="140" y="69"/>
                    <a:pt x="140" y="86"/>
                  </a:cubicBezTo>
                  <a:cubicBezTo>
                    <a:pt x="140" y="221"/>
                    <a:pt x="140" y="221"/>
                    <a:pt x="140" y="221"/>
                  </a:cubicBezTo>
                  <a:cubicBezTo>
                    <a:pt x="187" y="221"/>
                    <a:pt x="187" y="221"/>
                    <a:pt x="187" y="221"/>
                  </a:cubicBezTo>
                  <a:cubicBezTo>
                    <a:pt x="187" y="79"/>
                    <a:pt x="187" y="79"/>
                    <a:pt x="187" y="79"/>
                  </a:cubicBezTo>
                  <a:cubicBezTo>
                    <a:pt x="187" y="26"/>
                    <a:pt x="163" y="0"/>
                    <a:pt x="116" y="0"/>
                  </a:cubicBezTo>
                  <a:cubicBezTo>
                    <a:pt x="102" y="0"/>
                    <a:pt x="89" y="3"/>
                    <a:pt x="77" y="9"/>
                  </a:cubicBezTo>
                  <a:cubicBezTo>
                    <a:pt x="65" y="15"/>
                    <a:pt x="55" y="24"/>
                    <a:pt x="45" y="38"/>
                  </a:cubicBezTo>
                  <a:cubicBezTo>
                    <a:pt x="45" y="6"/>
                    <a:pt x="45" y="6"/>
                    <a:pt x="45" y="6"/>
                  </a:cubicBezTo>
                  <a:lnTo>
                    <a:pt x="0" y="6"/>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90" name="Freeform 20">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F3E09C7E-F319-4643-B2D3-4786EB226736}"/>
                </a:ext>
              </a:extLst>
            </p:cNvPr>
            <p:cNvSpPr>
              <a:spLocks/>
            </p:cNvSpPr>
            <p:nvPr userDrawn="1"/>
          </p:nvSpPr>
          <p:spPr bwMode="auto">
            <a:xfrm>
              <a:off x="8307388" y="7243763"/>
              <a:ext cx="42863" cy="73025"/>
            </a:xfrm>
            <a:custGeom>
              <a:avLst/>
              <a:gdLst>
                <a:gd name="T0" fmla="*/ 0 w 127"/>
                <a:gd name="T1" fmla="*/ 3 h 218"/>
                <a:gd name="T2" fmla="*/ 0 w 127"/>
                <a:gd name="T3" fmla="*/ 218 h 218"/>
                <a:gd name="T4" fmla="*/ 47 w 127"/>
                <a:gd name="T5" fmla="*/ 218 h 218"/>
                <a:gd name="T6" fmla="*/ 47 w 127"/>
                <a:gd name="T7" fmla="*/ 92 h 218"/>
                <a:gd name="T8" fmla="*/ 50 w 127"/>
                <a:gd name="T9" fmla="*/ 74 h 218"/>
                <a:gd name="T10" fmla="*/ 61 w 127"/>
                <a:gd name="T11" fmla="*/ 58 h 218"/>
                <a:gd name="T12" fmla="*/ 77 w 127"/>
                <a:gd name="T13" fmla="*/ 47 h 218"/>
                <a:gd name="T14" fmla="*/ 100 w 127"/>
                <a:gd name="T15" fmla="*/ 43 h 218"/>
                <a:gd name="T16" fmla="*/ 111 w 127"/>
                <a:gd name="T17" fmla="*/ 43 h 218"/>
                <a:gd name="T18" fmla="*/ 121 w 127"/>
                <a:gd name="T19" fmla="*/ 45 h 218"/>
                <a:gd name="T20" fmla="*/ 127 w 127"/>
                <a:gd name="T21" fmla="*/ 2 h 218"/>
                <a:gd name="T22" fmla="*/ 117 w 127"/>
                <a:gd name="T23" fmla="*/ 0 h 218"/>
                <a:gd name="T24" fmla="*/ 106 w 127"/>
                <a:gd name="T25" fmla="*/ 0 h 218"/>
                <a:gd name="T26" fmla="*/ 72 w 127"/>
                <a:gd name="T27" fmla="*/ 9 h 218"/>
                <a:gd name="T28" fmla="*/ 46 w 127"/>
                <a:gd name="T29" fmla="*/ 35 h 218"/>
                <a:gd name="T30" fmla="*/ 46 w 127"/>
                <a:gd name="T31" fmla="*/ 3 h 218"/>
                <a:gd name="T32" fmla="*/ 0 w 127"/>
                <a:gd name="T33" fmla="*/ 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7" h="218">
                  <a:moveTo>
                    <a:pt x="0" y="3"/>
                  </a:moveTo>
                  <a:cubicBezTo>
                    <a:pt x="0" y="218"/>
                    <a:pt x="0" y="218"/>
                    <a:pt x="0" y="218"/>
                  </a:cubicBezTo>
                  <a:cubicBezTo>
                    <a:pt x="47" y="218"/>
                    <a:pt x="47" y="218"/>
                    <a:pt x="47" y="218"/>
                  </a:cubicBezTo>
                  <a:cubicBezTo>
                    <a:pt x="47" y="92"/>
                    <a:pt x="47" y="92"/>
                    <a:pt x="47" y="92"/>
                  </a:cubicBezTo>
                  <a:cubicBezTo>
                    <a:pt x="47" y="86"/>
                    <a:pt x="48" y="80"/>
                    <a:pt x="50" y="74"/>
                  </a:cubicBezTo>
                  <a:cubicBezTo>
                    <a:pt x="53" y="68"/>
                    <a:pt x="56" y="63"/>
                    <a:pt x="61" y="58"/>
                  </a:cubicBezTo>
                  <a:cubicBezTo>
                    <a:pt x="65" y="54"/>
                    <a:pt x="71" y="50"/>
                    <a:pt x="77" y="47"/>
                  </a:cubicBezTo>
                  <a:cubicBezTo>
                    <a:pt x="84" y="44"/>
                    <a:pt x="92" y="43"/>
                    <a:pt x="100" y="43"/>
                  </a:cubicBezTo>
                  <a:cubicBezTo>
                    <a:pt x="104" y="43"/>
                    <a:pt x="108" y="43"/>
                    <a:pt x="111" y="43"/>
                  </a:cubicBezTo>
                  <a:cubicBezTo>
                    <a:pt x="115" y="43"/>
                    <a:pt x="118" y="44"/>
                    <a:pt x="121" y="45"/>
                  </a:cubicBezTo>
                  <a:cubicBezTo>
                    <a:pt x="127" y="2"/>
                    <a:pt x="127" y="2"/>
                    <a:pt x="127" y="2"/>
                  </a:cubicBezTo>
                  <a:cubicBezTo>
                    <a:pt x="124" y="1"/>
                    <a:pt x="121" y="1"/>
                    <a:pt x="117" y="0"/>
                  </a:cubicBezTo>
                  <a:cubicBezTo>
                    <a:pt x="114" y="0"/>
                    <a:pt x="110" y="0"/>
                    <a:pt x="106" y="0"/>
                  </a:cubicBezTo>
                  <a:cubicBezTo>
                    <a:pt x="94" y="0"/>
                    <a:pt x="83" y="3"/>
                    <a:pt x="72" y="9"/>
                  </a:cubicBezTo>
                  <a:cubicBezTo>
                    <a:pt x="62" y="15"/>
                    <a:pt x="53" y="24"/>
                    <a:pt x="46" y="35"/>
                  </a:cubicBezTo>
                  <a:cubicBezTo>
                    <a:pt x="46" y="3"/>
                    <a:pt x="46" y="3"/>
                    <a:pt x="46" y="3"/>
                  </a:cubicBezTo>
                  <a:lnTo>
                    <a:pt x="0" y="3"/>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91" name="Freeform 21">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BDE6588C-3814-4F6D-B061-339C898E852A}"/>
                </a:ext>
              </a:extLst>
            </p:cNvPr>
            <p:cNvSpPr>
              <a:spLocks noEditPoints="1"/>
            </p:cNvSpPr>
            <p:nvPr userDrawn="1"/>
          </p:nvSpPr>
          <p:spPr bwMode="auto">
            <a:xfrm>
              <a:off x="8228013" y="7242175"/>
              <a:ext cx="63500" cy="76200"/>
            </a:xfrm>
            <a:custGeom>
              <a:avLst/>
              <a:gdLst>
                <a:gd name="T0" fmla="*/ 143 w 188"/>
                <a:gd name="T1" fmla="*/ 132 h 226"/>
                <a:gd name="T2" fmla="*/ 128 w 188"/>
                <a:gd name="T3" fmla="*/ 174 h 226"/>
                <a:gd name="T4" fmla="*/ 82 w 188"/>
                <a:gd name="T5" fmla="*/ 190 h 226"/>
                <a:gd name="T6" fmla="*/ 56 w 188"/>
                <a:gd name="T7" fmla="*/ 182 h 226"/>
                <a:gd name="T8" fmla="*/ 47 w 188"/>
                <a:gd name="T9" fmla="*/ 160 h 226"/>
                <a:gd name="T10" fmla="*/ 50 w 188"/>
                <a:gd name="T11" fmla="*/ 145 h 226"/>
                <a:gd name="T12" fmla="*/ 59 w 188"/>
                <a:gd name="T13" fmla="*/ 133 h 226"/>
                <a:gd name="T14" fmla="*/ 79 w 188"/>
                <a:gd name="T15" fmla="*/ 125 h 226"/>
                <a:gd name="T16" fmla="*/ 113 w 188"/>
                <a:gd name="T17" fmla="*/ 120 h 226"/>
                <a:gd name="T18" fmla="*/ 143 w 188"/>
                <a:gd name="T19" fmla="*/ 119 h 226"/>
                <a:gd name="T20" fmla="*/ 143 w 188"/>
                <a:gd name="T21" fmla="*/ 132 h 226"/>
                <a:gd name="T22" fmla="*/ 188 w 188"/>
                <a:gd name="T23" fmla="*/ 221 h 226"/>
                <a:gd name="T24" fmla="*/ 188 w 188"/>
                <a:gd name="T25" fmla="*/ 87 h 226"/>
                <a:gd name="T26" fmla="*/ 184 w 188"/>
                <a:gd name="T27" fmla="*/ 52 h 226"/>
                <a:gd name="T28" fmla="*/ 170 w 188"/>
                <a:gd name="T29" fmla="*/ 25 h 226"/>
                <a:gd name="T30" fmla="*/ 144 w 188"/>
                <a:gd name="T31" fmla="*/ 6 h 226"/>
                <a:gd name="T32" fmla="*/ 102 w 188"/>
                <a:gd name="T33" fmla="*/ 0 h 226"/>
                <a:gd name="T34" fmla="*/ 40 w 188"/>
                <a:gd name="T35" fmla="*/ 14 h 226"/>
                <a:gd name="T36" fmla="*/ 12 w 188"/>
                <a:gd name="T37" fmla="*/ 60 h 226"/>
                <a:gd name="T38" fmla="*/ 54 w 188"/>
                <a:gd name="T39" fmla="*/ 64 h 226"/>
                <a:gd name="T40" fmla="*/ 68 w 188"/>
                <a:gd name="T41" fmla="*/ 43 h 226"/>
                <a:gd name="T42" fmla="*/ 100 w 188"/>
                <a:gd name="T43" fmla="*/ 36 h 226"/>
                <a:gd name="T44" fmla="*/ 131 w 188"/>
                <a:gd name="T45" fmla="*/ 45 h 226"/>
                <a:gd name="T46" fmla="*/ 143 w 188"/>
                <a:gd name="T47" fmla="*/ 78 h 226"/>
                <a:gd name="T48" fmla="*/ 143 w 188"/>
                <a:gd name="T49" fmla="*/ 88 h 226"/>
                <a:gd name="T50" fmla="*/ 111 w 188"/>
                <a:gd name="T51" fmla="*/ 89 h 226"/>
                <a:gd name="T52" fmla="*/ 71 w 188"/>
                <a:gd name="T53" fmla="*/ 93 h 226"/>
                <a:gd name="T54" fmla="*/ 36 w 188"/>
                <a:gd name="T55" fmla="*/ 104 h 226"/>
                <a:gd name="T56" fmla="*/ 10 w 188"/>
                <a:gd name="T57" fmla="*/ 126 h 226"/>
                <a:gd name="T58" fmla="*/ 0 w 188"/>
                <a:gd name="T59" fmla="*/ 162 h 226"/>
                <a:gd name="T60" fmla="*/ 6 w 188"/>
                <a:gd name="T61" fmla="*/ 190 h 226"/>
                <a:gd name="T62" fmla="*/ 21 w 188"/>
                <a:gd name="T63" fmla="*/ 210 h 226"/>
                <a:gd name="T64" fmla="*/ 44 w 188"/>
                <a:gd name="T65" fmla="*/ 222 h 226"/>
                <a:gd name="T66" fmla="*/ 72 w 188"/>
                <a:gd name="T67" fmla="*/ 226 h 226"/>
                <a:gd name="T68" fmla="*/ 114 w 188"/>
                <a:gd name="T69" fmla="*/ 216 h 226"/>
                <a:gd name="T70" fmla="*/ 143 w 188"/>
                <a:gd name="T71" fmla="*/ 193 h 226"/>
                <a:gd name="T72" fmla="*/ 143 w 188"/>
                <a:gd name="T73" fmla="*/ 221 h 226"/>
                <a:gd name="T74" fmla="*/ 188 w 188"/>
                <a:gd name="T75" fmla="*/ 221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8" h="226">
                  <a:moveTo>
                    <a:pt x="143" y="132"/>
                  </a:moveTo>
                  <a:cubicBezTo>
                    <a:pt x="143" y="149"/>
                    <a:pt x="138" y="164"/>
                    <a:pt x="128" y="174"/>
                  </a:cubicBezTo>
                  <a:cubicBezTo>
                    <a:pt x="118" y="184"/>
                    <a:pt x="103" y="190"/>
                    <a:pt x="82" y="190"/>
                  </a:cubicBezTo>
                  <a:cubicBezTo>
                    <a:pt x="71" y="190"/>
                    <a:pt x="62" y="187"/>
                    <a:pt x="56" y="182"/>
                  </a:cubicBezTo>
                  <a:cubicBezTo>
                    <a:pt x="50" y="177"/>
                    <a:pt x="47" y="169"/>
                    <a:pt x="47" y="160"/>
                  </a:cubicBezTo>
                  <a:cubicBezTo>
                    <a:pt x="47" y="155"/>
                    <a:pt x="48" y="150"/>
                    <a:pt x="50" y="145"/>
                  </a:cubicBezTo>
                  <a:cubicBezTo>
                    <a:pt x="51" y="141"/>
                    <a:pt x="54" y="137"/>
                    <a:pt x="59" y="133"/>
                  </a:cubicBezTo>
                  <a:cubicBezTo>
                    <a:pt x="63" y="130"/>
                    <a:pt x="70" y="127"/>
                    <a:pt x="79" y="125"/>
                  </a:cubicBezTo>
                  <a:cubicBezTo>
                    <a:pt x="87" y="123"/>
                    <a:pt x="99" y="121"/>
                    <a:pt x="113" y="120"/>
                  </a:cubicBezTo>
                  <a:cubicBezTo>
                    <a:pt x="143" y="119"/>
                    <a:pt x="143" y="119"/>
                    <a:pt x="143" y="119"/>
                  </a:cubicBezTo>
                  <a:lnTo>
                    <a:pt x="143" y="132"/>
                  </a:lnTo>
                  <a:close/>
                  <a:moveTo>
                    <a:pt x="188" y="221"/>
                  </a:moveTo>
                  <a:cubicBezTo>
                    <a:pt x="188" y="87"/>
                    <a:pt x="188" y="87"/>
                    <a:pt x="188" y="87"/>
                  </a:cubicBezTo>
                  <a:cubicBezTo>
                    <a:pt x="188" y="74"/>
                    <a:pt x="187" y="62"/>
                    <a:pt x="184" y="52"/>
                  </a:cubicBezTo>
                  <a:cubicBezTo>
                    <a:pt x="182" y="41"/>
                    <a:pt x="177" y="32"/>
                    <a:pt x="170" y="25"/>
                  </a:cubicBezTo>
                  <a:cubicBezTo>
                    <a:pt x="164" y="17"/>
                    <a:pt x="155" y="11"/>
                    <a:pt x="144" y="6"/>
                  </a:cubicBezTo>
                  <a:cubicBezTo>
                    <a:pt x="133" y="2"/>
                    <a:pt x="119" y="0"/>
                    <a:pt x="102" y="0"/>
                  </a:cubicBezTo>
                  <a:cubicBezTo>
                    <a:pt x="76" y="0"/>
                    <a:pt x="55" y="5"/>
                    <a:pt x="40" y="14"/>
                  </a:cubicBezTo>
                  <a:cubicBezTo>
                    <a:pt x="25" y="24"/>
                    <a:pt x="15" y="39"/>
                    <a:pt x="12" y="60"/>
                  </a:cubicBezTo>
                  <a:cubicBezTo>
                    <a:pt x="54" y="64"/>
                    <a:pt x="54" y="64"/>
                    <a:pt x="54" y="64"/>
                  </a:cubicBezTo>
                  <a:cubicBezTo>
                    <a:pt x="56" y="55"/>
                    <a:pt x="61" y="48"/>
                    <a:pt x="68" y="43"/>
                  </a:cubicBezTo>
                  <a:cubicBezTo>
                    <a:pt x="75" y="38"/>
                    <a:pt x="86" y="36"/>
                    <a:pt x="100" y="36"/>
                  </a:cubicBezTo>
                  <a:cubicBezTo>
                    <a:pt x="113" y="36"/>
                    <a:pt x="123" y="39"/>
                    <a:pt x="131" y="45"/>
                  </a:cubicBezTo>
                  <a:cubicBezTo>
                    <a:pt x="139" y="51"/>
                    <a:pt x="143" y="62"/>
                    <a:pt x="143" y="78"/>
                  </a:cubicBezTo>
                  <a:cubicBezTo>
                    <a:pt x="143" y="88"/>
                    <a:pt x="143" y="88"/>
                    <a:pt x="143" y="88"/>
                  </a:cubicBezTo>
                  <a:cubicBezTo>
                    <a:pt x="111" y="89"/>
                    <a:pt x="111" y="89"/>
                    <a:pt x="111" y="89"/>
                  </a:cubicBezTo>
                  <a:cubicBezTo>
                    <a:pt x="98" y="90"/>
                    <a:pt x="85" y="91"/>
                    <a:pt x="71" y="93"/>
                  </a:cubicBezTo>
                  <a:cubicBezTo>
                    <a:pt x="58" y="95"/>
                    <a:pt x="46" y="99"/>
                    <a:pt x="36" y="104"/>
                  </a:cubicBezTo>
                  <a:cubicBezTo>
                    <a:pt x="25" y="109"/>
                    <a:pt x="17" y="116"/>
                    <a:pt x="10" y="126"/>
                  </a:cubicBezTo>
                  <a:cubicBezTo>
                    <a:pt x="4" y="135"/>
                    <a:pt x="0" y="147"/>
                    <a:pt x="0" y="162"/>
                  </a:cubicBezTo>
                  <a:cubicBezTo>
                    <a:pt x="0" y="173"/>
                    <a:pt x="2" y="182"/>
                    <a:pt x="6" y="190"/>
                  </a:cubicBezTo>
                  <a:cubicBezTo>
                    <a:pt x="10" y="198"/>
                    <a:pt x="15" y="205"/>
                    <a:pt x="21" y="210"/>
                  </a:cubicBezTo>
                  <a:cubicBezTo>
                    <a:pt x="28" y="216"/>
                    <a:pt x="35" y="219"/>
                    <a:pt x="44" y="222"/>
                  </a:cubicBezTo>
                  <a:cubicBezTo>
                    <a:pt x="53" y="225"/>
                    <a:pt x="62" y="226"/>
                    <a:pt x="72" y="226"/>
                  </a:cubicBezTo>
                  <a:cubicBezTo>
                    <a:pt x="89" y="226"/>
                    <a:pt x="103" y="223"/>
                    <a:pt x="114" y="216"/>
                  </a:cubicBezTo>
                  <a:cubicBezTo>
                    <a:pt x="126" y="210"/>
                    <a:pt x="135" y="202"/>
                    <a:pt x="143" y="193"/>
                  </a:cubicBezTo>
                  <a:cubicBezTo>
                    <a:pt x="143" y="221"/>
                    <a:pt x="143" y="221"/>
                    <a:pt x="143" y="221"/>
                  </a:cubicBezTo>
                  <a:lnTo>
                    <a:pt x="188" y="221"/>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92" name="Freeform 22">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B9958418-DA0B-4053-AAD5-6C8567D2F671}"/>
                </a:ext>
              </a:extLst>
            </p:cNvPr>
            <p:cNvSpPr>
              <a:spLocks/>
            </p:cNvSpPr>
            <p:nvPr userDrawn="1"/>
          </p:nvSpPr>
          <p:spPr bwMode="auto">
            <a:xfrm>
              <a:off x="8099425" y="7216775"/>
              <a:ext cx="128588" cy="100013"/>
            </a:xfrm>
            <a:custGeom>
              <a:avLst/>
              <a:gdLst>
                <a:gd name="T0" fmla="*/ 69 w 81"/>
                <a:gd name="T1" fmla="*/ 0 h 63"/>
                <a:gd name="T2" fmla="*/ 58 w 81"/>
                <a:gd name="T3" fmla="*/ 47 h 63"/>
                <a:gd name="T4" fmla="*/ 46 w 81"/>
                <a:gd name="T5" fmla="*/ 1 h 63"/>
                <a:gd name="T6" fmla="*/ 35 w 81"/>
                <a:gd name="T7" fmla="*/ 1 h 63"/>
                <a:gd name="T8" fmla="*/ 23 w 81"/>
                <a:gd name="T9" fmla="*/ 48 h 63"/>
                <a:gd name="T10" fmla="*/ 12 w 81"/>
                <a:gd name="T11" fmla="*/ 0 h 63"/>
                <a:gd name="T12" fmla="*/ 0 w 81"/>
                <a:gd name="T13" fmla="*/ 0 h 63"/>
                <a:gd name="T14" fmla="*/ 18 w 81"/>
                <a:gd name="T15" fmla="*/ 63 h 63"/>
                <a:gd name="T16" fmla="*/ 28 w 81"/>
                <a:gd name="T17" fmla="*/ 63 h 63"/>
                <a:gd name="T18" fmla="*/ 41 w 81"/>
                <a:gd name="T19" fmla="*/ 14 h 63"/>
                <a:gd name="T20" fmla="*/ 53 w 81"/>
                <a:gd name="T21" fmla="*/ 63 h 63"/>
                <a:gd name="T22" fmla="*/ 64 w 81"/>
                <a:gd name="T23" fmla="*/ 63 h 63"/>
                <a:gd name="T24" fmla="*/ 81 w 81"/>
                <a:gd name="T25" fmla="*/ 0 h 63"/>
                <a:gd name="T26" fmla="*/ 69 w 81"/>
                <a:gd name="T27" fmla="*/ 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1" h="63">
                  <a:moveTo>
                    <a:pt x="69" y="0"/>
                  </a:moveTo>
                  <a:lnTo>
                    <a:pt x="58" y="47"/>
                  </a:lnTo>
                  <a:lnTo>
                    <a:pt x="46" y="1"/>
                  </a:lnTo>
                  <a:lnTo>
                    <a:pt x="35" y="1"/>
                  </a:lnTo>
                  <a:lnTo>
                    <a:pt x="23" y="48"/>
                  </a:lnTo>
                  <a:lnTo>
                    <a:pt x="12" y="0"/>
                  </a:lnTo>
                  <a:lnTo>
                    <a:pt x="0" y="0"/>
                  </a:lnTo>
                  <a:lnTo>
                    <a:pt x="18" y="63"/>
                  </a:lnTo>
                  <a:lnTo>
                    <a:pt x="28" y="63"/>
                  </a:lnTo>
                  <a:lnTo>
                    <a:pt x="41" y="14"/>
                  </a:lnTo>
                  <a:lnTo>
                    <a:pt x="53" y="63"/>
                  </a:lnTo>
                  <a:lnTo>
                    <a:pt x="64" y="63"/>
                  </a:lnTo>
                  <a:lnTo>
                    <a:pt x="81" y="0"/>
                  </a:lnTo>
                  <a:lnTo>
                    <a:pt x="69" y="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93" name="Freeform 23">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FF52B61A-C72E-45B5-A5B4-8B14385D1E13}"/>
                </a:ext>
              </a:extLst>
            </p:cNvPr>
            <p:cNvSpPr>
              <a:spLocks/>
            </p:cNvSpPr>
            <p:nvPr userDrawn="1"/>
          </p:nvSpPr>
          <p:spPr bwMode="auto">
            <a:xfrm>
              <a:off x="9210675" y="7250113"/>
              <a:ext cx="57150" cy="57150"/>
            </a:xfrm>
            <a:custGeom>
              <a:avLst/>
              <a:gdLst>
                <a:gd name="T0" fmla="*/ 16 w 36"/>
                <a:gd name="T1" fmla="*/ 0 h 36"/>
                <a:gd name="T2" fmla="*/ 16 w 36"/>
                <a:gd name="T3" fmla="*/ 16 h 36"/>
                <a:gd name="T4" fmla="*/ 0 w 36"/>
                <a:gd name="T5" fmla="*/ 16 h 36"/>
                <a:gd name="T6" fmla="*/ 0 w 36"/>
                <a:gd name="T7" fmla="*/ 20 h 36"/>
                <a:gd name="T8" fmla="*/ 16 w 36"/>
                <a:gd name="T9" fmla="*/ 20 h 36"/>
                <a:gd name="T10" fmla="*/ 16 w 36"/>
                <a:gd name="T11" fmla="*/ 36 h 36"/>
                <a:gd name="T12" fmla="*/ 20 w 36"/>
                <a:gd name="T13" fmla="*/ 36 h 36"/>
                <a:gd name="T14" fmla="*/ 20 w 36"/>
                <a:gd name="T15" fmla="*/ 20 h 36"/>
                <a:gd name="T16" fmla="*/ 36 w 36"/>
                <a:gd name="T17" fmla="*/ 20 h 36"/>
                <a:gd name="T18" fmla="*/ 36 w 36"/>
                <a:gd name="T19" fmla="*/ 16 h 36"/>
                <a:gd name="T20" fmla="*/ 20 w 36"/>
                <a:gd name="T21" fmla="*/ 16 h 36"/>
                <a:gd name="T22" fmla="*/ 20 w 36"/>
                <a:gd name="T23" fmla="*/ 0 h 36"/>
                <a:gd name="T24" fmla="*/ 16 w 36"/>
                <a:gd name="T25"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 h="36">
                  <a:moveTo>
                    <a:pt x="16" y="0"/>
                  </a:moveTo>
                  <a:lnTo>
                    <a:pt x="16" y="16"/>
                  </a:lnTo>
                  <a:lnTo>
                    <a:pt x="0" y="16"/>
                  </a:lnTo>
                  <a:lnTo>
                    <a:pt x="0" y="20"/>
                  </a:lnTo>
                  <a:lnTo>
                    <a:pt x="16" y="20"/>
                  </a:lnTo>
                  <a:lnTo>
                    <a:pt x="16" y="36"/>
                  </a:lnTo>
                  <a:lnTo>
                    <a:pt x="20" y="36"/>
                  </a:lnTo>
                  <a:lnTo>
                    <a:pt x="20" y="20"/>
                  </a:lnTo>
                  <a:lnTo>
                    <a:pt x="36" y="20"/>
                  </a:lnTo>
                  <a:lnTo>
                    <a:pt x="36" y="16"/>
                  </a:lnTo>
                  <a:lnTo>
                    <a:pt x="20" y="16"/>
                  </a:lnTo>
                  <a:lnTo>
                    <a:pt x="20" y="0"/>
                  </a:lnTo>
                  <a:lnTo>
                    <a:pt x="16" y="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grpSp>
      <p:sp>
        <p:nvSpPr>
          <p:cNvPr id="4" name="Slide Number Placeholder 3"/>
          <p:cNvSpPr>
            <a:spLocks noGrp="1"/>
          </p:cNvSpPr>
          <p:nvPr>
            <p:ph type="sldNum" sz="quarter" idx="4"/>
          </p:nvPr>
        </p:nvSpPr>
        <p:spPr>
          <a:xfrm>
            <a:off x="4006792" y="7094483"/>
            <a:ext cx="1689816" cy="453912"/>
          </a:xfrm>
          <a:prstGeom prst="rect">
            <a:avLst/>
          </a:prstGeom>
        </p:spPr>
        <p:txBody>
          <a:bodyPr vert="horz" lIns="91440" tIns="45720" rIns="91440" bIns="45720" rtlCol="0" anchor="ctr"/>
          <a:lstStyle>
            <a:lvl1pPr algn="ctr">
              <a:defRPr sz="1200">
                <a:solidFill>
                  <a:schemeClr val="tx1">
                    <a:tint val="75000"/>
                  </a:schemeClr>
                </a:solidFill>
              </a:defRPr>
            </a:lvl1pPr>
          </a:lstStyle>
          <a:p>
            <a:fld id="{2042AED7-E033-43CE-92FA-67DC815089A5}" type="slidenum">
              <a:rPr lang="en-US" smtClean="0"/>
              <a:pPr/>
              <a:t>‹#›</a:t>
            </a:fld>
            <a:endParaRPr lang="en-US"/>
          </a:p>
        </p:txBody>
      </p:sp>
    </p:spTree>
    <p:extLst>
      <p:ext uri="{BB962C8B-B14F-4D97-AF65-F5344CB8AC3E}">
        <p14:creationId xmlns:p14="http://schemas.microsoft.com/office/powerpoint/2010/main" val="312148149"/>
      </p:ext>
    </p:extLst>
  </p:cSld>
  <p:clrMap bg1="lt1" tx1="dk1" bg2="lt2" tx2="dk2" accent1="accent1" accent2="accent2" accent3="accent3" accent4="accent4" accent5="accent5" accent6="accent6" hlink="hlink" folHlink="folHlink"/>
  <p:sldLayoutIdLst>
    <p:sldLayoutId id="2147483674" r:id="rId1"/>
  </p:sldLayoutIdLst>
  <p:hf hdr="0" ftr="0" dt="0"/>
  <p:txStyles>
    <p:titleStyle>
      <a:lvl1pPr algn="l" defTabSz="1005840" rtl="0" eaLnBrk="1" latinLnBrk="0" hangingPunct="1">
        <a:lnSpc>
          <a:spcPct val="100000"/>
        </a:lnSpc>
        <a:spcBef>
          <a:spcPct val="0"/>
        </a:spcBef>
        <a:buNone/>
        <a:defRPr sz="3000" b="1" kern="1200">
          <a:solidFill>
            <a:schemeClr val="accent2"/>
          </a:solidFill>
          <a:latin typeface="+mj-lt"/>
          <a:ea typeface="+mj-ea"/>
          <a:cs typeface="+mj-cs"/>
        </a:defRPr>
      </a:lvl1pPr>
    </p:titleStyle>
    <p:bodyStyle>
      <a:lvl1pPr marL="0" indent="0" algn="l" defTabSz="1005840" rtl="0" eaLnBrk="1" latinLnBrk="0" hangingPunct="1">
        <a:lnSpc>
          <a:spcPct val="110000"/>
        </a:lnSpc>
        <a:spcBef>
          <a:spcPts val="2400"/>
        </a:spcBef>
        <a:buFontTx/>
        <a:buNone/>
        <a:defRPr sz="1800" kern="1200">
          <a:solidFill>
            <a:schemeClr val="accent2"/>
          </a:solidFill>
          <a:latin typeface="+mn-lt"/>
          <a:ea typeface="+mn-ea"/>
          <a:cs typeface="+mn-cs"/>
        </a:defRPr>
      </a:lvl1pPr>
      <a:lvl2pPr marL="250825" indent="-250825" algn="l" defTabSz="1005840" rtl="0" eaLnBrk="1" latinLnBrk="0" hangingPunct="1">
        <a:lnSpc>
          <a:spcPct val="100000"/>
        </a:lnSpc>
        <a:spcBef>
          <a:spcPts val="1200"/>
        </a:spcBef>
        <a:buFont typeface="Arial" panose="020B0604020202020204" pitchFamily="34" charset="0"/>
        <a:buChar char="•"/>
        <a:defRPr sz="1800" kern="1200">
          <a:solidFill>
            <a:schemeClr val="accent2"/>
          </a:solidFill>
          <a:latin typeface="+mn-lt"/>
          <a:ea typeface="+mn-ea"/>
          <a:cs typeface="+mn-cs"/>
        </a:defRPr>
      </a:lvl2pPr>
      <a:lvl3pPr marL="515938" indent="-250825" algn="l" defTabSz="1005840" rtl="0" eaLnBrk="1" latinLnBrk="0" hangingPunct="1">
        <a:lnSpc>
          <a:spcPct val="100000"/>
        </a:lnSpc>
        <a:spcBef>
          <a:spcPts val="1200"/>
        </a:spcBef>
        <a:buFont typeface="Arial" panose="020B0604020202020204" pitchFamily="34" charset="0"/>
        <a:buChar char="–"/>
        <a:defRPr sz="1800" kern="1200">
          <a:solidFill>
            <a:schemeClr val="accent2"/>
          </a:solidFill>
          <a:latin typeface="+mn-lt"/>
          <a:ea typeface="+mn-ea"/>
          <a:cs typeface="+mn-cs"/>
        </a:defRPr>
      </a:lvl3pPr>
      <a:lvl4pPr marL="798513" indent="-225425" algn="l" defTabSz="1005840" rtl="0" eaLnBrk="1" latinLnBrk="0" hangingPunct="1">
        <a:lnSpc>
          <a:spcPct val="100000"/>
        </a:lnSpc>
        <a:spcBef>
          <a:spcPts val="1200"/>
        </a:spcBef>
        <a:buFont typeface="Arial" panose="020B0604020202020204" pitchFamily="34" charset="0"/>
        <a:buChar char="•"/>
        <a:defRPr sz="1800" kern="1200">
          <a:solidFill>
            <a:schemeClr val="accent2"/>
          </a:solidFill>
          <a:latin typeface="+mn-lt"/>
          <a:ea typeface="+mn-ea"/>
          <a:cs typeface="+mn-cs"/>
        </a:defRPr>
      </a:lvl4pPr>
      <a:lvl5pPr marL="1146175" indent="-347663" algn="l" defTabSz="1005840" rtl="0" eaLnBrk="1" latinLnBrk="0" hangingPunct="1">
        <a:lnSpc>
          <a:spcPct val="100000"/>
        </a:lnSpc>
        <a:spcBef>
          <a:spcPts val="1200"/>
        </a:spcBef>
        <a:buFont typeface="Arial" panose="020B0604020202020204" pitchFamily="34" charset="0"/>
        <a:buChar char="–"/>
        <a:defRPr sz="1800" kern="1200">
          <a:solidFill>
            <a:schemeClr val="accent2"/>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936">
          <p15:clr>
            <a:srgbClr val="F26B43"/>
          </p15:clr>
        </p15:guide>
        <p15:guide id="2" orient="horz" pos="1368">
          <p15:clr>
            <a:srgbClr val="F26B43"/>
          </p15:clr>
        </p15:guide>
        <p15:guide id="3" orient="horz" pos="1056">
          <p15:clr>
            <a:srgbClr val="F26B43"/>
          </p15:clr>
        </p15:guide>
        <p15:guide id="4" pos="288">
          <p15:clr>
            <a:srgbClr val="F26B43"/>
          </p15:clr>
        </p15:guide>
        <p15:guide id="5" pos="4800">
          <p15:clr>
            <a:srgbClr val="F26B43"/>
          </p15:clr>
        </p15:guide>
        <p15:guide id="6" orient="horz" pos="432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userDrawn="1">
            <p:ph type="title"/>
          </p:nvPr>
        </p:nvSpPr>
        <p:spPr>
          <a:xfrm>
            <a:off x="457200" y="1003081"/>
            <a:ext cx="8675370" cy="776084"/>
          </a:xfrm>
          <a:prstGeom prst="rect">
            <a:avLst/>
          </a:prstGeom>
        </p:spPr>
        <p:txBody>
          <a:bodyPr vert="horz" lIns="0" tIns="0" rIns="0" bIns="0" rtlCol="0" anchor="b" anchorCtr="0">
            <a:noAutofit/>
          </a:bodyPr>
          <a:lstStyle/>
          <a:p>
            <a:r>
              <a:rPr lang="en-US" dirty="0"/>
              <a:t>Click to edit Master title style</a:t>
            </a:r>
          </a:p>
        </p:txBody>
      </p:sp>
      <p:sp>
        <p:nvSpPr>
          <p:cNvPr id="3" name="Text Placeholder 2"/>
          <p:cNvSpPr>
            <a:spLocks noGrp="1"/>
          </p:cNvSpPr>
          <p:nvPr userDrawn="1">
            <p:ph type="body" idx="1"/>
          </p:nvPr>
        </p:nvSpPr>
        <p:spPr>
          <a:xfrm>
            <a:off x="450039" y="2217580"/>
            <a:ext cx="7169961" cy="4022271"/>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Box 8">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A09B5FDA-0443-4E86-A55C-241147EC60CB}"/>
              </a:ext>
            </a:extLst>
          </p:cNvPr>
          <p:cNvSpPr txBox="1"/>
          <p:nvPr userDrawn="1"/>
        </p:nvSpPr>
        <p:spPr>
          <a:xfrm>
            <a:off x="450039" y="7218116"/>
            <a:ext cx="3653186" cy="246221"/>
          </a:xfrm>
          <a:prstGeom prst="rect">
            <a:avLst/>
          </a:prstGeom>
          <a:noFill/>
        </p:spPr>
        <p:txBody>
          <a:bodyPr wrap="square" lIns="0" tIns="0" rIns="0" bIns="0" rtlCol="0">
            <a:spAutoFit/>
          </a:bodyPr>
          <a:lstStyle/>
          <a:p>
            <a:r>
              <a:rPr kumimoji="0" lang="en-US" sz="800" b="0" i="0" u="none" strike="noStrike" kern="1200" cap="none" spc="0" normalizeH="0" baseline="0" noProof="0" dirty="0">
                <a:ln>
                  <a:noFill/>
                </a:ln>
                <a:solidFill>
                  <a:srgbClr val="1B3466"/>
                </a:solidFill>
                <a:effectLst/>
                <a:uLnTx/>
                <a:uFillTx/>
                <a:latin typeface="Arial" panose="020B0604020202020204"/>
                <a:ea typeface="+mn-ea"/>
                <a:cs typeface="+mn-cs"/>
              </a:rPr>
              <a:t>© </a:t>
            </a:r>
            <a:r>
              <a:rPr lang="en-US" sz="800" dirty="0" smtClean="0">
                <a:solidFill>
                  <a:srgbClr val="1B3466"/>
                </a:solidFill>
                <a:latin typeface="Arial" panose="020B0604020202020204" pitchFamily="34" charset="0"/>
                <a:cs typeface="Arial" panose="020B0604020202020204" pitchFamily="34" charset="0"/>
              </a:rPr>
              <a:t>2020 Warner Norcross + Judd LLP</a:t>
            </a:r>
          </a:p>
          <a:p>
            <a:r>
              <a:rPr lang="en-US" sz="800" dirty="0" smtClean="0">
                <a:solidFill>
                  <a:schemeClr val="accent2"/>
                </a:solidFill>
              </a:rPr>
              <a:t>This presentation is for internal use only</a:t>
            </a:r>
            <a:r>
              <a:rPr kumimoji="0" lang="en-US" sz="800" b="0" i="0" u="none" strike="noStrike" kern="1200" cap="none" spc="0" normalizeH="0" baseline="0" noProof="0" dirty="0">
                <a:ln>
                  <a:noFill/>
                </a:ln>
                <a:solidFill>
                  <a:srgbClr val="1B3466"/>
                </a:solidFill>
                <a:effectLst/>
                <a:uLnTx/>
                <a:uFillTx/>
                <a:latin typeface="Arial" panose="020B0604020202020204"/>
                <a:ea typeface="+mn-ea"/>
                <a:cs typeface="+mn-cs"/>
              </a:rPr>
              <a:t>.</a:t>
            </a:r>
            <a:endParaRPr lang="en-US" sz="800" dirty="0" smtClean="0">
              <a:solidFill>
                <a:srgbClr val="1B3466"/>
              </a:solidFill>
              <a:latin typeface="Arial" panose="020B0604020202020204" pitchFamily="34" charset="0"/>
              <a:cs typeface="Arial" panose="020B0604020202020204" pitchFamily="34" charset="0"/>
            </a:endParaRPr>
          </a:p>
        </p:txBody>
      </p:sp>
      <p:grpSp>
        <p:nvGrpSpPr>
          <p:cNvPr id="74" name="Group 73">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B784E03D-FBBE-4C9D-A2D6-DDC4ED5AF9ED}"/>
              </a:ext>
            </a:extLst>
          </p:cNvPr>
          <p:cNvGrpSpPr/>
          <p:nvPr userDrawn="1"/>
        </p:nvGrpSpPr>
        <p:grpSpPr>
          <a:xfrm>
            <a:off x="8079130" y="7216775"/>
            <a:ext cx="1509713" cy="101601"/>
            <a:chOff x="8099425" y="7216775"/>
            <a:chExt cx="1509713" cy="101601"/>
          </a:xfrm>
        </p:grpSpPr>
        <p:sp>
          <p:nvSpPr>
            <p:cNvPr id="75" name="Freeform 5">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5A13C3CD-460C-43C0-9A7E-301ED4936E9B}"/>
                </a:ext>
              </a:extLst>
            </p:cNvPr>
            <p:cNvSpPr>
              <a:spLocks noEditPoints="1"/>
            </p:cNvSpPr>
            <p:nvPr userDrawn="1"/>
          </p:nvSpPr>
          <p:spPr bwMode="auto">
            <a:xfrm>
              <a:off x="8439150" y="7242175"/>
              <a:ext cx="66675" cy="76200"/>
            </a:xfrm>
            <a:custGeom>
              <a:avLst/>
              <a:gdLst>
                <a:gd name="T0" fmla="*/ 155 w 200"/>
                <a:gd name="T1" fmla="*/ 92 h 227"/>
                <a:gd name="T2" fmla="*/ 48 w 200"/>
                <a:gd name="T3" fmla="*/ 92 h 227"/>
                <a:gd name="T4" fmla="*/ 63 w 200"/>
                <a:gd name="T5" fmla="*/ 51 h 227"/>
                <a:gd name="T6" fmla="*/ 103 w 200"/>
                <a:gd name="T7" fmla="*/ 36 h 227"/>
                <a:gd name="T8" fmla="*/ 142 w 200"/>
                <a:gd name="T9" fmla="*/ 51 h 227"/>
                <a:gd name="T10" fmla="*/ 155 w 200"/>
                <a:gd name="T11" fmla="*/ 92 h 227"/>
                <a:gd name="T12" fmla="*/ 200 w 200"/>
                <a:gd name="T13" fmla="*/ 125 h 227"/>
                <a:gd name="T14" fmla="*/ 200 w 200"/>
                <a:gd name="T15" fmla="*/ 104 h 227"/>
                <a:gd name="T16" fmla="*/ 194 w 200"/>
                <a:gd name="T17" fmla="*/ 62 h 227"/>
                <a:gd name="T18" fmla="*/ 177 w 200"/>
                <a:gd name="T19" fmla="*/ 29 h 227"/>
                <a:gd name="T20" fmla="*/ 147 w 200"/>
                <a:gd name="T21" fmla="*/ 7 h 227"/>
                <a:gd name="T22" fmla="*/ 104 w 200"/>
                <a:gd name="T23" fmla="*/ 0 h 227"/>
                <a:gd name="T24" fmla="*/ 62 w 200"/>
                <a:gd name="T25" fmla="*/ 7 h 227"/>
                <a:gd name="T26" fmla="*/ 29 w 200"/>
                <a:gd name="T27" fmla="*/ 30 h 227"/>
                <a:gd name="T28" fmla="*/ 8 w 200"/>
                <a:gd name="T29" fmla="*/ 66 h 227"/>
                <a:gd name="T30" fmla="*/ 0 w 200"/>
                <a:gd name="T31" fmla="*/ 115 h 227"/>
                <a:gd name="T32" fmla="*/ 27 w 200"/>
                <a:gd name="T33" fmla="*/ 198 h 227"/>
                <a:gd name="T34" fmla="*/ 104 w 200"/>
                <a:gd name="T35" fmla="*/ 227 h 227"/>
                <a:gd name="T36" fmla="*/ 169 w 200"/>
                <a:gd name="T37" fmla="*/ 209 h 227"/>
                <a:gd name="T38" fmla="*/ 197 w 200"/>
                <a:gd name="T39" fmla="*/ 157 h 227"/>
                <a:gd name="T40" fmla="*/ 152 w 200"/>
                <a:gd name="T41" fmla="*/ 157 h 227"/>
                <a:gd name="T42" fmla="*/ 137 w 200"/>
                <a:gd name="T43" fmla="*/ 182 h 227"/>
                <a:gd name="T44" fmla="*/ 104 w 200"/>
                <a:gd name="T45" fmla="*/ 191 h 227"/>
                <a:gd name="T46" fmla="*/ 62 w 200"/>
                <a:gd name="T47" fmla="*/ 172 h 227"/>
                <a:gd name="T48" fmla="*/ 47 w 200"/>
                <a:gd name="T49" fmla="*/ 125 h 227"/>
                <a:gd name="T50" fmla="*/ 200 w 200"/>
                <a:gd name="T51" fmla="*/ 125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00" h="227">
                  <a:moveTo>
                    <a:pt x="155" y="92"/>
                  </a:moveTo>
                  <a:cubicBezTo>
                    <a:pt x="48" y="92"/>
                    <a:pt x="48" y="92"/>
                    <a:pt x="48" y="92"/>
                  </a:cubicBezTo>
                  <a:cubicBezTo>
                    <a:pt x="49" y="75"/>
                    <a:pt x="54" y="61"/>
                    <a:pt x="63" y="51"/>
                  </a:cubicBezTo>
                  <a:cubicBezTo>
                    <a:pt x="72" y="41"/>
                    <a:pt x="86" y="36"/>
                    <a:pt x="103" y="36"/>
                  </a:cubicBezTo>
                  <a:cubicBezTo>
                    <a:pt x="121" y="36"/>
                    <a:pt x="134" y="41"/>
                    <a:pt x="142" y="51"/>
                  </a:cubicBezTo>
                  <a:cubicBezTo>
                    <a:pt x="151" y="61"/>
                    <a:pt x="155" y="75"/>
                    <a:pt x="155" y="92"/>
                  </a:cubicBezTo>
                  <a:moveTo>
                    <a:pt x="200" y="125"/>
                  </a:moveTo>
                  <a:cubicBezTo>
                    <a:pt x="200" y="104"/>
                    <a:pt x="200" y="104"/>
                    <a:pt x="200" y="104"/>
                  </a:cubicBezTo>
                  <a:cubicBezTo>
                    <a:pt x="200" y="89"/>
                    <a:pt x="198" y="75"/>
                    <a:pt x="194" y="62"/>
                  </a:cubicBezTo>
                  <a:cubicBezTo>
                    <a:pt x="191" y="49"/>
                    <a:pt x="185" y="38"/>
                    <a:pt x="177" y="29"/>
                  </a:cubicBezTo>
                  <a:cubicBezTo>
                    <a:pt x="169" y="20"/>
                    <a:pt x="159" y="12"/>
                    <a:pt x="147" y="7"/>
                  </a:cubicBezTo>
                  <a:cubicBezTo>
                    <a:pt x="135" y="2"/>
                    <a:pt x="121" y="0"/>
                    <a:pt x="104" y="0"/>
                  </a:cubicBezTo>
                  <a:cubicBezTo>
                    <a:pt x="89" y="0"/>
                    <a:pt x="75" y="2"/>
                    <a:pt x="62" y="7"/>
                  </a:cubicBezTo>
                  <a:cubicBezTo>
                    <a:pt x="49" y="12"/>
                    <a:pt x="38" y="20"/>
                    <a:pt x="29" y="30"/>
                  </a:cubicBezTo>
                  <a:cubicBezTo>
                    <a:pt x="20" y="39"/>
                    <a:pt x="13" y="51"/>
                    <a:pt x="8" y="66"/>
                  </a:cubicBezTo>
                  <a:cubicBezTo>
                    <a:pt x="3" y="80"/>
                    <a:pt x="0" y="96"/>
                    <a:pt x="0" y="115"/>
                  </a:cubicBezTo>
                  <a:cubicBezTo>
                    <a:pt x="0" y="150"/>
                    <a:pt x="9" y="178"/>
                    <a:pt x="27" y="198"/>
                  </a:cubicBezTo>
                  <a:cubicBezTo>
                    <a:pt x="44" y="217"/>
                    <a:pt x="70" y="227"/>
                    <a:pt x="104" y="227"/>
                  </a:cubicBezTo>
                  <a:cubicBezTo>
                    <a:pt x="132" y="227"/>
                    <a:pt x="154" y="221"/>
                    <a:pt x="169" y="209"/>
                  </a:cubicBezTo>
                  <a:cubicBezTo>
                    <a:pt x="184" y="197"/>
                    <a:pt x="193" y="179"/>
                    <a:pt x="197" y="157"/>
                  </a:cubicBezTo>
                  <a:cubicBezTo>
                    <a:pt x="152" y="157"/>
                    <a:pt x="152" y="157"/>
                    <a:pt x="152" y="157"/>
                  </a:cubicBezTo>
                  <a:cubicBezTo>
                    <a:pt x="150" y="168"/>
                    <a:pt x="145" y="176"/>
                    <a:pt x="137" y="182"/>
                  </a:cubicBezTo>
                  <a:cubicBezTo>
                    <a:pt x="130" y="188"/>
                    <a:pt x="119" y="191"/>
                    <a:pt x="104" y="191"/>
                  </a:cubicBezTo>
                  <a:cubicBezTo>
                    <a:pt x="85" y="191"/>
                    <a:pt x="71" y="184"/>
                    <a:pt x="62" y="172"/>
                  </a:cubicBezTo>
                  <a:cubicBezTo>
                    <a:pt x="52" y="160"/>
                    <a:pt x="48" y="145"/>
                    <a:pt x="47" y="125"/>
                  </a:cubicBezTo>
                  <a:lnTo>
                    <a:pt x="200" y="12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76" name="Freeform 6">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D05908B9-169C-43C9-AB5A-2994B32416F5}"/>
                </a:ext>
              </a:extLst>
            </p:cNvPr>
            <p:cNvSpPr>
              <a:spLocks noEditPoints="1"/>
            </p:cNvSpPr>
            <p:nvPr userDrawn="1"/>
          </p:nvSpPr>
          <p:spPr bwMode="auto">
            <a:xfrm>
              <a:off x="9540875" y="7216775"/>
              <a:ext cx="68263" cy="101600"/>
            </a:xfrm>
            <a:custGeom>
              <a:avLst/>
              <a:gdLst>
                <a:gd name="T0" fmla="*/ 158 w 204"/>
                <a:gd name="T1" fmla="*/ 194 h 301"/>
                <a:gd name="T2" fmla="*/ 142 w 204"/>
                <a:gd name="T3" fmla="*/ 246 h 301"/>
                <a:gd name="T4" fmla="*/ 101 w 204"/>
                <a:gd name="T5" fmla="*/ 263 h 301"/>
                <a:gd name="T6" fmla="*/ 80 w 204"/>
                <a:gd name="T7" fmla="*/ 259 h 301"/>
                <a:gd name="T8" fmla="*/ 64 w 204"/>
                <a:gd name="T9" fmla="*/ 246 h 301"/>
                <a:gd name="T10" fmla="*/ 53 w 204"/>
                <a:gd name="T11" fmla="*/ 222 h 301"/>
                <a:gd name="T12" fmla="*/ 49 w 204"/>
                <a:gd name="T13" fmla="*/ 187 h 301"/>
                <a:gd name="T14" fmla="*/ 63 w 204"/>
                <a:gd name="T15" fmla="*/ 131 h 301"/>
                <a:gd name="T16" fmla="*/ 103 w 204"/>
                <a:gd name="T17" fmla="*/ 112 h 301"/>
                <a:gd name="T18" fmla="*/ 124 w 204"/>
                <a:gd name="T19" fmla="*/ 116 h 301"/>
                <a:gd name="T20" fmla="*/ 142 w 204"/>
                <a:gd name="T21" fmla="*/ 127 h 301"/>
                <a:gd name="T22" fmla="*/ 154 w 204"/>
                <a:gd name="T23" fmla="*/ 149 h 301"/>
                <a:gd name="T24" fmla="*/ 158 w 204"/>
                <a:gd name="T25" fmla="*/ 183 h 301"/>
                <a:gd name="T26" fmla="*/ 158 w 204"/>
                <a:gd name="T27" fmla="*/ 194 h 301"/>
                <a:gd name="T28" fmla="*/ 204 w 204"/>
                <a:gd name="T29" fmla="*/ 295 h 301"/>
                <a:gd name="T30" fmla="*/ 204 w 204"/>
                <a:gd name="T31" fmla="*/ 0 h 301"/>
                <a:gd name="T32" fmla="*/ 158 w 204"/>
                <a:gd name="T33" fmla="*/ 0 h 301"/>
                <a:gd name="T34" fmla="*/ 158 w 204"/>
                <a:gd name="T35" fmla="*/ 104 h 301"/>
                <a:gd name="T36" fmla="*/ 132 w 204"/>
                <a:gd name="T37" fmla="*/ 83 h 301"/>
                <a:gd name="T38" fmla="*/ 104 w 204"/>
                <a:gd name="T39" fmla="*/ 75 h 301"/>
                <a:gd name="T40" fmla="*/ 96 w 204"/>
                <a:gd name="T41" fmla="*/ 74 h 301"/>
                <a:gd name="T42" fmla="*/ 87 w 204"/>
                <a:gd name="T43" fmla="*/ 75 h 301"/>
                <a:gd name="T44" fmla="*/ 50 w 204"/>
                <a:gd name="T45" fmla="*/ 84 h 301"/>
                <a:gd name="T46" fmla="*/ 22 w 204"/>
                <a:gd name="T47" fmla="*/ 109 h 301"/>
                <a:gd name="T48" fmla="*/ 6 w 204"/>
                <a:gd name="T49" fmla="*/ 144 h 301"/>
                <a:gd name="T50" fmla="*/ 0 w 204"/>
                <a:gd name="T51" fmla="*/ 188 h 301"/>
                <a:gd name="T52" fmla="*/ 5 w 204"/>
                <a:gd name="T53" fmla="*/ 234 h 301"/>
                <a:gd name="T54" fmla="*/ 22 w 204"/>
                <a:gd name="T55" fmla="*/ 270 h 301"/>
                <a:gd name="T56" fmla="*/ 50 w 204"/>
                <a:gd name="T57" fmla="*/ 293 h 301"/>
                <a:gd name="T58" fmla="*/ 90 w 204"/>
                <a:gd name="T59" fmla="*/ 301 h 301"/>
                <a:gd name="T60" fmla="*/ 129 w 204"/>
                <a:gd name="T61" fmla="*/ 292 h 301"/>
                <a:gd name="T62" fmla="*/ 158 w 204"/>
                <a:gd name="T63" fmla="*/ 265 h 301"/>
                <a:gd name="T64" fmla="*/ 158 w 204"/>
                <a:gd name="T65" fmla="*/ 295 h 301"/>
                <a:gd name="T66" fmla="*/ 204 w 204"/>
                <a:gd name="T67" fmla="*/ 295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04" h="301">
                  <a:moveTo>
                    <a:pt x="158" y="194"/>
                  </a:moveTo>
                  <a:cubicBezTo>
                    <a:pt x="158" y="218"/>
                    <a:pt x="153" y="235"/>
                    <a:pt x="142" y="246"/>
                  </a:cubicBezTo>
                  <a:cubicBezTo>
                    <a:pt x="132" y="257"/>
                    <a:pt x="118" y="263"/>
                    <a:pt x="101" y="263"/>
                  </a:cubicBezTo>
                  <a:cubicBezTo>
                    <a:pt x="94" y="263"/>
                    <a:pt x="87" y="261"/>
                    <a:pt x="80" y="259"/>
                  </a:cubicBezTo>
                  <a:cubicBezTo>
                    <a:pt x="74" y="256"/>
                    <a:pt x="69" y="252"/>
                    <a:pt x="64" y="246"/>
                  </a:cubicBezTo>
                  <a:cubicBezTo>
                    <a:pt x="59" y="240"/>
                    <a:pt x="55" y="232"/>
                    <a:pt x="53" y="222"/>
                  </a:cubicBezTo>
                  <a:cubicBezTo>
                    <a:pt x="50" y="212"/>
                    <a:pt x="49" y="201"/>
                    <a:pt x="49" y="187"/>
                  </a:cubicBezTo>
                  <a:cubicBezTo>
                    <a:pt x="49" y="162"/>
                    <a:pt x="53" y="143"/>
                    <a:pt x="63" y="131"/>
                  </a:cubicBezTo>
                  <a:cubicBezTo>
                    <a:pt x="72" y="118"/>
                    <a:pt x="86" y="112"/>
                    <a:pt x="103" y="112"/>
                  </a:cubicBezTo>
                  <a:cubicBezTo>
                    <a:pt x="110" y="112"/>
                    <a:pt x="117" y="113"/>
                    <a:pt x="124" y="116"/>
                  </a:cubicBezTo>
                  <a:cubicBezTo>
                    <a:pt x="131" y="118"/>
                    <a:pt x="137" y="122"/>
                    <a:pt x="142" y="127"/>
                  </a:cubicBezTo>
                  <a:cubicBezTo>
                    <a:pt x="147" y="132"/>
                    <a:pt x="151" y="140"/>
                    <a:pt x="154" y="149"/>
                  </a:cubicBezTo>
                  <a:cubicBezTo>
                    <a:pt x="157" y="158"/>
                    <a:pt x="158" y="169"/>
                    <a:pt x="158" y="183"/>
                  </a:cubicBezTo>
                  <a:lnTo>
                    <a:pt x="158" y="194"/>
                  </a:lnTo>
                  <a:close/>
                  <a:moveTo>
                    <a:pt x="204" y="295"/>
                  </a:moveTo>
                  <a:cubicBezTo>
                    <a:pt x="204" y="0"/>
                    <a:pt x="204" y="0"/>
                    <a:pt x="204" y="0"/>
                  </a:cubicBezTo>
                  <a:cubicBezTo>
                    <a:pt x="158" y="0"/>
                    <a:pt x="158" y="0"/>
                    <a:pt x="158" y="0"/>
                  </a:cubicBezTo>
                  <a:cubicBezTo>
                    <a:pt x="158" y="104"/>
                    <a:pt x="158" y="104"/>
                    <a:pt x="158" y="104"/>
                  </a:cubicBezTo>
                  <a:cubicBezTo>
                    <a:pt x="149" y="94"/>
                    <a:pt x="141" y="87"/>
                    <a:pt x="132" y="83"/>
                  </a:cubicBezTo>
                  <a:cubicBezTo>
                    <a:pt x="123" y="79"/>
                    <a:pt x="114" y="76"/>
                    <a:pt x="104" y="75"/>
                  </a:cubicBezTo>
                  <a:cubicBezTo>
                    <a:pt x="101" y="75"/>
                    <a:pt x="98" y="75"/>
                    <a:pt x="96" y="74"/>
                  </a:cubicBezTo>
                  <a:cubicBezTo>
                    <a:pt x="93" y="74"/>
                    <a:pt x="90" y="74"/>
                    <a:pt x="87" y="75"/>
                  </a:cubicBezTo>
                  <a:cubicBezTo>
                    <a:pt x="73" y="75"/>
                    <a:pt x="61" y="78"/>
                    <a:pt x="50" y="84"/>
                  </a:cubicBezTo>
                  <a:cubicBezTo>
                    <a:pt x="39" y="91"/>
                    <a:pt x="30" y="99"/>
                    <a:pt x="22" y="109"/>
                  </a:cubicBezTo>
                  <a:cubicBezTo>
                    <a:pt x="15" y="119"/>
                    <a:pt x="9" y="130"/>
                    <a:pt x="6" y="144"/>
                  </a:cubicBezTo>
                  <a:cubicBezTo>
                    <a:pt x="2" y="158"/>
                    <a:pt x="0" y="172"/>
                    <a:pt x="0" y="188"/>
                  </a:cubicBezTo>
                  <a:cubicBezTo>
                    <a:pt x="0" y="205"/>
                    <a:pt x="2" y="220"/>
                    <a:pt x="5" y="234"/>
                  </a:cubicBezTo>
                  <a:cubicBezTo>
                    <a:pt x="9" y="248"/>
                    <a:pt x="15" y="260"/>
                    <a:pt x="22" y="270"/>
                  </a:cubicBezTo>
                  <a:cubicBezTo>
                    <a:pt x="29" y="280"/>
                    <a:pt x="39" y="287"/>
                    <a:pt x="50" y="293"/>
                  </a:cubicBezTo>
                  <a:cubicBezTo>
                    <a:pt x="61" y="298"/>
                    <a:pt x="74" y="301"/>
                    <a:pt x="90" y="301"/>
                  </a:cubicBezTo>
                  <a:cubicBezTo>
                    <a:pt x="105" y="301"/>
                    <a:pt x="118" y="298"/>
                    <a:pt x="129" y="292"/>
                  </a:cubicBezTo>
                  <a:cubicBezTo>
                    <a:pt x="140" y="286"/>
                    <a:pt x="150" y="277"/>
                    <a:pt x="158" y="265"/>
                  </a:cubicBezTo>
                  <a:cubicBezTo>
                    <a:pt x="158" y="295"/>
                    <a:pt x="158" y="295"/>
                    <a:pt x="158" y="295"/>
                  </a:cubicBezTo>
                  <a:lnTo>
                    <a:pt x="204" y="29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77" name="Freeform 7">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05BBF9C6-6D3C-4EFC-8C2C-2423CEAFCE84}"/>
                </a:ext>
              </a:extLst>
            </p:cNvPr>
            <p:cNvSpPr>
              <a:spLocks noEditPoints="1"/>
            </p:cNvSpPr>
            <p:nvPr userDrawn="1"/>
          </p:nvSpPr>
          <p:spPr bwMode="auto">
            <a:xfrm>
              <a:off x="9456738" y="7216775"/>
              <a:ext cx="68263" cy="101600"/>
            </a:xfrm>
            <a:custGeom>
              <a:avLst/>
              <a:gdLst>
                <a:gd name="T0" fmla="*/ 158 w 204"/>
                <a:gd name="T1" fmla="*/ 194 h 301"/>
                <a:gd name="T2" fmla="*/ 142 w 204"/>
                <a:gd name="T3" fmla="*/ 246 h 301"/>
                <a:gd name="T4" fmla="*/ 101 w 204"/>
                <a:gd name="T5" fmla="*/ 263 h 301"/>
                <a:gd name="T6" fmla="*/ 80 w 204"/>
                <a:gd name="T7" fmla="*/ 259 h 301"/>
                <a:gd name="T8" fmla="*/ 64 w 204"/>
                <a:gd name="T9" fmla="*/ 246 h 301"/>
                <a:gd name="T10" fmla="*/ 52 w 204"/>
                <a:gd name="T11" fmla="*/ 222 h 301"/>
                <a:gd name="T12" fmla="*/ 49 w 204"/>
                <a:gd name="T13" fmla="*/ 187 h 301"/>
                <a:gd name="T14" fmla="*/ 63 w 204"/>
                <a:gd name="T15" fmla="*/ 131 h 301"/>
                <a:gd name="T16" fmla="*/ 103 w 204"/>
                <a:gd name="T17" fmla="*/ 112 h 301"/>
                <a:gd name="T18" fmla="*/ 124 w 204"/>
                <a:gd name="T19" fmla="*/ 116 h 301"/>
                <a:gd name="T20" fmla="*/ 142 w 204"/>
                <a:gd name="T21" fmla="*/ 127 h 301"/>
                <a:gd name="T22" fmla="*/ 154 w 204"/>
                <a:gd name="T23" fmla="*/ 149 h 301"/>
                <a:gd name="T24" fmla="*/ 158 w 204"/>
                <a:gd name="T25" fmla="*/ 183 h 301"/>
                <a:gd name="T26" fmla="*/ 158 w 204"/>
                <a:gd name="T27" fmla="*/ 194 h 301"/>
                <a:gd name="T28" fmla="*/ 204 w 204"/>
                <a:gd name="T29" fmla="*/ 295 h 301"/>
                <a:gd name="T30" fmla="*/ 204 w 204"/>
                <a:gd name="T31" fmla="*/ 0 h 301"/>
                <a:gd name="T32" fmla="*/ 157 w 204"/>
                <a:gd name="T33" fmla="*/ 0 h 301"/>
                <a:gd name="T34" fmla="*/ 157 w 204"/>
                <a:gd name="T35" fmla="*/ 104 h 301"/>
                <a:gd name="T36" fmla="*/ 132 w 204"/>
                <a:gd name="T37" fmla="*/ 83 h 301"/>
                <a:gd name="T38" fmla="*/ 104 w 204"/>
                <a:gd name="T39" fmla="*/ 75 h 301"/>
                <a:gd name="T40" fmla="*/ 95 w 204"/>
                <a:gd name="T41" fmla="*/ 74 h 301"/>
                <a:gd name="T42" fmla="*/ 87 w 204"/>
                <a:gd name="T43" fmla="*/ 75 h 301"/>
                <a:gd name="T44" fmla="*/ 50 w 204"/>
                <a:gd name="T45" fmla="*/ 84 h 301"/>
                <a:gd name="T46" fmla="*/ 22 w 204"/>
                <a:gd name="T47" fmla="*/ 109 h 301"/>
                <a:gd name="T48" fmla="*/ 5 w 204"/>
                <a:gd name="T49" fmla="*/ 144 h 301"/>
                <a:gd name="T50" fmla="*/ 0 w 204"/>
                <a:gd name="T51" fmla="*/ 188 h 301"/>
                <a:gd name="T52" fmla="*/ 5 w 204"/>
                <a:gd name="T53" fmla="*/ 234 h 301"/>
                <a:gd name="T54" fmla="*/ 22 w 204"/>
                <a:gd name="T55" fmla="*/ 270 h 301"/>
                <a:gd name="T56" fmla="*/ 50 w 204"/>
                <a:gd name="T57" fmla="*/ 293 h 301"/>
                <a:gd name="T58" fmla="*/ 90 w 204"/>
                <a:gd name="T59" fmla="*/ 301 h 301"/>
                <a:gd name="T60" fmla="*/ 128 w 204"/>
                <a:gd name="T61" fmla="*/ 292 h 301"/>
                <a:gd name="T62" fmla="*/ 158 w 204"/>
                <a:gd name="T63" fmla="*/ 265 h 301"/>
                <a:gd name="T64" fmla="*/ 158 w 204"/>
                <a:gd name="T65" fmla="*/ 295 h 301"/>
                <a:gd name="T66" fmla="*/ 204 w 204"/>
                <a:gd name="T67" fmla="*/ 295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04" h="301">
                  <a:moveTo>
                    <a:pt x="158" y="194"/>
                  </a:moveTo>
                  <a:cubicBezTo>
                    <a:pt x="158" y="218"/>
                    <a:pt x="153" y="235"/>
                    <a:pt x="142" y="246"/>
                  </a:cubicBezTo>
                  <a:cubicBezTo>
                    <a:pt x="131" y="257"/>
                    <a:pt x="118" y="263"/>
                    <a:pt x="101" y="263"/>
                  </a:cubicBezTo>
                  <a:cubicBezTo>
                    <a:pt x="93" y="263"/>
                    <a:pt x="87" y="261"/>
                    <a:pt x="80" y="259"/>
                  </a:cubicBezTo>
                  <a:cubicBezTo>
                    <a:pt x="74" y="256"/>
                    <a:pt x="68" y="252"/>
                    <a:pt x="64" y="246"/>
                  </a:cubicBezTo>
                  <a:cubicBezTo>
                    <a:pt x="59" y="240"/>
                    <a:pt x="55" y="232"/>
                    <a:pt x="52" y="222"/>
                  </a:cubicBezTo>
                  <a:cubicBezTo>
                    <a:pt x="50" y="212"/>
                    <a:pt x="49" y="201"/>
                    <a:pt x="49" y="187"/>
                  </a:cubicBezTo>
                  <a:cubicBezTo>
                    <a:pt x="49" y="162"/>
                    <a:pt x="53" y="143"/>
                    <a:pt x="63" y="131"/>
                  </a:cubicBezTo>
                  <a:cubicBezTo>
                    <a:pt x="72" y="118"/>
                    <a:pt x="86" y="112"/>
                    <a:pt x="103" y="112"/>
                  </a:cubicBezTo>
                  <a:cubicBezTo>
                    <a:pt x="110" y="112"/>
                    <a:pt x="117" y="113"/>
                    <a:pt x="124" y="116"/>
                  </a:cubicBezTo>
                  <a:cubicBezTo>
                    <a:pt x="131" y="118"/>
                    <a:pt x="137" y="122"/>
                    <a:pt x="142" y="127"/>
                  </a:cubicBezTo>
                  <a:cubicBezTo>
                    <a:pt x="147" y="132"/>
                    <a:pt x="151" y="140"/>
                    <a:pt x="154" y="149"/>
                  </a:cubicBezTo>
                  <a:cubicBezTo>
                    <a:pt x="156" y="158"/>
                    <a:pt x="158" y="169"/>
                    <a:pt x="158" y="183"/>
                  </a:cubicBezTo>
                  <a:lnTo>
                    <a:pt x="158" y="194"/>
                  </a:lnTo>
                  <a:close/>
                  <a:moveTo>
                    <a:pt x="204" y="295"/>
                  </a:moveTo>
                  <a:cubicBezTo>
                    <a:pt x="204" y="0"/>
                    <a:pt x="204" y="0"/>
                    <a:pt x="204" y="0"/>
                  </a:cubicBezTo>
                  <a:cubicBezTo>
                    <a:pt x="157" y="0"/>
                    <a:pt x="157" y="0"/>
                    <a:pt x="157" y="0"/>
                  </a:cubicBezTo>
                  <a:cubicBezTo>
                    <a:pt x="157" y="104"/>
                    <a:pt x="157" y="104"/>
                    <a:pt x="157" y="104"/>
                  </a:cubicBezTo>
                  <a:cubicBezTo>
                    <a:pt x="149" y="94"/>
                    <a:pt x="141" y="87"/>
                    <a:pt x="132" y="83"/>
                  </a:cubicBezTo>
                  <a:cubicBezTo>
                    <a:pt x="123" y="79"/>
                    <a:pt x="114" y="76"/>
                    <a:pt x="104" y="75"/>
                  </a:cubicBezTo>
                  <a:cubicBezTo>
                    <a:pt x="101" y="75"/>
                    <a:pt x="98" y="75"/>
                    <a:pt x="95" y="74"/>
                  </a:cubicBezTo>
                  <a:cubicBezTo>
                    <a:pt x="93" y="74"/>
                    <a:pt x="90" y="74"/>
                    <a:pt x="87" y="75"/>
                  </a:cubicBezTo>
                  <a:cubicBezTo>
                    <a:pt x="73" y="75"/>
                    <a:pt x="60" y="78"/>
                    <a:pt x="50" y="84"/>
                  </a:cubicBezTo>
                  <a:cubicBezTo>
                    <a:pt x="39" y="91"/>
                    <a:pt x="30" y="99"/>
                    <a:pt x="22" y="109"/>
                  </a:cubicBezTo>
                  <a:cubicBezTo>
                    <a:pt x="15" y="119"/>
                    <a:pt x="9" y="130"/>
                    <a:pt x="5" y="144"/>
                  </a:cubicBezTo>
                  <a:cubicBezTo>
                    <a:pt x="2" y="158"/>
                    <a:pt x="0" y="172"/>
                    <a:pt x="0" y="188"/>
                  </a:cubicBezTo>
                  <a:cubicBezTo>
                    <a:pt x="0" y="205"/>
                    <a:pt x="2" y="220"/>
                    <a:pt x="5" y="234"/>
                  </a:cubicBezTo>
                  <a:cubicBezTo>
                    <a:pt x="9" y="248"/>
                    <a:pt x="14" y="260"/>
                    <a:pt x="22" y="270"/>
                  </a:cubicBezTo>
                  <a:cubicBezTo>
                    <a:pt x="29" y="280"/>
                    <a:pt x="39" y="287"/>
                    <a:pt x="50" y="293"/>
                  </a:cubicBezTo>
                  <a:cubicBezTo>
                    <a:pt x="61" y="298"/>
                    <a:pt x="74" y="301"/>
                    <a:pt x="90" y="301"/>
                  </a:cubicBezTo>
                  <a:cubicBezTo>
                    <a:pt x="104" y="301"/>
                    <a:pt x="117" y="298"/>
                    <a:pt x="128" y="292"/>
                  </a:cubicBezTo>
                  <a:cubicBezTo>
                    <a:pt x="140" y="286"/>
                    <a:pt x="149" y="277"/>
                    <a:pt x="158" y="265"/>
                  </a:cubicBezTo>
                  <a:cubicBezTo>
                    <a:pt x="158" y="295"/>
                    <a:pt x="158" y="295"/>
                    <a:pt x="158" y="295"/>
                  </a:cubicBezTo>
                  <a:lnTo>
                    <a:pt x="204" y="29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78" name="Freeform 8">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9D578959-D78F-400B-A211-E5CEA19A03CF}"/>
                </a:ext>
              </a:extLst>
            </p:cNvPr>
            <p:cNvSpPr>
              <a:spLocks/>
            </p:cNvSpPr>
            <p:nvPr userDrawn="1"/>
          </p:nvSpPr>
          <p:spPr bwMode="auto">
            <a:xfrm>
              <a:off x="9378950" y="7243763"/>
              <a:ext cx="61913" cy="74613"/>
            </a:xfrm>
            <a:custGeom>
              <a:avLst/>
              <a:gdLst>
                <a:gd name="T0" fmla="*/ 0 w 184"/>
                <a:gd name="T1" fmla="*/ 0 h 221"/>
                <a:gd name="T2" fmla="*/ 0 w 184"/>
                <a:gd name="T3" fmla="*/ 143 h 221"/>
                <a:gd name="T4" fmla="*/ 16 w 184"/>
                <a:gd name="T5" fmla="*/ 202 h 221"/>
                <a:gd name="T6" fmla="*/ 69 w 184"/>
                <a:gd name="T7" fmla="*/ 221 h 221"/>
                <a:gd name="T8" fmla="*/ 106 w 184"/>
                <a:gd name="T9" fmla="*/ 212 h 221"/>
                <a:gd name="T10" fmla="*/ 139 w 184"/>
                <a:gd name="T11" fmla="*/ 183 h 221"/>
                <a:gd name="T12" fmla="*/ 139 w 184"/>
                <a:gd name="T13" fmla="*/ 215 h 221"/>
                <a:gd name="T14" fmla="*/ 184 w 184"/>
                <a:gd name="T15" fmla="*/ 215 h 221"/>
                <a:gd name="T16" fmla="*/ 184 w 184"/>
                <a:gd name="T17" fmla="*/ 0 h 221"/>
                <a:gd name="T18" fmla="*/ 137 w 184"/>
                <a:gd name="T19" fmla="*/ 0 h 221"/>
                <a:gd name="T20" fmla="*/ 137 w 184"/>
                <a:gd name="T21" fmla="*/ 128 h 221"/>
                <a:gd name="T22" fmla="*/ 132 w 184"/>
                <a:gd name="T23" fmla="*/ 150 h 221"/>
                <a:gd name="T24" fmla="*/ 120 w 184"/>
                <a:gd name="T25" fmla="*/ 167 h 221"/>
                <a:gd name="T26" fmla="*/ 102 w 184"/>
                <a:gd name="T27" fmla="*/ 178 h 221"/>
                <a:gd name="T28" fmla="*/ 82 w 184"/>
                <a:gd name="T29" fmla="*/ 182 h 221"/>
                <a:gd name="T30" fmla="*/ 55 w 184"/>
                <a:gd name="T31" fmla="*/ 172 h 221"/>
                <a:gd name="T32" fmla="*/ 46 w 184"/>
                <a:gd name="T33" fmla="*/ 135 h 221"/>
                <a:gd name="T34" fmla="*/ 46 w 184"/>
                <a:gd name="T35" fmla="*/ 0 h 221"/>
                <a:gd name="T36" fmla="*/ 0 w 184"/>
                <a:gd name="T37"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1">
                  <a:moveTo>
                    <a:pt x="0" y="0"/>
                  </a:moveTo>
                  <a:cubicBezTo>
                    <a:pt x="0" y="143"/>
                    <a:pt x="0" y="143"/>
                    <a:pt x="0" y="143"/>
                  </a:cubicBezTo>
                  <a:cubicBezTo>
                    <a:pt x="0" y="169"/>
                    <a:pt x="5" y="189"/>
                    <a:pt x="16" y="202"/>
                  </a:cubicBezTo>
                  <a:cubicBezTo>
                    <a:pt x="27" y="215"/>
                    <a:pt x="45" y="221"/>
                    <a:pt x="69" y="221"/>
                  </a:cubicBezTo>
                  <a:cubicBezTo>
                    <a:pt x="83" y="221"/>
                    <a:pt x="95" y="218"/>
                    <a:pt x="106" y="212"/>
                  </a:cubicBezTo>
                  <a:cubicBezTo>
                    <a:pt x="118" y="206"/>
                    <a:pt x="129" y="196"/>
                    <a:pt x="139" y="183"/>
                  </a:cubicBezTo>
                  <a:cubicBezTo>
                    <a:pt x="139" y="215"/>
                    <a:pt x="139" y="215"/>
                    <a:pt x="139" y="215"/>
                  </a:cubicBezTo>
                  <a:cubicBezTo>
                    <a:pt x="184" y="215"/>
                    <a:pt x="184" y="215"/>
                    <a:pt x="184" y="215"/>
                  </a:cubicBezTo>
                  <a:cubicBezTo>
                    <a:pt x="184" y="0"/>
                    <a:pt x="184" y="0"/>
                    <a:pt x="184" y="0"/>
                  </a:cubicBezTo>
                  <a:cubicBezTo>
                    <a:pt x="137" y="0"/>
                    <a:pt x="137" y="0"/>
                    <a:pt x="137" y="0"/>
                  </a:cubicBezTo>
                  <a:cubicBezTo>
                    <a:pt x="137" y="128"/>
                    <a:pt x="137" y="128"/>
                    <a:pt x="137" y="128"/>
                  </a:cubicBezTo>
                  <a:cubicBezTo>
                    <a:pt x="137" y="136"/>
                    <a:pt x="136" y="144"/>
                    <a:pt x="132" y="150"/>
                  </a:cubicBezTo>
                  <a:cubicBezTo>
                    <a:pt x="129" y="157"/>
                    <a:pt x="125" y="163"/>
                    <a:pt x="120" y="167"/>
                  </a:cubicBezTo>
                  <a:cubicBezTo>
                    <a:pt x="114" y="172"/>
                    <a:pt x="108" y="175"/>
                    <a:pt x="102" y="178"/>
                  </a:cubicBezTo>
                  <a:cubicBezTo>
                    <a:pt x="95" y="180"/>
                    <a:pt x="88" y="182"/>
                    <a:pt x="82" y="182"/>
                  </a:cubicBezTo>
                  <a:cubicBezTo>
                    <a:pt x="70" y="182"/>
                    <a:pt x="61" y="178"/>
                    <a:pt x="55" y="172"/>
                  </a:cubicBezTo>
                  <a:cubicBezTo>
                    <a:pt x="49" y="165"/>
                    <a:pt x="46" y="153"/>
                    <a:pt x="46" y="135"/>
                  </a:cubicBezTo>
                  <a:cubicBezTo>
                    <a:pt x="46" y="0"/>
                    <a:pt x="46" y="0"/>
                    <a:pt x="46" y="0"/>
                  </a:cubicBezTo>
                  <a:lnTo>
                    <a:pt x="0" y="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79" name="Freeform 9">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A29EBC73-3044-4F0D-888B-CE796AED4731}"/>
                </a:ext>
              </a:extLst>
            </p:cNvPr>
            <p:cNvSpPr>
              <a:spLocks/>
            </p:cNvSpPr>
            <p:nvPr userDrawn="1"/>
          </p:nvSpPr>
          <p:spPr bwMode="auto">
            <a:xfrm>
              <a:off x="9290050" y="7216775"/>
              <a:ext cx="71438" cy="101600"/>
            </a:xfrm>
            <a:custGeom>
              <a:avLst/>
              <a:gdLst>
                <a:gd name="T0" fmla="*/ 0 w 213"/>
                <a:gd name="T1" fmla="*/ 200 h 302"/>
                <a:gd name="T2" fmla="*/ 31 w 213"/>
                <a:gd name="T3" fmla="*/ 277 h 302"/>
                <a:gd name="T4" fmla="*/ 109 w 213"/>
                <a:gd name="T5" fmla="*/ 302 h 302"/>
                <a:gd name="T6" fmla="*/ 185 w 213"/>
                <a:gd name="T7" fmla="*/ 275 h 302"/>
                <a:gd name="T8" fmla="*/ 213 w 213"/>
                <a:gd name="T9" fmla="*/ 196 h 302"/>
                <a:gd name="T10" fmla="*/ 213 w 213"/>
                <a:gd name="T11" fmla="*/ 0 h 302"/>
                <a:gd name="T12" fmla="*/ 164 w 213"/>
                <a:gd name="T13" fmla="*/ 0 h 302"/>
                <a:gd name="T14" fmla="*/ 164 w 213"/>
                <a:gd name="T15" fmla="*/ 192 h 302"/>
                <a:gd name="T16" fmla="*/ 151 w 213"/>
                <a:gd name="T17" fmla="*/ 242 h 302"/>
                <a:gd name="T18" fmla="*/ 108 w 213"/>
                <a:gd name="T19" fmla="*/ 259 h 302"/>
                <a:gd name="T20" fmla="*/ 82 w 213"/>
                <a:gd name="T21" fmla="*/ 255 h 302"/>
                <a:gd name="T22" fmla="*/ 65 w 213"/>
                <a:gd name="T23" fmla="*/ 243 h 302"/>
                <a:gd name="T24" fmla="*/ 55 w 213"/>
                <a:gd name="T25" fmla="*/ 224 h 302"/>
                <a:gd name="T26" fmla="*/ 49 w 213"/>
                <a:gd name="T27" fmla="*/ 200 h 302"/>
                <a:gd name="T28" fmla="*/ 0 w 213"/>
                <a:gd name="T29" fmla="*/ 20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3" h="302">
                  <a:moveTo>
                    <a:pt x="0" y="200"/>
                  </a:moveTo>
                  <a:cubicBezTo>
                    <a:pt x="2" y="235"/>
                    <a:pt x="13" y="261"/>
                    <a:pt x="31" y="277"/>
                  </a:cubicBezTo>
                  <a:cubicBezTo>
                    <a:pt x="49" y="294"/>
                    <a:pt x="75" y="302"/>
                    <a:pt x="109" y="302"/>
                  </a:cubicBezTo>
                  <a:cubicBezTo>
                    <a:pt x="141" y="302"/>
                    <a:pt x="166" y="293"/>
                    <a:pt x="185" y="275"/>
                  </a:cubicBezTo>
                  <a:cubicBezTo>
                    <a:pt x="204" y="257"/>
                    <a:pt x="213" y="231"/>
                    <a:pt x="213" y="196"/>
                  </a:cubicBezTo>
                  <a:cubicBezTo>
                    <a:pt x="213" y="0"/>
                    <a:pt x="213" y="0"/>
                    <a:pt x="213" y="0"/>
                  </a:cubicBezTo>
                  <a:cubicBezTo>
                    <a:pt x="164" y="0"/>
                    <a:pt x="164" y="0"/>
                    <a:pt x="164" y="0"/>
                  </a:cubicBezTo>
                  <a:cubicBezTo>
                    <a:pt x="164" y="192"/>
                    <a:pt x="164" y="192"/>
                    <a:pt x="164" y="192"/>
                  </a:cubicBezTo>
                  <a:cubicBezTo>
                    <a:pt x="164" y="214"/>
                    <a:pt x="159" y="230"/>
                    <a:pt x="151" y="242"/>
                  </a:cubicBezTo>
                  <a:cubicBezTo>
                    <a:pt x="142" y="253"/>
                    <a:pt x="128" y="259"/>
                    <a:pt x="108" y="259"/>
                  </a:cubicBezTo>
                  <a:cubicBezTo>
                    <a:pt x="98" y="259"/>
                    <a:pt x="89" y="258"/>
                    <a:pt x="82" y="255"/>
                  </a:cubicBezTo>
                  <a:cubicBezTo>
                    <a:pt x="75" y="252"/>
                    <a:pt x="69" y="248"/>
                    <a:pt x="65" y="243"/>
                  </a:cubicBezTo>
                  <a:cubicBezTo>
                    <a:pt x="60" y="238"/>
                    <a:pt x="57" y="232"/>
                    <a:pt x="55" y="224"/>
                  </a:cubicBezTo>
                  <a:cubicBezTo>
                    <a:pt x="52" y="217"/>
                    <a:pt x="50" y="209"/>
                    <a:pt x="49" y="200"/>
                  </a:cubicBezTo>
                  <a:lnTo>
                    <a:pt x="0" y="20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0" name="Freeform 10">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42B06CC8-7F79-4266-BE36-0E361D4DE447}"/>
                </a:ext>
              </a:extLst>
            </p:cNvPr>
            <p:cNvSpPr>
              <a:spLocks/>
            </p:cNvSpPr>
            <p:nvPr userDrawn="1"/>
          </p:nvSpPr>
          <p:spPr bwMode="auto">
            <a:xfrm>
              <a:off x="9120188" y="7242175"/>
              <a:ext cx="61913" cy="76200"/>
            </a:xfrm>
            <a:custGeom>
              <a:avLst/>
              <a:gdLst>
                <a:gd name="T0" fmla="*/ 0 w 187"/>
                <a:gd name="T1" fmla="*/ 155 h 227"/>
                <a:gd name="T2" fmla="*/ 9 w 187"/>
                <a:gd name="T3" fmla="*/ 190 h 227"/>
                <a:gd name="T4" fmla="*/ 31 w 187"/>
                <a:gd name="T5" fmla="*/ 212 h 227"/>
                <a:gd name="T6" fmla="*/ 62 w 187"/>
                <a:gd name="T7" fmla="*/ 224 h 227"/>
                <a:gd name="T8" fmla="*/ 98 w 187"/>
                <a:gd name="T9" fmla="*/ 227 h 227"/>
                <a:gd name="T10" fmla="*/ 165 w 187"/>
                <a:gd name="T11" fmla="*/ 209 h 227"/>
                <a:gd name="T12" fmla="*/ 187 w 187"/>
                <a:gd name="T13" fmla="*/ 162 h 227"/>
                <a:gd name="T14" fmla="*/ 184 w 187"/>
                <a:gd name="T15" fmla="*/ 137 h 227"/>
                <a:gd name="T16" fmla="*/ 172 w 187"/>
                <a:gd name="T17" fmla="*/ 118 h 227"/>
                <a:gd name="T18" fmla="*/ 149 w 187"/>
                <a:gd name="T19" fmla="*/ 104 h 227"/>
                <a:gd name="T20" fmla="*/ 114 w 187"/>
                <a:gd name="T21" fmla="*/ 94 h 227"/>
                <a:gd name="T22" fmla="*/ 87 w 187"/>
                <a:gd name="T23" fmla="*/ 90 h 227"/>
                <a:gd name="T24" fmla="*/ 69 w 187"/>
                <a:gd name="T25" fmla="*/ 85 h 227"/>
                <a:gd name="T26" fmla="*/ 57 w 187"/>
                <a:gd name="T27" fmla="*/ 81 h 227"/>
                <a:gd name="T28" fmla="*/ 51 w 187"/>
                <a:gd name="T29" fmla="*/ 73 h 227"/>
                <a:gd name="T30" fmla="*/ 49 w 187"/>
                <a:gd name="T31" fmla="*/ 62 h 227"/>
                <a:gd name="T32" fmla="*/ 51 w 187"/>
                <a:gd name="T33" fmla="*/ 53 h 227"/>
                <a:gd name="T34" fmla="*/ 58 w 187"/>
                <a:gd name="T35" fmla="*/ 44 h 227"/>
                <a:gd name="T36" fmla="*/ 72 w 187"/>
                <a:gd name="T37" fmla="*/ 38 h 227"/>
                <a:gd name="T38" fmla="*/ 94 w 187"/>
                <a:gd name="T39" fmla="*/ 36 h 227"/>
                <a:gd name="T40" fmla="*/ 128 w 187"/>
                <a:gd name="T41" fmla="*/ 43 h 227"/>
                <a:gd name="T42" fmla="*/ 143 w 187"/>
                <a:gd name="T43" fmla="*/ 67 h 227"/>
                <a:gd name="T44" fmla="*/ 185 w 187"/>
                <a:gd name="T45" fmla="*/ 62 h 227"/>
                <a:gd name="T46" fmla="*/ 176 w 187"/>
                <a:gd name="T47" fmla="*/ 38 h 227"/>
                <a:gd name="T48" fmla="*/ 161 w 187"/>
                <a:gd name="T49" fmla="*/ 18 h 227"/>
                <a:gd name="T50" fmla="*/ 134 w 187"/>
                <a:gd name="T51" fmla="*/ 5 h 227"/>
                <a:gd name="T52" fmla="*/ 93 w 187"/>
                <a:gd name="T53" fmla="*/ 0 h 227"/>
                <a:gd name="T54" fmla="*/ 57 w 187"/>
                <a:gd name="T55" fmla="*/ 4 h 227"/>
                <a:gd name="T56" fmla="*/ 30 w 187"/>
                <a:gd name="T57" fmla="*/ 17 h 227"/>
                <a:gd name="T58" fmla="*/ 11 w 187"/>
                <a:gd name="T59" fmla="*/ 38 h 227"/>
                <a:gd name="T60" fmla="*/ 5 w 187"/>
                <a:gd name="T61" fmla="*/ 65 h 227"/>
                <a:gd name="T62" fmla="*/ 11 w 187"/>
                <a:gd name="T63" fmla="*/ 96 h 227"/>
                <a:gd name="T64" fmla="*/ 31 w 187"/>
                <a:gd name="T65" fmla="*/ 114 h 227"/>
                <a:gd name="T66" fmla="*/ 63 w 187"/>
                <a:gd name="T67" fmla="*/ 125 h 227"/>
                <a:gd name="T68" fmla="*/ 108 w 187"/>
                <a:gd name="T69" fmla="*/ 134 h 227"/>
                <a:gd name="T70" fmla="*/ 134 w 187"/>
                <a:gd name="T71" fmla="*/ 145 h 227"/>
                <a:gd name="T72" fmla="*/ 141 w 187"/>
                <a:gd name="T73" fmla="*/ 163 h 227"/>
                <a:gd name="T74" fmla="*/ 130 w 187"/>
                <a:gd name="T75" fmla="*/ 183 h 227"/>
                <a:gd name="T76" fmla="*/ 97 w 187"/>
                <a:gd name="T77" fmla="*/ 191 h 227"/>
                <a:gd name="T78" fmla="*/ 77 w 187"/>
                <a:gd name="T79" fmla="*/ 189 h 227"/>
                <a:gd name="T80" fmla="*/ 62 w 187"/>
                <a:gd name="T81" fmla="*/ 183 h 227"/>
                <a:gd name="T82" fmla="*/ 50 w 187"/>
                <a:gd name="T83" fmla="*/ 173 h 227"/>
                <a:gd name="T84" fmla="*/ 45 w 187"/>
                <a:gd name="T85" fmla="*/ 155 h 227"/>
                <a:gd name="T86" fmla="*/ 0 w 187"/>
                <a:gd name="T87" fmla="*/ 155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87" h="227">
                  <a:moveTo>
                    <a:pt x="0" y="155"/>
                  </a:moveTo>
                  <a:cubicBezTo>
                    <a:pt x="1" y="169"/>
                    <a:pt x="4" y="181"/>
                    <a:pt x="9" y="190"/>
                  </a:cubicBezTo>
                  <a:cubicBezTo>
                    <a:pt x="15" y="199"/>
                    <a:pt x="22" y="206"/>
                    <a:pt x="31" y="212"/>
                  </a:cubicBezTo>
                  <a:cubicBezTo>
                    <a:pt x="40" y="217"/>
                    <a:pt x="51" y="221"/>
                    <a:pt x="62" y="224"/>
                  </a:cubicBezTo>
                  <a:cubicBezTo>
                    <a:pt x="73" y="226"/>
                    <a:pt x="85" y="227"/>
                    <a:pt x="98" y="227"/>
                  </a:cubicBezTo>
                  <a:cubicBezTo>
                    <a:pt x="128" y="227"/>
                    <a:pt x="150" y="221"/>
                    <a:pt x="165" y="209"/>
                  </a:cubicBezTo>
                  <a:cubicBezTo>
                    <a:pt x="180" y="197"/>
                    <a:pt x="187" y="182"/>
                    <a:pt x="187" y="162"/>
                  </a:cubicBezTo>
                  <a:cubicBezTo>
                    <a:pt x="187" y="153"/>
                    <a:pt x="186" y="145"/>
                    <a:pt x="184" y="137"/>
                  </a:cubicBezTo>
                  <a:cubicBezTo>
                    <a:pt x="182" y="130"/>
                    <a:pt x="178" y="123"/>
                    <a:pt x="172" y="118"/>
                  </a:cubicBezTo>
                  <a:cubicBezTo>
                    <a:pt x="166" y="112"/>
                    <a:pt x="159" y="107"/>
                    <a:pt x="149" y="104"/>
                  </a:cubicBezTo>
                  <a:cubicBezTo>
                    <a:pt x="140" y="100"/>
                    <a:pt x="128" y="97"/>
                    <a:pt x="114" y="94"/>
                  </a:cubicBezTo>
                  <a:cubicBezTo>
                    <a:pt x="87" y="90"/>
                    <a:pt x="87" y="90"/>
                    <a:pt x="87" y="90"/>
                  </a:cubicBezTo>
                  <a:cubicBezTo>
                    <a:pt x="80" y="88"/>
                    <a:pt x="74" y="87"/>
                    <a:pt x="69" y="85"/>
                  </a:cubicBezTo>
                  <a:cubicBezTo>
                    <a:pt x="64" y="84"/>
                    <a:pt x="60" y="82"/>
                    <a:pt x="57" y="81"/>
                  </a:cubicBezTo>
                  <a:cubicBezTo>
                    <a:pt x="54" y="79"/>
                    <a:pt x="52" y="76"/>
                    <a:pt x="51" y="73"/>
                  </a:cubicBezTo>
                  <a:cubicBezTo>
                    <a:pt x="50" y="70"/>
                    <a:pt x="49" y="66"/>
                    <a:pt x="49" y="62"/>
                  </a:cubicBezTo>
                  <a:cubicBezTo>
                    <a:pt x="49" y="59"/>
                    <a:pt x="50" y="56"/>
                    <a:pt x="51" y="53"/>
                  </a:cubicBezTo>
                  <a:cubicBezTo>
                    <a:pt x="53" y="49"/>
                    <a:pt x="55" y="47"/>
                    <a:pt x="58" y="44"/>
                  </a:cubicBezTo>
                  <a:cubicBezTo>
                    <a:pt x="62" y="42"/>
                    <a:pt x="66" y="40"/>
                    <a:pt x="72" y="38"/>
                  </a:cubicBezTo>
                  <a:cubicBezTo>
                    <a:pt x="78" y="36"/>
                    <a:pt x="85" y="36"/>
                    <a:pt x="94" y="36"/>
                  </a:cubicBezTo>
                  <a:cubicBezTo>
                    <a:pt x="110" y="36"/>
                    <a:pt x="121" y="38"/>
                    <a:pt x="128" y="43"/>
                  </a:cubicBezTo>
                  <a:cubicBezTo>
                    <a:pt x="134" y="49"/>
                    <a:pt x="139" y="57"/>
                    <a:pt x="143" y="67"/>
                  </a:cubicBezTo>
                  <a:cubicBezTo>
                    <a:pt x="185" y="62"/>
                    <a:pt x="185" y="62"/>
                    <a:pt x="185" y="62"/>
                  </a:cubicBezTo>
                  <a:cubicBezTo>
                    <a:pt x="183" y="53"/>
                    <a:pt x="180" y="46"/>
                    <a:pt x="176" y="38"/>
                  </a:cubicBezTo>
                  <a:cubicBezTo>
                    <a:pt x="173" y="31"/>
                    <a:pt x="168" y="24"/>
                    <a:pt x="161" y="18"/>
                  </a:cubicBezTo>
                  <a:cubicBezTo>
                    <a:pt x="154" y="13"/>
                    <a:pt x="145" y="8"/>
                    <a:pt x="134" y="5"/>
                  </a:cubicBezTo>
                  <a:cubicBezTo>
                    <a:pt x="123" y="1"/>
                    <a:pt x="109" y="0"/>
                    <a:pt x="93" y="0"/>
                  </a:cubicBezTo>
                  <a:cubicBezTo>
                    <a:pt x="80" y="0"/>
                    <a:pt x="68" y="1"/>
                    <a:pt x="57" y="4"/>
                  </a:cubicBezTo>
                  <a:cubicBezTo>
                    <a:pt x="47" y="7"/>
                    <a:pt x="37" y="12"/>
                    <a:pt x="30" y="17"/>
                  </a:cubicBezTo>
                  <a:cubicBezTo>
                    <a:pt x="22" y="23"/>
                    <a:pt x="16" y="30"/>
                    <a:pt x="11" y="38"/>
                  </a:cubicBezTo>
                  <a:cubicBezTo>
                    <a:pt x="7" y="46"/>
                    <a:pt x="5" y="55"/>
                    <a:pt x="5" y="65"/>
                  </a:cubicBezTo>
                  <a:cubicBezTo>
                    <a:pt x="5" y="78"/>
                    <a:pt x="7" y="88"/>
                    <a:pt x="11" y="96"/>
                  </a:cubicBezTo>
                  <a:cubicBezTo>
                    <a:pt x="16" y="103"/>
                    <a:pt x="22" y="109"/>
                    <a:pt x="31" y="114"/>
                  </a:cubicBezTo>
                  <a:cubicBezTo>
                    <a:pt x="40" y="119"/>
                    <a:pt x="51" y="123"/>
                    <a:pt x="63" y="125"/>
                  </a:cubicBezTo>
                  <a:cubicBezTo>
                    <a:pt x="76" y="128"/>
                    <a:pt x="91" y="131"/>
                    <a:pt x="108" y="134"/>
                  </a:cubicBezTo>
                  <a:cubicBezTo>
                    <a:pt x="121" y="136"/>
                    <a:pt x="130" y="140"/>
                    <a:pt x="134" y="145"/>
                  </a:cubicBezTo>
                  <a:cubicBezTo>
                    <a:pt x="139" y="150"/>
                    <a:pt x="141" y="156"/>
                    <a:pt x="141" y="163"/>
                  </a:cubicBezTo>
                  <a:cubicBezTo>
                    <a:pt x="141" y="172"/>
                    <a:pt x="137" y="179"/>
                    <a:pt x="130" y="183"/>
                  </a:cubicBezTo>
                  <a:cubicBezTo>
                    <a:pt x="124" y="188"/>
                    <a:pt x="112" y="191"/>
                    <a:pt x="97" y="191"/>
                  </a:cubicBezTo>
                  <a:cubicBezTo>
                    <a:pt x="90" y="191"/>
                    <a:pt x="83" y="190"/>
                    <a:pt x="77" y="189"/>
                  </a:cubicBezTo>
                  <a:cubicBezTo>
                    <a:pt x="71" y="188"/>
                    <a:pt x="66" y="186"/>
                    <a:pt x="62" y="183"/>
                  </a:cubicBezTo>
                  <a:cubicBezTo>
                    <a:pt x="57" y="181"/>
                    <a:pt x="53" y="177"/>
                    <a:pt x="50" y="173"/>
                  </a:cubicBezTo>
                  <a:cubicBezTo>
                    <a:pt x="47" y="168"/>
                    <a:pt x="45" y="162"/>
                    <a:pt x="45" y="155"/>
                  </a:cubicBezTo>
                  <a:lnTo>
                    <a:pt x="0" y="15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1" name="Freeform 11">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0A7E88C8-075B-4E24-AFA0-B0AA37F65726}"/>
                </a:ext>
              </a:extLst>
            </p:cNvPr>
            <p:cNvSpPr>
              <a:spLocks/>
            </p:cNvSpPr>
            <p:nvPr userDrawn="1"/>
          </p:nvSpPr>
          <p:spPr bwMode="auto">
            <a:xfrm>
              <a:off x="9047163" y="7242175"/>
              <a:ext cx="61913" cy="76200"/>
            </a:xfrm>
            <a:custGeom>
              <a:avLst/>
              <a:gdLst>
                <a:gd name="T0" fmla="*/ 0 w 187"/>
                <a:gd name="T1" fmla="*/ 155 h 227"/>
                <a:gd name="T2" fmla="*/ 10 w 187"/>
                <a:gd name="T3" fmla="*/ 190 h 227"/>
                <a:gd name="T4" fmla="*/ 32 w 187"/>
                <a:gd name="T5" fmla="*/ 212 h 227"/>
                <a:gd name="T6" fmla="*/ 62 w 187"/>
                <a:gd name="T7" fmla="*/ 224 h 227"/>
                <a:gd name="T8" fmla="*/ 98 w 187"/>
                <a:gd name="T9" fmla="*/ 227 h 227"/>
                <a:gd name="T10" fmla="*/ 165 w 187"/>
                <a:gd name="T11" fmla="*/ 209 h 227"/>
                <a:gd name="T12" fmla="*/ 187 w 187"/>
                <a:gd name="T13" fmla="*/ 162 h 227"/>
                <a:gd name="T14" fmla="*/ 184 w 187"/>
                <a:gd name="T15" fmla="*/ 137 h 227"/>
                <a:gd name="T16" fmla="*/ 172 w 187"/>
                <a:gd name="T17" fmla="*/ 118 h 227"/>
                <a:gd name="T18" fmla="*/ 150 w 187"/>
                <a:gd name="T19" fmla="*/ 104 h 227"/>
                <a:gd name="T20" fmla="*/ 114 w 187"/>
                <a:gd name="T21" fmla="*/ 94 h 227"/>
                <a:gd name="T22" fmla="*/ 88 w 187"/>
                <a:gd name="T23" fmla="*/ 90 h 227"/>
                <a:gd name="T24" fmla="*/ 69 w 187"/>
                <a:gd name="T25" fmla="*/ 85 h 227"/>
                <a:gd name="T26" fmla="*/ 57 w 187"/>
                <a:gd name="T27" fmla="*/ 81 h 227"/>
                <a:gd name="T28" fmla="*/ 51 w 187"/>
                <a:gd name="T29" fmla="*/ 73 h 227"/>
                <a:gd name="T30" fmla="*/ 50 w 187"/>
                <a:gd name="T31" fmla="*/ 62 h 227"/>
                <a:gd name="T32" fmla="*/ 52 w 187"/>
                <a:gd name="T33" fmla="*/ 53 h 227"/>
                <a:gd name="T34" fmla="*/ 59 w 187"/>
                <a:gd name="T35" fmla="*/ 44 h 227"/>
                <a:gd name="T36" fmla="*/ 72 w 187"/>
                <a:gd name="T37" fmla="*/ 38 h 227"/>
                <a:gd name="T38" fmla="*/ 95 w 187"/>
                <a:gd name="T39" fmla="*/ 36 h 227"/>
                <a:gd name="T40" fmla="*/ 128 w 187"/>
                <a:gd name="T41" fmla="*/ 43 h 227"/>
                <a:gd name="T42" fmla="*/ 143 w 187"/>
                <a:gd name="T43" fmla="*/ 67 h 227"/>
                <a:gd name="T44" fmla="*/ 185 w 187"/>
                <a:gd name="T45" fmla="*/ 62 h 227"/>
                <a:gd name="T46" fmla="*/ 177 w 187"/>
                <a:gd name="T47" fmla="*/ 38 h 227"/>
                <a:gd name="T48" fmla="*/ 161 w 187"/>
                <a:gd name="T49" fmla="*/ 18 h 227"/>
                <a:gd name="T50" fmla="*/ 134 w 187"/>
                <a:gd name="T51" fmla="*/ 5 h 227"/>
                <a:gd name="T52" fmla="*/ 93 w 187"/>
                <a:gd name="T53" fmla="*/ 0 h 227"/>
                <a:gd name="T54" fmla="*/ 58 w 187"/>
                <a:gd name="T55" fmla="*/ 4 h 227"/>
                <a:gd name="T56" fmla="*/ 30 w 187"/>
                <a:gd name="T57" fmla="*/ 17 h 227"/>
                <a:gd name="T58" fmla="*/ 12 w 187"/>
                <a:gd name="T59" fmla="*/ 38 h 227"/>
                <a:gd name="T60" fmla="*/ 5 w 187"/>
                <a:gd name="T61" fmla="*/ 65 h 227"/>
                <a:gd name="T62" fmla="*/ 12 w 187"/>
                <a:gd name="T63" fmla="*/ 96 h 227"/>
                <a:gd name="T64" fmla="*/ 31 w 187"/>
                <a:gd name="T65" fmla="*/ 114 h 227"/>
                <a:gd name="T66" fmla="*/ 64 w 187"/>
                <a:gd name="T67" fmla="*/ 125 h 227"/>
                <a:gd name="T68" fmla="*/ 108 w 187"/>
                <a:gd name="T69" fmla="*/ 134 h 227"/>
                <a:gd name="T70" fmla="*/ 135 w 187"/>
                <a:gd name="T71" fmla="*/ 145 h 227"/>
                <a:gd name="T72" fmla="*/ 141 w 187"/>
                <a:gd name="T73" fmla="*/ 163 h 227"/>
                <a:gd name="T74" fmla="*/ 131 w 187"/>
                <a:gd name="T75" fmla="*/ 183 h 227"/>
                <a:gd name="T76" fmla="*/ 97 w 187"/>
                <a:gd name="T77" fmla="*/ 191 h 227"/>
                <a:gd name="T78" fmla="*/ 78 w 187"/>
                <a:gd name="T79" fmla="*/ 189 h 227"/>
                <a:gd name="T80" fmla="*/ 62 w 187"/>
                <a:gd name="T81" fmla="*/ 183 h 227"/>
                <a:gd name="T82" fmla="*/ 51 w 187"/>
                <a:gd name="T83" fmla="*/ 173 h 227"/>
                <a:gd name="T84" fmla="*/ 45 w 187"/>
                <a:gd name="T85" fmla="*/ 155 h 227"/>
                <a:gd name="T86" fmla="*/ 0 w 187"/>
                <a:gd name="T87" fmla="*/ 155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87" h="227">
                  <a:moveTo>
                    <a:pt x="0" y="155"/>
                  </a:moveTo>
                  <a:cubicBezTo>
                    <a:pt x="1" y="169"/>
                    <a:pt x="4" y="181"/>
                    <a:pt x="10" y="190"/>
                  </a:cubicBezTo>
                  <a:cubicBezTo>
                    <a:pt x="15" y="199"/>
                    <a:pt x="23" y="206"/>
                    <a:pt x="32" y="212"/>
                  </a:cubicBezTo>
                  <a:cubicBezTo>
                    <a:pt x="41" y="217"/>
                    <a:pt x="51" y="221"/>
                    <a:pt x="62" y="224"/>
                  </a:cubicBezTo>
                  <a:cubicBezTo>
                    <a:pt x="74" y="226"/>
                    <a:pt x="85" y="227"/>
                    <a:pt x="98" y="227"/>
                  </a:cubicBezTo>
                  <a:cubicBezTo>
                    <a:pt x="128" y="227"/>
                    <a:pt x="150" y="221"/>
                    <a:pt x="165" y="209"/>
                  </a:cubicBezTo>
                  <a:cubicBezTo>
                    <a:pt x="180" y="197"/>
                    <a:pt x="187" y="182"/>
                    <a:pt x="187" y="162"/>
                  </a:cubicBezTo>
                  <a:cubicBezTo>
                    <a:pt x="187" y="153"/>
                    <a:pt x="186" y="145"/>
                    <a:pt x="184" y="137"/>
                  </a:cubicBezTo>
                  <a:cubicBezTo>
                    <a:pt x="182" y="130"/>
                    <a:pt x="178" y="123"/>
                    <a:pt x="172" y="118"/>
                  </a:cubicBezTo>
                  <a:cubicBezTo>
                    <a:pt x="167" y="112"/>
                    <a:pt x="159" y="107"/>
                    <a:pt x="150" y="104"/>
                  </a:cubicBezTo>
                  <a:cubicBezTo>
                    <a:pt x="140" y="100"/>
                    <a:pt x="128" y="97"/>
                    <a:pt x="114" y="94"/>
                  </a:cubicBezTo>
                  <a:cubicBezTo>
                    <a:pt x="88" y="90"/>
                    <a:pt x="88" y="90"/>
                    <a:pt x="88" y="90"/>
                  </a:cubicBezTo>
                  <a:cubicBezTo>
                    <a:pt x="80" y="88"/>
                    <a:pt x="74" y="87"/>
                    <a:pt x="69" y="85"/>
                  </a:cubicBezTo>
                  <a:cubicBezTo>
                    <a:pt x="64" y="84"/>
                    <a:pt x="60" y="82"/>
                    <a:pt x="57" y="81"/>
                  </a:cubicBezTo>
                  <a:cubicBezTo>
                    <a:pt x="54" y="79"/>
                    <a:pt x="52" y="76"/>
                    <a:pt x="51" y="73"/>
                  </a:cubicBezTo>
                  <a:cubicBezTo>
                    <a:pt x="50" y="70"/>
                    <a:pt x="50" y="66"/>
                    <a:pt x="50" y="62"/>
                  </a:cubicBezTo>
                  <a:cubicBezTo>
                    <a:pt x="50" y="59"/>
                    <a:pt x="50" y="56"/>
                    <a:pt x="52" y="53"/>
                  </a:cubicBezTo>
                  <a:cubicBezTo>
                    <a:pt x="53" y="49"/>
                    <a:pt x="55" y="47"/>
                    <a:pt x="59" y="44"/>
                  </a:cubicBezTo>
                  <a:cubicBezTo>
                    <a:pt x="62" y="42"/>
                    <a:pt x="67" y="40"/>
                    <a:pt x="72" y="38"/>
                  </a:cubicBezTo>
                  <a:cubicBezTo>
                    <a:pt x="78" y="36"/>
                    <a:pt x="85" y="36"/>
                    <a:pt x="95" y="36"/>
                  </a:cubicBezTo>
                  <a:cubicBezTo>
                    <a:pt x="110" y="36"/>
                    <a:pt x="121" y="38"/>
                    <a:pt x="128" y="43"/>
                  </a:cubicBezTo>
                  <a:cubicBezTo>
                    <a:pt x="135" y="49"/>
                    <a:pt x="140" y="57"/>
                    <a:pt x="143" y="67"/>
                  </a:cubicBezTo>
                  <a:cubicBezTo>
                    <a:pt x="185" y="62"/>
                    <a:pt x="185" y="62"/>
                    <a:pt x="185" y="62"/>
                  </a:cubicBezTo>
                  <a:cubicBezTo>
                    <a:pt x="183" y="53"/>
                    <a:pt x="180" y="46"/>
                    <a:pt x="177" y="38"/>
                  </a:cubicBezTo>
                  <a:cubicBezTo>
                    <a:pt x="173" y="31"/>
                    <a:pt x="168" y="24"/>
                    <a:pt x="161" y="18"/>
                  </a:cubicBezTo>
                  <a:cubicBezTo>
                    <a:pt x="154" y="13"/>
                    <a:pt x="145" y="8"/>
                    <a:pt x="134" y="5"/>
                  </a:cubicBezTo>
                  <a:cubicBezTo>
                    <a:pt x="123" y="1"/>
                    <a:pt x="110" y="0"/>
                    <a:pt x="93" y="0"/>
                  </a:cubicBezTo>
                  <a:cubicBezTo>
                    <a:pt x="80" y="0"/>
                    <a:pt x="69" y="1"/>
                    <a:pt x="58" y="4"/>
                  </a:cubicBezTo>
                  <a:cubicBezTo>
                    <a:pt x="47" y="7"/>
                    <a:pt x="38" y="12"/>
                    <a:pt x="30" y="17"/>
                  </a:cubicBezTo>
                  <a:cubicBezTo>
                    <a:pt x="22" y="23"/>
                    <a:pt x="16" y="30"/>
                    <a:pt x="12" y="38"/>
                  </a:cubicBezTo>
                  <a:cubicBezTo>
                    <a:pt x="7" y="46"/>
                    <a:pt x="5" y="55"/>
                    <a:pt x="5" y="65"/>
                  </a:cubicBezTo>
                  <a:cubicBezTo>
                    <a:pt x="5" y="78"/>
                    <a:pt x="7" y="88"/>
                    <a:pt x="12" y="96"/>
                  </a:cubicBezTo>
                  <a:cubicBezTo>
                    <a:pt x="16" y="103"/>
                    <a:pt x="22" y="109"/>
                    <a:pt x="31" y="114"/>
                  </a:cubicBezTo>
                  <a:cubicBezTo>
                    <a:pt x="40" y="119"/>
                    <a:pt x="51" y="123"/>
                    <a:pt x="64" y="125"/>
                  </a:cubicBezTo>
                  <a:cubicBezTo>
                    <a:pt x="77" y="128"/>
                    <a:pt x="91" y="131"/>
                    <a:pt x="108" y="134"/>
                  </a:cubicBezTo>
                  <a:cubicBezTo>
                    <a:pt x="122" y="136"/>
                    <a:pt x="130" y="140"/>
                    <a:pt x="135" y="145"/>
                  </a:cubicBezTo>
                  <a:cubicBezTo>
                    <a:pt x="139" y="150"/>
                    <a:pt x="141" y="156"/>
                    <a:pt x="141" y="163"/>
                  </a:cubicBezTo>
                  <a:cubicBezTo>
                    <a:pt x="141" y="172"/>
                    <a:pt x="138" y="179"/>
                    <a:pt x="131" y="183"/>
                  </a:cubicBezTo>
                  <a:cubicBezTo>
                    <a:pt x="124" y="188"/>
                    <a:pt x="113" y="191"/>
                    <a:pt x="97" y="191"/>
                  </a:cubicBezTo>
                  <a:cubicBezTo>
                    <a:pt x="90" y="191"/>
                    <a:pt x="84" y="190"/>
                    <a:pt x="78" y="189"/>
                  </a:cubicBezTo>
                  <a:cubicBezTo>
                    <a:pt x="72" y="188"/>
                    <a:pt x="66" y="186"/>
                    <a:pt x="62" y="183"/>
                  </a:cubicBezTo>
                  <a:cubicBezTo>
                    <a:pt x="57" y="181"/>
                    <a:pt x="54" y="177"/>
                    <a:pt x="51" y="173"/>
                  </a:cubicBezTo>
                  <a:cubicBezTo>
                    <a:pt x="48" y="168"/>
                    <a:pt x="46" y="162"/>
                    <a:pt x="45" y="155"/>
                  </a:cubicBezTo>
                  <a:lnTo>
                    <a:pt x="0" y="155"/>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2" name="Freeform 12">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CAEF1494-70BC-4ECB-8C72-8156DF7B1057}"/>
                </a:ext>
              </a:extLst>
            </p:cNvPr>
            <p:cNvSpPr>
              <a:spLocks noEditPoints="1"/>
            </p:cNvSpPr>
            <p:nvPr userDrawn="1"/>
          </p:nvSpPr>
          <p:spPr bwMode="auto">
            <a:xfrm>
              <a:off x="8964613" y="7242175"/>
              <a:ext cx="69850" cy="76200"/>
            </a:xfrm>
            <a:custGeom>
              <a:avLst/>
              <a:gdLst>
                <a:gd name="T0" fmla="*/ 163 w 211"/>
                <a:gd name="T1" fmla="*/ 113 h 227"/>
                <a:gd name="T2" fmla="*/ 149 w 211"/>
                <a:gd name="T3" fmla="*/ 169 h 227"/>
                <a:gd name="T4" fmla="*/ 106 w 211"/>
                <a:gd name="T5" fmla="*/ 189 h 227"/>
                <a:gd name="T6" fmla="*/ 62 w 211"/>
                <a:gd name="T7" fmla="*/ 169 h 227"/>
                <a:gd name="T8" fmla="*/ 49 w 211"/>
                <a:gd name="T9" fmla="*/ 113 h 227"/>
                <a:gd name="T10" fmla="*/ 62 w 211"/>
                <a:gd name="T11" fmla="*/ 58 h 227"/>
                <a:gd name="T12" fmla="*/ 106 w 211"/>
                <a:gd name="T13" fmla="*/ 38 h 227"/>
                <a:gd name="T14" fmla="*/ 149 w 211"/>
                <a:gd name="T15" fmla="*/ 58 h 227"/>
                <a:gd name="T16" fmla="*/ 163 w 211"/>
                <a:gd name="T17" fmla="*/ 113 h 227"/>
                <a:gd name="T18" fmla="*/ 211 w 211"/>
                <a:gd name="T19" fmla="*/ 113 h 227"/>
                <a:gd name="T20" fmla="*/ 205 w 211"/>
                <a:gd name="T21" fmla="*/ 67 h 227"/>
                <a:gd name="T22" fmla="*/ 184 w 211"/>
                <a:gd name="T23" fmla="*/ 32 h 227"/>
                <a:gd name="T24" fmla="*/ 151 w 211"/>
                <a:gd name="T25" fmla="*/ 8 h 227"/>
                <a:gd name="T26" fmla="*/ 106 w 211"/>
                <a:gd name="T27" fmla="*/ 0 h 227"/>
                <a:gd name="T28" fmla="*/ 61 w 211"/>
                <a:gd name="T29" fmla="*/ 8 h 227"/>
                <a:gd name="T30" fmla="*/ 28 w 211"/>
                <a:gd name="T31" fmla="*/ 31 h 227"/>
                <a:gd name="T32" fmla="*/ 7 w 211"/>
                <a:gd name="T33" fmla="*/ 67 h 227"/>
                <a:gd name="T34" fmla="*/ 0 w 211"/>
                <a:gd name="T35" fmla="*/ 113 h 227"/>
                <a:gd name="T36" fmla="*/ 28 w 211"/>
                <a:gd name="T37" fmla="*/ 198 h 227"/>
                <a:gd name="T38" fmla="*/ 105 w 211"/>
                <a:gd name="T39" fmla="*/ 227 h 227"/>
                <a:gd name="T40" fmla="*/ 148 w 211"/>
                <a:gd name="T41" fmla="*/ 220 h 227"/>
                <a:gd name="T42" fmla="*/ 182 w 211"/>
                <a:gd name="T43" fmla="*/ 198 h 227"/>
                <a:gd name="T44" fmla="*/ 204 w 211"/>
                <a:gd name="T45" fmla="*/ 162 h 227"/>
                <a:gd name="T46" fmla="*/ 211 w 211"/>
                <a:gd name="T47" fmla="*/ 113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1" h="227">
                  <a:moveTo>
                    <a:pt x="163" y="113"/>
                  </a:moveTo>
                  <a:cubicBezTo>
                    <a:pt x="163" y="137"/>
                    <a:pt x="158" y="155"/>
                    <a:pt x="149" y="169"/>
                  </a:cubicBezTo>
                  <a:cubicBezTo>
                    <a:pt x="140" y="182"/>
                    <a:pt x="126" y="189"/>
                    <a:pt x="106" y="189"/>
                  </a:cubicBezTo>
                  <a:cubicBezTo>
                    <a:pt x="86" y="189"/>
                    <a:pt x="71" y="182"/>
                    <a:pt x="62" y="169"/>
                  </a:cubicBezTo>
                  <a:cubicBezTo>
                    <a:pt x="53" y="155"/>
                    <a:pt x="49" y="136"/>
                    <a:pt x="49" y="113"/>
                  </a:cubicBezTo>
                  <a:cubicBezTo>
                    <a:pt x="49" y="90"/>
                    <a:pt x="53" y="72"/>
                    <a:pt x="62" y="58"/>
                  </a:cubicBezTo>
                  <a:cubicBezTo>
                    <a:pt x="72" y="44"/>
                    <a:pt x="86" y="38"/>
                    <a:pt x="106" y="38"/>
                  </a:cubicBezTo>
                  <a:cubicBezTo>
                    <a:pt x="126" y="38"/>
                    <a:pt x="140" y="44"/>
                    <a:pt x="149" y="58"/>
                  </a:cubicBezTo>
                  <a:cubicBezTo>
                    <a:pt x="158" y="71"/>
                    <a:pt x="163" y="90"/>
                    <a:pt x="163" y="113"/>
                  </a:cubicBezTo>
                  <a:moveTo>
                    <a:pt x="211" y="113"/>
                  </a:moveTo>
                  <a:cubicBezTo>
                    <a:pt x="211" y="96"/>
                    <a:pt x="209" y="81"/>
                    <a:pt x="205" y="67"/>
                  </a:cubicBezTo>
                  <a:cubicBezTo>
                    <a:pt x="200" y="53"/>
                    <a:pt x="193" y="41"/>
                    <a:pt x="184" y="32"/>
                  </a:cubicBezTo>
                  <a:cubicBezTo>
                    <a:pt x="176" y="22"/>
                    <a:pt x="165" y="14"/>
                    <a:pt x="151" y="8"/>
                  </a:cubicBezTo>
                  <a:cubicBezTo>
                    <a:pt x="138" y="3"/>
                    <a:pt x="123" y="0"/>
                    <a:pt x="106" y="0"/>
                  </a:cubicBezTo>
                  <a:cubicBezTo>
                    <a:pt x="89" y="0"/>
                    <a:pt x="75" y="3"/>
                    <a:pt x="61" y="8"/>
                  </a:cubicBezTo>
                  <a:cubicBezTo>
                    <a:pt x="48" y="14"/>
                    <a:pt x="37" y="21"/>
                    <a:pt x="28" y="31"/>
                  </a:cubicBezTo>
                  <a:cubicBezTo>
                    <a:pt x="19" y="41"/>
                    <a:pt x="12" y="53"/>
                    <a:pt x="7" y="67"/>
                  </a:cubicBezTo>
                  <a:cubicBezTo>
                    <a:pt x="3" y="81"/>
                    <a:pt x="0" y="96"/>
                    <a:pt x="0" y="113"/>
                  </a:cubicBezTo>
                  <a:cubicBezTo>
                    <a:pt x="0" y="150"/>
                    <a:pt x="9" y="178"/>
                    <a:pt x="28" y="198"/>
                  </a:cubicBezTo>
                  <a:cubicBezTo>
                    <a:pt x="46" y="217"/>
                    <a:pt x="72" y="227"/>
                    <a:pt x="105" y="227"/>
                  </a:cubicBezTo>
                  <a:cubicBezTo>
                    <a:pt x="121" y="227"/>
                    <a:pt x="135" y="225"/>
                    <a:pt x="148" y="220"/>
                  </a:cubicBezTo>
                  <a:cubicBezTo>
                    <a:pt x="161" y="215"/>
                    <a:pt x="172" y="207"/>
                    <a:pt x="182" y="198"/>
                  </a:cubicBezTo>
                  <a:cubicBezTo>
                    <a:pt x="191" y="188"/>
                    <a:pt x="198" y="176"/>
                    <a:pt x="204" y="162"/>
                  </a:cubicBezTo>
                  <a:cubicBezTo>
                    <a:pt x="209" y="148"/>
                    <a:pt x="211" y="131"/>
                    <a:pt x="211" y="113"/>
                  </a:cubicBezTo>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3" name="Freeform 13">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18C212A0-80BE-4940-9EDD-9E5D84A1A1B3}"/>
                </a:ext>
              </a:extLst>
            </p:cNvPr>
            <p:cNvSpPr>
              <a:spLocks/>
            </p:cNvSpPr>
            <p:nvPr userDrawn="1"/>
          </p:nvSpPr>
          <p:spPr bwMode="auto">
            <a:xfrm>
              <a:off x="8916988" y="7243763"/>
              <a:ext cx="41275" cy="73025"/>
            </a:xfrm>
            <a:custGeom>
              <a:avLst/>
              <a:gdLst>
                <a:gd name="T0" fmla="*/ 0 w 127"/>
                <a:gd name="T1" fmla="*/ 3 h 218"/>
                <a:gd name="T2" fmla="*/ 0 w 127"/>
                <a:gd name="T3" fmla="*/ 218 h 218"/>
                <a:gd name="T4" fmla="*/ 47 w 127"/>
                <a:gd name="T5" fmla="*/ 218 h 218"/>
                <a:gd name="T6" fmla="*/ 47 w 127"/>
                <a:gd name="T7" fmla="*/ 92 h 218"/>
                <a:gd name="T8" fmla="*/ 50 w 127"/>
                <a:gd name="T9" fmla="*/ 74 h 218"/>
                <a:gd name="T10" fmla="*/ 61 w 127"/>
                <a:gd name="T11" fmla="*/ 58 h 218"/>
                <a:gd name="T12" fmla="*/ 77 w 127"/>
                <a:gd name="T13" fmla="*/ 47 h 218"/>
                <a:gd name="T14" fmla="*/ 100 w 127"/>
                <a:gd name="T15" fmla="*/ 43 h 218"/>
                <a:gd name="T16" fmla="*/ 111 w 127"/>
                <a:gd name="T17" fmla="*/ 43 h 218"/>
                <a:gd name="T18" fmla="*/ 121 w 127"/>
                <a:gd name="T19" fmla="*/ 45 h 218"/>
                <a:gd name="T20" fmla="*/ 127 w 127"/>
                <a:gd name="T21" fmla="*/ 2 h 218"/>
                <a:gd name="T22" fmla="*/ 117 w 127"/>
                <a:gd name="T23" fmla="*/ 0 h 218"/>
                <a:gd name="T24" fmla="*/ 106 w 127"/>
                <a:gd name="T25" fmla="*/ 0 h 218"/>
                <a:gd name="T26" fmla="*/ 72 w 127"/>
                <a:gd name="T27" fmla="*/ 9 h 218"/>
                <a:gd name="T28" fmla="*/ 46 w 127"/>
                <a:gd name="T29" fmla="*/ 35 h 218"/>
                <a:gd name="T30" fmla="*/ 46 w 127"/>
                <a:gd name="T31" fmla="*/ 3 h 218"/>
                <a:gd name="T32" fmla="*/ 0 w 127"/>
                <a:gd name="T33" fmla="*/ 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7" h="218">
                  <a:moveTo>
                    <a:pt x="0" y="3"/>
                  </a:moveTo>
                  <a:cubicBezTo>
                    <a:pt x="0" y="218"/>
                    <a:pt x="0" y="218"/>
                    <a:pt x="0" y="218"/>
                  </a:cubicBezTo>
                  <a:cubicBezTo>
                    <a:pt x="47" y="218"/>
                    <a:pt x="47" y="218"/>
                    <a:pt x="47" y="218"/>
                  </a:cubicBezTo>
                  <a:cubicBezTo>
                    <a:pt x="47" y="92"/>
                    <a:pt x="47" y="92"/>
                    <a:pt x="47" y="92"/>
                  </a:cubicBezTo>
                  <a:cubicBezTo>
                    <a:pt x="47" y="86"/>
                    <a:pt x="48" y="80"/>
                    <a:pt x="50" y="74"/>
                  </a:cubicBezTo>
                  <a:cubicBezTo>
                    <a:pt x="53" y="68"/>
                    <a:pt x="56" y="63"/>
                    <a:pt x="61" y="58"/>
                  </a:cubicBezTo>
                  <a:cubicBezTo>
                    <a:pt x="65" y="54"/>
                    <a:pt x="71" y="50"/>
                    <a:pt x="77" y="47"/>
                  </a:cubicBezTo>
                  <a:cubicBezTo>
                    <a:pt x="84" y="44"/>
                    <a:pt x="92" y="43"/>
                    <a:pt x="100" y="43"/>
                  </a:cubicBezTo>
                  <a:cubicBezTo>
                    <a:pt x="104" y="43"/>
                    <a:pt x="108" y="43"/>
                    <a:pt x="111" y="43"/>
                  </a:cubicBezTo>
                  <a:cubicBezTo>
                    <a:pt x="115" y="43"/>
                    <a:pt x="118" y="44"/>
                    <a:pt x="121" y="45"/>
                  </a:cubicBezTo>
                  <a:cubicBezTo>
                    <a:pt x="127" y="2"/>
                    <a:pt x="127" y="2"/>
                    <a:pt x="127" y="2"/>
                  </a:cubicBezTo>
                  <a:cubicBezTo>
                    <a:pt x="124" y="1"/>
                    <a:pt x="120" y="1"/>
                    <a:pt x="117" y="0"/>
                  </a:cubicBezTo>
                  <a:cubicBezTo>
                    <a:pt x="114" y="0"/>
                    <a:pt x="110" y="0"/>
                    <a:pt x="106" y="0"/>
                  </a:cubicBezTo>
                  <a:cubicBezTo>
                    <a:pt x="94" y="0"/>
                    <a:pt x="83" y="3"/>
                    <a:pt x="72" y="9"/>
                  </a:cubicBezTo>
                  <a:cubicBezTo>
                    <a:pt x="62" y="15"/>
                    <a:pt x="53" y="24"/>
                    <a:pt x="46" y="35"/>
                  </a:cubicBezTo>
                  <a:cubicBezTo>
                    <a:pt x="46" y="3"/>
                    <a:pt x="46" y="3"/>
                    <a:pt x="46" y="3"/>
                  </a:cubicBezTo>
                  <a:lnTo>
                    <a:pt x="0" y="3"/>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4" name="Freeform 14">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3ACC2FC3-3F3D-497D-B23C-F243BAF039A4}"/>
                </a:ext>
              </a:extLst>
            </p:cNvPr>
            <p:cNvSpPr>
              <a:spLocks/>
            </p:cNvSpPr>
            <p:nvPr userDrawn="1"/>
          </p:nvSpPr>
          <p:spPr bwMode="auto">
            <a:xfrm>
              <a:off x="8836025" y="7242175"/>
              <a:ext cx="65088" cy="76200"/>
            </a:xfrm>
            <a:custGeom>
              <a:avLst/>
              <a:gdLst>
                <a:gd name="T0" fmla="*/ 149 w 196"/>
                <a:gd name="T1" fmla="*/ 146 h 227"/>
                <a:gd name="T2" fmla="*/ 135 w 196"/>
                <a:gd name="T3" fmla="*/ 178 h 227"/>
                <a:gd name="T4" fmla="*/ 102 w 196"/>
                <a:gd name="T5" fmla="*/ 189 h 227"/>
                <a:gd name="T6" fmla="*/ 77 w 196"/>
                <a:gd name="T7" fmla="*/ 183 h 227"/>
                <a:gd name="T8" fmla="*/ 61 w 196"/>
                <a:gd name="T9" fmla="*/ 167 h 227"/>
                <a:gd name="T10" fmla="*/ 52 w 196"/>
                <a:gd name="T11" fmla="*/ 143 h 227"/>
                <a:gd name="T12" fmla="*/ 49 w 196"/>
                <a:gd name="T13" fmla="*/ 113 h 227"/>
                <a:gd name="T14" fmla="*/ 52 w 196"/>
                <a:gd name="T15" fmla="*/ 85 h 227"/>
                <a:gd name="T16" fmla="*/ 60 w 196"/>
                <a:gd name="T17" fmla="*/ 61 h 227"/>
                <a:gd name="T18" fmla="*/ 77 w 196"/>
                <a:gd name="T19" fmla="*/ 44 h 227"/>
                <a:gd name="T20" fmla="*/ 103 w 196"/>
                <a:gd name="T21" fmla="*/ 38 h 227"/>
                <a:gd name="T22" fmla="*/ 134 w 196"/>
                <a:gd name="T23" fmla="*/ 50 h 227"/>
                <a:gd name="T24" fmla="*/ 146 w 196"/>
                <a:gd name="T25" fmla="*/ 80 h 227"/>
                <a:gd name="T26" fmla="*/ 193 w 196"/>
                <a:gd name="T27" fmla="*/ 73 h 227"/>
                <a:gd name="T28" fmla="*/ 184 w 196"/>
                <a:gd name="T29" fmla="*/ 45 h 227"/>
                <a:gd name="T30" fmla="*/ 168 w 196"/>
                <a:gd name="T31" fmla="*/ 22 h 227"/>
                <a:gd name="T32" fmla="*/ 143 w 196"/>
                <a:gd name="T33" fmla="*/ 6 h 227"/>
                <a:gd name="T34" fmla="*/ 104 w 196"/>
                <a:gd name="T35" fmla="*/ 0 h 227"/>
                <a:gd name="T36" fmla="*/ 60 w 196"/>
                <a:gd name="T37" fmla="*/ 8 h 227"/>
                <a:gd name="T38" fmla="*/ 28 w 196"/>
                <a:gd name="T39" fmla="*/ 31 h 227"/>
                <a:gd name="T40" fmla="*/ 7 w 196"/>
                <a:gd name="T41" fmla="*/ 68 h 227"/>
                <a:gd name="T42" fmla="*/ 0 w 196"/>
                <a:gd name="T43" fmla="*/ 114 h 227"/>
                <a:gd name="T44" fmla="*/ 7 w 196"/>
                <a:gd name="T45" fmla="*/ 161 h 227"/>
                <a:gd name="T46" fmla="*/ 25 w 196"/>
                <a:gd name="T47" fmla="*/ 196 h 227"/>
                <a:gd name="T48" fmla="*/ 57 w 196"/>
                <a:gd name="T49" fmla="*/ 219 h 227"/>
                <a:gd name="T50" fmla="*/ 102 w 196"/>
                <a:gd name="T51" fmla="*/ 227 h 227"/>
                <a:gd name="T52" fmla="*/ 169 w 196"/>
                <a:gd name="T53" fmla="*/ 206 h 227"/>
                <a:gd name="T54" fmla="*/ 196 w 196"/>
                <a:gd name="T55" fmla="*/ 146 h 227"/>
                <a:gd name="T56" fmla="*/ 149 w 196"/>
                <a:gd name="T57" fmla="*/ 146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6" h="227">
                  <a:moveTo>
                    <a:pt x="149" y="146"/>
                  </a:moveTo>
                  <a:cubicBezTo>
                    <a:pt x="147" y="160"/>
                    <a:pt x="142" y="170"/>
                    <a:pt x="135" y="178"/>
                  </a:cubicBezTo>
                  <a:cubicBezTo>
                    <a:pt x="127" y="186"/>
                    <a:pt x="117" y="189"/>
                    <a:pt x="102" y="189"/>
                  </a:cubicBezTo>
                  <a:cubicBezTo>
                    <a:pt x="92" y="189"/>
                    <a:pt x="84" y="187"/>
                    <a:pt x="77" y="183"/>
                  </a:cubicBezTo>
                  <a:cubicBezTo>
                    <a:pt x="70" y="179"/>
                    <a:pt x="65" y="174"/>
                    <a:pt x="61" y="167"/>
                  </a:cubicBezTo>
                  <a:cubicBezTo>
                    <a:pt x="57" y="160"/>
                    <a:pt x="54" y="152"/>
                    <a:pt x="52" y="143"/>
                  </a:cubicBezTo>
                  <a:cubicBezTo>
                    <a:pt x="50" y="134"/>
                    <a:pt x="49" y="124"/>
                    <a:pt x="49" y="113"/>
                  </a:cubicBezTo>
                  <a:cubicBezTo>
                    <a:pt x="49" y="104"/>
                    <a:pt x="50" y="95"/>
                    <a:pt x="52" y="85"/>
                  </a:cubicBezTo>
                  <a:cubicBezTo>
                    <a:pt x="53" y="76"/>
                    <a:pt x="56" y="68"/>
                    <a:pt x="60" y="61"/>
                  </a:cubicBezTo>
                  <a:cubicBezTo>
                    <a:pt x="64" y="54"/>
                    <a:pt x="70" y="49"/>
                    <a:pt x="77" y="44"/>
                  </a:cubicBezTo>
                  <a:cubicBezTo>
                    <a:pt x="84" y="40"/>
                    <a:pt x="92" y="38"/>
                    <a:pt x="103" y="38"/>
                  </a:cubicBezTo>
                  <a:cubicBezTo>
                    <a:pt x="117" y="38"/>
                    <a:pt x="128" y="42"/>
                    <a:pt x="134" y="50"/>
                  </a:cubicBezTo>
                  <a:cubicBezTo>
                    <a:pt x="140" y="58"/>
                    <a:pt x="144" y="68"/>
                    <a:pt x="146" y="80"/>
                  </a:cubicBezTo>
                  <a:cubicBezTo>
                    <a:pt x="193" y="73"/>
                    <a:pt x="193" y="73"/>
                    <a:pt x="193" y="73"/>
                  </a:cubicBezTo>
                  <a:cubicBezTo>
                    <a:pt x="191" y="63"/>
                    <a:pt x="188" y="54"/>
                    <a:pt x="184" y="45"/>
                  </a:cubicBezTo>
                  <a:cubicBezTo>
                    <a:pt x="181" y="36"/>
                    <a:pt x="175" y="29"/>
                    <a:pt x="168" y="22"/>
                  </a:cubicBezTo>
                  <a:cubicBezTo>
                    <a:pt x="162" y="15"/>
                    <a:pt x="153" y="10"/>
                    <a:pt x="143" y="6"/>
                  </a:cubicBezTo>
                  <a:cubicBezTo>
                    <a:pt x="132" y="2"/>
                    <a:pt x="119" y="0"/>
                    <a:pt x="104" y="0"/>
                  </a:cubicBezTo>
                  <a:cubicBezTo>
                    <a:pt x="88" y="0"/>
                    <a:pt x="73" y="3"/>
                    <a:pt x="60" y="8"/>
                  </a:cubicBezTo>
                  <a:cubicBezTo>
                    <a:pt x="47" y="14"/>
                    <a:pt x="37" y="21"/>
                    <a:pt x="28" y="31"/>
                  </a:cubicBezTo>
                  <a:cubicBezTo>
                    <a:pt x="19" y="41"/>
                    <a:pt x="12" y="53"/>
                    <a:pt x="7" y="68"/>
                  </a:cubicBezTo>
                  <a:cubicBezTo>
                    <a:pt x="3" y="82"/>
                    <a:pt x="0" y="97"/>
                    <a:pt x="0" y="114"/>
                  </a:cubicBezTo>
                  <a:cubicBezTo>
                    <a:pt x="0" y="131"/>
                    <a:pt x="2" y="147"/>
                    <a:pt x="7" y="161"/>
                  </a:cubicBezTo>
                  <a:cubicBezTo>
                    <a:pt x="11" y="175"/>
                    <a:pt x="17" y="186"/>
                    <a:pt x="25" y="196"/>
                  </a:cubicBezTo>
                  <a:cubicBezTo>
                    <a:pt x="34" y="206"/>
                    <a:pt x="45" y="214"/>
                    <a:pt x="57" y="219"/>
                  </a:cubicBezTo>
                  <a:cubicBezTo>
                    <a:pt x="70" y="224"/>
                    <a:pt x="85" y="227"/>
                    <a:pt x="102" y="227"/>
                  </a:cubicBezTo>
                  <a:cubicBezTo>
                    <a:pt x="131" y="227"/>
                    <a:pt x="153" y="220"/>
                    <a:pt x="169" y="206"/>
                  </a:cubicBezTo>
                  <a:cubicBezTo>
                    <a:pt x="184" y="191"/>
                    <a:pt x="193" y="171"/>
                    <a:pt x="196" y="146"/>
                  </a:cubicBezTo>
                  <a:lnTo>
                    <a:pt x="149" y="146"/>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5" name="Freeform 15">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249101EB-4100-4BB8-8D39-09E3D34FD306}"/>
                </a:ext>
              </a:extLst>
            </p:cNvPr>
            <p:cNvSpPr>
              <a:spLocks/>
            </p:cNvSpPr>
            <p:nvPr userDrawn="1"/>
          </p:nvSpPr>
          <p:spPr bwMode="auto">
            <a:xfrm>
              <a:off x="8788400" y="7243763"/>
              <a:ext cx="42863" cy="73025"/>
            </a:xfrm>
            <a:custGeom>
              <a:avLst/>
              <a:gdLst>
                <a:gd name="T0" fmla="*/ 0 w 126"/>
                <a:gd name="T1" fmla="*/ 3 h 218"/>
                <a:gd name="T2" fmla="*/ 0 w 126"/>
                <a:gd name="T3" fmla="*/ 218 h 218"/>
                <a:gd name="T4" fmla="*/ 46 w 126"/>
                <a:gd name="T5" fmla="*/ 218 h 218"/>
                <a:gd name="T6" fmla="*/ 46 w 126"/>
                <a:gd name="T7" fmla="*/ 92 h 218"/>
                <a:gd name="T8" fmla="*/ 50 w 126"/>
                <a:gd name="T9" fmla="*/ 74 h 218"/>
                <a:gd name="T10" fmla="*/ 60 w 126"/>
                <a:gd name="T11" fmla="*/ 58 h 218"/>
                <a:gd name="T12" fmla="*/ 76 w 126"/>
                <a:gd name="T13" fmla="*/ 47 h 218"/>
                <a:gd name="T14" fmla="*/ 99 w 126"/>
                <a:gd name="T15" fmla="*/ 43 h 218"/>
                <a:gd name="T16" fmla="*/ 111 w 126"/>
                <a:gd name="T17" fmla="*/ 43 h 218"/>
                <a:gd name="T18" fmla="*/ 120 w 126"/>
                <a:gd name="T19" fmla="*/ 45 h 218"/>
                <a:gd name="T20" fmla="*/ 126 w 126"/>
                <a:gd name="T21" fmla="*/ 2 h 218"/>
                <a:gd name="T22" fmla="*/ 116 w 126"/>
                <a:gd name="T23" fmla="*/ 0 h 218"/>
                <a:gd name="T24" fmla="*/ 105 w 126"/>
                <a:gd name="T25" fmla="*/ 0 h 218"/>
                <a:gd name="T26" fmla="*/ 72 w 126"/>
                <a:gd name="T27" fmla="*/ 9 h 218"/>
                <a:gd name="T28" fmla="*/ 45 w 126"/>
                <a:gd name="T29" fmla="*/ 35 h 218"/>
                <a:gd name="T30" fmla="*/ 45 w 126"/>
                <a:gd name="T31" fmla="*/ 3 h 218"/>
                <a:gd name="T32" fmla="*/ 0 w 126"/>
                <a:gd name="T33" fmla="*/ 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6" h="218">
                  <a:moveTo>
                    <a:pt x="0" y="3"/>
                  </a:moveTo>
                  <a:cubicBezTo>
                    <a:pt x="0" y="218"/>
                    <a:pt x="0" y="218"/>
                    <a:pt x="0" y="218"/>
                  </a:cubicBezTo>
                  <a:cubicBezTo>
                    <a:pt x="46" y="218"/>
                    <a:pt x="46" y="218"/>
                    <a:pt x="46" y="218"/>
                  </a:cubicBezTo>
                  <a:cubicBezTo>
                    <a:pt x="46" y="92"/>
                    <a:pt x="46" y="92"/>
                    <a:pt x="46" y="92"/>
                  </a:cubicBezTo>
                  <a:cubicBezTo>
                    <a:pt x="46" y="86"/>
                    <a:pt x="47" y="80"/>
                    <a:pt x="50" y="74"/>
                  </a:cubicBezTo>
                  <a:cubicBezTo>
                    <a:pt x="52" y="68"/>
                    <a:pt x="55" y="63"/>
                    <a:pt x="60" y="58"/>
                  </a:cubicBezTo>
                  <a:cubicBezTo>
                    <a:pt x="64" y="54"/>
                    <a:pt x="70" y="50"/>
                    <a:pt x="76" y="47"/>
                  </a:cubicBezTo>
                  <a:cubicBezTo>
                    <a:pt x="83" y="44"/>
                    <a:pt x="91" y="43"/>
                    <a:pt x="99" y="43"/>
                  </a:cubicBezTo>
                  <a:cubicBezTo>
                    <a:pt x="103" y="43"/>
                    <a:pt x="107" y="43"/>
                    <a:pt x="111" y="43"/>
                  </a:cubicBezTo>
                  <a:cubicBezTo>
                    <a:pt x="114" y="43"/>
                    <a:pt x="117" y="44"/>
                    <a:pt x="120" y="45"/>
                  </a:cubicBezTo>
                  <a:cubicBezTo>
                    <a:pt x="126" y="2"/>
                    <a:pt x="126" y="2"/>
                    <a:pt x="126" y="2"/>
                  </a:cubicBezTo>
                  <a:cubicBezTo>
                    <a:pt x="123" y="1"/>
                    <a:pt x="120" y="1"/>
                    <a:pt x="116" y="0"/>
                  </a:cubicBezTo>
                  <a:cubicBezTo>
                    <a:pt x="113" y="0"/>
                    <a:pt x="109" y="0"/>
                    <a:pt x="105" y="0"/>
                  </a:cubicBezTo>
                  <a:cubicBezTo>
                    <a:pt x="93" y="0"/>
                    <a:pt x="82" y="3"/>
                    <a:pt x="72" y="9"/>
                  </a:cubicBezTo>
                  <a:cubicBezTo>
                    <a:pt x="61" y="15"/>
                    <a:pt x="52" y="24"/>
                    <a:pt x="45" y="35"/>
                  </a:cubicBezTo>
                  <a:cubicBezTo>
                    <a:pt x="45" y="3"/>
                    <a:pt x="45" y="3"/>
                    <a:pt x="45" y="3"/>
                  </a:cubicBezTo>
                  <a:lnTo>
                    <a:pt x="0" y="3"/>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6" name="Freeform 16">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55584523-09BF-4AE9-A568-E42B8D90A16C}"/>
                </a:ext>
              </a:extLst>
            </p:cNvPr>
            <p:cNvSpPr>
              <a:spLocks noEditPoints="1"/>
            </p:cNvSpPr>
            <p:nvPr userDrawn="1"/>
          </p:nvSpPr>
          <p:spPr bwMode="auto">
            <a:xfrm>
              <a:off x="8701088" y="7242175"/>
              <a:ext cx="71438" cy="76200"/>
            </a:xfrm>
            <a:custGeom>
              <a:avLst/>
              <a:gdLst>
                <a:gd name="T0" fmla="*/ 163 w 211"/>
                <a:gd name="T1" fmla="*/ 113 h 227"/>
                <a:gd name="T2" fmla="*/ 149 w 211"/>
                <a:gd name="T3" fmla="*/ 169 h 227"/>
                <a:gd name="T4" fmla="*/ 106 w 211"/>
                <a:gd name="T5" fmla="*/ 189 h 227"/>
                <a:gd name="T6" fmla="*/ 62 w 211"/>
                <a:gd name="T7" fmla="*/ 169 h 227"/>
                <a:gd name="T8" fmla="*/ 49 w 211"/>
                <a:gd name="T9" fmla="*/ 113 h 227"/>
                <a:gd name="T10" fmla="*/ 62 w 211"/>
                <a:gd name="T11" fmla="*/ 58 h 227"/>
                <a:gd name="T12" fmla="*/ 106 w 211"/>
                <a:gd name="T13" fmla="*/ 38 h 227"/>
                <a:gd name="T14" fmla="*/ 149 w 211"/>
                <a:gd name="T15" fmla="*/ 58 h 227"/>
                <a:gd name="T16" fmla="*/ 163 w 211"/>
                <a:gd name="T17" fmla="*/ 113 h 227"/>
                <a:gd name="T18" fmla="*/ 211 w 211"/>
                <a:gd name="T19" fmla="*/ 113 h 227"/>
                <a:gd name="T20" fmla="*/ 204 w 211"/>
                <a:gd name="T21" fmla="*/ 67 h 227"/>
                <a:gd name="T22" fmla="*/ 184 w 211"/>
                <a:gd name="T23" fmla="*/ 32 h 227"/>
                <a:gd name="T24" fmla="*/ 151 w 211"/>
                <a:gd name="T25" fmla="*/ 8 h 227"/>
                <a:gd name="T26" fmla="*/ 106 w 211"/>
                <a:gd name="T27" fmla="*/ 0 h 227"/>
                <a:gd name="T28" fmla="*/ 61 w 211"/>
                <a:gd name="T29" fmla="*/ 8 h 227"/>
                <a:gd name="T30" fmla="*/ 28 w 211"/>
                <a:gd name="T31" fmla="*/ 31 h 227"/>
                <a:gd name="T32" fmla="*/ 7 w 211"/>
                <a:gd name="T33" fmla="*/ 67 h 227"/>
                <a:gd name="T34" fmla="*/ 0 w 211"/>
                <a:gd name="T35" fmla="*/ 113 h 227"/>
                <a:gd name="T36" fmla="*/ 28 w 211"/>
                <a:gd name="T37" fmla="*/ 198 h 227"/>
                <a:gd name="T38" fmla="*/ 105 w 211"/>
                <a:gd name="T39" fmla="*/ 227 h 227"/>
                <a:gd name="T40" fmla="*/ 148 w 211"/>
                <a:gd name="T41" fmla="*/ 220 h 227"/>
                <a:gd name="T42" fmla="*/ 181 w 211"/>
                <a:gd name="T43" fmla="*/ 198 h 227"/>
                <a:gd name="T44" fmla="*/ 203 w 211"/>
                <a:gd name="T45" fmla="*/ 162 h 227"/>
                <a:gd name="T46" fmla="*/ 211 w 211"/>
                <a:gd name="T47" fmla="*/ 113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1" h="227">
                  <a:moveTo>
                    <a:pt x="163" y="113"/>
                  </a:moveTo>
                  <a:cubicBezTo>
                    <a:pt x="163" y="137"/>
                    <a:pt x="158" y="155"/>
                    <a:pt x="149" y="169"/>
                  </a:cubicBezTo>
                  <a:cubicBezTo>
                    <a:pt x="140" y="182"/>
                    <a:pt x="125" y="189"/>
                    <a:pt x="106" y="189"/>
                  </a:cubicBezTo>
                  <a:cubicBezTo>
                    <a:pt x="85" y="189"/>
                    <a:pt x="71" y="182"/>
                    <a:pt x="62" y="169"/>
                  </a:cubicBezTo>
                  <a:cubicBezTo>
                    <a:pt x="53" y="155"/>
                    <a:pt x="49" y="136"/>
                    <a:pt x="49" y="113"/>
                  </a:cubicBezTo>
                  <a:cubicBezTo>
                    <a:pt x="49" y="90"/>
                    <a:pt x="53" y="72"/>
                    <a:pt x="62" y="58"/>
                  </a:cubicBezTo>
                  <a:cubicBezTo>
                    <a:pt x="71" y="44"/>
                    <a:pt x="86" y="38"/>
                    <a:pt x="106" y="38"/>
                  </a:cubicBezTo>
                  <a:cubicBezTo>
                    <a:pt x="125" y="38"/>
                    <a:pt x="140" y="44"/>
                    <a:pt x="149" y="58"/>
                  </a:cubicBezTo>
                  <a:cubicBezTo>
                    <a:pt x="158" y="71"/>
                    <a:pt x="163" y="90"/>
                    <a:pt x="163" y="113"/>
                  </a:cubicBezTo>
                  <a:moveTo>
                    <a:pt x="211" y="113"/>
                  </a:moveTo>
                  <a:cubicBezTo>
                    <a:pt x="211" y="96"/>
                    <a:pt x="209" y="81"/>
                    <a:pt x="204" y="67"/>
                  </a:cubicBezTo>
                  <a:cubicBezTo>
                    <a:pt x="200" y="53"/>
                    <a:pt x="193" y="41"/>
                    <a:pt x="184" y="32"/>
                  </a:cubicBezTo>
                  <a:cubicBezTo>
                    <a:pt x="175" y="22"/>
                    <a:pt x="164" y="14"/>
                    <a:pt x="151" y="8"/>
                  </a:cubicBezTo>
                  <a:cubicBezTo>
                    <a:pt x="138" y="3"/>
                    <a:pt x="123" y="0"/>
                    <a:pt x="106" y="0"/>
                  </a:cubicBezTo>
                  <a:cubicBezTo>
                    <a:pt x="89" y="0"/>
                    <a:pt x="74" y="3"/>
                    <a:pt x="61" y="8"/>
                  </a:cubicBezTo>
                  <a:cubicBezTo>
                    <a:pt x="48" y="14"/>
                    <a:pt x="37" y="21"/>
                    <a:pt x="28" y="31"/>
                  </a:cubicBezTo>
                  <a:cubicBezTo>
                    <a:pt x="19" y="41"/>
                    <a:pt x="12" y="53"/>
                    <a:pt x="7" y="67"/>
                  </a:cubicBezTo>
                  <a:cubicBezTo>
                    <a:pt x="2" y="81"/>
                    <a:pt x="0" y="96"/>
                    <a:pt x="0" y="113"/>
                  </a:cubicBezTo>
                  <a:cubicBezTo>
                    <a:pt x="0" y="150"/>
                    <a:pt x="9" y="178"/>
                    <a:pt x="28" y="198"/>
                  </a:cubicBezTo>
                  <a:cubicBezTo>
                    <a:pt x="46" y="217"/>
                    <a:pt x="72" y="227"/>
                    <a:pt x="105" y="227"/>
                  </a:cubicBezTo>
                  <a:cubicBezTo>
                    <a:pt x="121" y="227"/>
                    <a:pt x="135" y="225"/>
                    <a:pt x="148" y="220"/>
                  </a:cubicBezTo>
                  <a:cubicBezTo>
                    <a:pt x="161" y="215"/>
                    <a:pt x="172" y="207"/>
                    <a:pt x="181" y="198"/>
                  </a:cubicBezTo>
                  <a:cubicBezTo>
                    <a:pt x="191" y="188"/>
                    <a:pt x="198" y="176"/>
                    <a:pt x="203" y="162"/>
                  </a:cubicBezTo>
                  <a:cubicBezTo>
                    <a:pt x="209" y="148"/>
                    <a:pt x="211" y="131"/>
                    <a:pt x="211" y="113"/>
                  </a:cubicBezTo>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7" name="Freeform 17">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CE566394-907D-4872-868C-3C1737C6F617}"/>
                </a:ext>
              </a:extLst>
            </p:cNvPr>
            <p:cNvSpPr>
              <a:spLocks/>
            </p:cNvSpPr>
            <p:nvPr userDrawn="1"/>
          </p:nvSpPr>
          <p:spPr bwMode="auto">
            <a:xfrm>
              <a:off x="8607425" y="7216775"/>
              <a:ext cx="77788" cy="100013"/>
            </a:xfrm>
            <a:custGeom>
              <a:avLst/>
              <a:gdLst>
                <a:gd name="T0" fmla="*/ 39 w 49"/>
                <a:gd name="T1" fmla="*/ 0 h 63"/>
                <a:gd name="T2" fmla="*/ 39 w 49"/>
                <a:gd name="T3" fmla="*/ 45 h 63"/>
                <a:gd name="T4" fmla="*/ 10 w 49"/>
                <a:gd name="T5" fmla="*/ 0 h 63"/>
                <a:gd name="T6" fmla="*/ 0 w 49"/>
                <a:gd name="T7" fmla="*/ 0 h 63"/>
                <a:gd name="T8" fmla="*/ 0 w 49"/>
                <a:gd name="T9" fmla="*/ 63 h 63"/>
                <a:gd name="T10" fmla="*/ 11 w 49"/>
                <a:gd name="T11" fmla="*/ 63 h 63"/>
                <a:gd name="T12" fmla="*/ 11 w 49"/>
                <a:gd name="T13" fmla="*/ 18 h 63"/>
                <a:gd name="T14" fmla="*/ 39 w 49"/>
                <a:gd name="T15" fmla="*/ 63 h 63"/>
                <a:gd name="T16" fmla="*/ 49 w 49"/>
                <a:gd name="T17" fmla="*/ 63 h 63"/>
                <a:gd name="T18" fmla="*/ 49 w 49"/>
                <a:gd name="T19" fmla="*/ 0 h 63"/>
                <a:gd name="T20" fmla="*/ 39 w 49"/>
                <a:gd name="T21" fmla="*/ 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 h="63">
                  <a:moveTo>
                    <a:pt x="39" y="0"/>
                  </a:moveTo>
                  <a:lnTo>
                    <a:pt x="39" y="45"/>
                  </a:lnTo>
                  <a:lnTo>
                    <a:pt x="10" y="0"/>
                  </a:lnTo>
                  <a:lnTo>
                    <a:pt x="0" y="0"/>
                  </a:lnTo>
                  <a:lnTo>
                    <a:pt x="0" y="63"/>
                  </a:lnTo>
                  <a:lnTo>
                    <a:pt x="11" y="63"/>
                  </a:lnTo>
                  <a:lnTo>
                    <a:pt x="11" y="18"/>
                  </a:lnTo>
                  <a:lnTo>
                    <a:pt x="39" y="63"/>
                  </a:lnTo>
                  <a:lnTo>
                    <a:pt x="49" y="63"/>
                  </a:lnTo>
                  <a:lnTo>
                    <a:pt x="49" y="0"/>
                  </a:lnTo>
                  <a:lnTo>
                    <a:pt x="39" y="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8" name="Freeform 18">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C86CE81A-802B-4726-BA69-A36630D4805F}"/>
                </a:ext>
              </a:extLst>
            </p:cNvPr>
            <p:cNvSpPr>
              <a:spLocks/>
            </p:cNvSpPr>
            <p:nvPr userDrawn="1"/>
          </p:nvSpPr>
          <p:spPr bwMode="auto">
            <a:xfrm>
              <a:off x="8521700" y="7243763"/>
              <a:ext cx="42863" cy="73025"/>
            </a:xfrm>
            <a:custGeom>
              <a:avLst/>
              <a:gdLst>
                <a:gd name="T0" fmla="*/ 0 w 126"/>
                <a:gd name="T1" fmla="*/ 3 h 218"/>
                <a:gd name="T2" fmla="*/ 0 w 126"/>
                <a:gd name="T3" fmla="*/ 218 h 218"/>
                <a:gd name="T4" fmla="*/ 46 w 126"/>
                <a:gd name="T5" fmla="*/ 218 h 218"/>
                <a:gd name="T6" fmla="*/ 46 w 126"/>
                <a:gd name="T7" fmla="*/ 92 h 218"/>
                <a:gd name="T8" fmla="*/ 50 w 126"/>
                <a:gd name="T9" fmla="*/ 74 h 218"/>
                <a:gd name="T10" fmla="*/ 60 w 126"/>
                <a:gd name="T11" fmla="*/ 58 h 218"/>
                <a:gd name="T12" fmla="*/ 77 w 126"/>
                <a:gd name="T13" fmla="*/ 47 h 218"/>
                <a:gd name="T14" fmla="*/ 100 w 126"/>
                <a:gd name="T15" fmla="*/ 43 h 218"/>
                <a:gd name="T16" fmla="*/ 111 w 126"/>
                <a:gd name="T17" fmla="*/ 43 h 218"/>
                <a:gd name="T18" fmla="*/ 121 w 126"/>
                <a:gd name="T19" fmla="*/ 45 h 218"/>
                <a:gd name="T20" fmla="*/ 126 w 126"/>
                <a:gd name="T21" fmla="*/ 2 h 218"/>
                <a:gd name="T22" fmla="*/ 117 w 126"/>
                <a:gd name="T23" fmla="*/ 0 h 218"/>
                <a:gd name="T24" fmla="*/ 105 w 126"/>
                <a:gd name="T25" fmla="*/ 0 h 218"/>
                <a:gd name="T26" fmla="*/ 72 w 126"/>
                <a:gd name="T27" fmla="*/ 9 h 218"/>
                <a:gd name="T28" fmla="*/ 45 w 126"/>
                <a:gd name="T29" fmla="*/ 35 h 218"/>
                <a:gd name="T30" fmla="*/ 45 w 126"/>
                <a:gd name="T31" fmla="*/ 3 h 218"/>
                <a:gd name="T32" fmla="*/ 0 w 126"/>
                <a:gd name="T33" fmla="*/ 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6" h="218">
                  <a:moveTo>
                    <a:pt x="0" y="3"/>
                  </a:moveTo>
                  <a:cubicBezTo>
                    <a:pt x="0" y="218"/>
                    <a:pt x="0" y="218"/>
                    <a:pt x="0" y="218"/>
                  </a:cubicBezTo>
                  <a:cubicBezTo>
                    <a:pt x="46" y="218"/>
                    <a:pt x="46" y="218"/>
                    <a:pt x="46" y="218"/>
                  </a:cubicBezTo>
                  <a:cubicBezTo>
                    <a:pt x="46" y="92"/>
                    <a:pt x="46" y="92"/>
                    <a:pt x="46" y="92"/>
                  </a:cubicBezTo>
                  <a:cubicBezTo>
                    <a:pt x="46" y="86"/>
                    <a:pt x="47" y="80"/>
                    <a:pt x="50" y="74"/>
                  </a:cubicBezTo>
                  <a:cubicBezTo>
                    <a:pt x="52" y="68"/>
                    <a:pt x="55" y="63"/>
                    <a:pt x="60" y="58"/>
                  </a:cubicBezTo>
                  <a:cubicBezTo>
                    <a:pt x="65" y="54"/>
                    <a:pt x="70" y="50"/>
                    <a:pt x="77" y="47"/>
                  </a:cubicBezTo>
                  <a:cubicBezTo>
                    <a:pt x="83" y="44"/>
                    <a:pt x="91" y="43"/>
                    <a:pt x="100" y="43"/>
                  </a:cubicBezTo>
                  <a:cubicBezTo>
                    <a:pt x="103" y="43"/>
                    <a:pt x="107" y="43"/>
                    <a:pt x="111" y="43"/>
                  </a:cubicBezTo>
                  <a:cubicBezTo>
                    <a:pt x="114" y="43"/>
                    <a:pt x="118" y="44"/>
                    <a:pt x="121" y="45"/>
                  </a:cubicBezTo>
                  <a:cubicBezTo>
                    <a:pt x="126" y="2"/>
                    <a:pt x="126" y="2"/>
                    <a:pt x="126" y="2"/>
                  </a:cubicBezTo>
                  <a:cubicBezTo>
                    <a:pt x="123" y="1"/>
                    <a:pt x="120" y="1"/>
                    <a:pt x="117" y="0"/>
                  </a:cubicBezTo>
                  <a:cubicBezTo>
                    <a:pt x="114" y="0"/>
                    <a:pt x="110" y="0"/>
                    <a:pt x="105" y="0"/>
                  </a:cubicBezTo>
                  <a:cubicBezTo>
                    <a:pt x="93" y="0"/>
                    <a:pt x="82" y="3"/>
                    <a:pt x="72" y="9"/>
                  </a:cubicBezTo>
                  <a:cubicBezTo>
                    <a:pt x="61" y="15"/>
                    <a:pt x="52" y="24"/>
                    <a:pt x="45" y="35"/>
                  </a:cubicBezTo>
                  <a:cubicBezTo>
                    <a:pt x="45" y="3"/>
                    <a:pt x="45" y="3"/>
                    <a:pt x="45" y="3"/>
                  </a:cubicBezTo>
                  <a:lnTo>
                    <a:pt x="0" y="3"/>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9" name="Freeform 19">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8A1129B2-FACE-4F6E-A520-24E2CF680BF5}"/>
                </a:ext>
              </a:extLst>
            </p:cNvPr>
            <p:cNvSpPr>
              <a:spLocks/>
            </p:cNvSpPr>
            <p:nvPr userDrawn="1"/>
          </p:nvSpPr>
          <p:spPr bwMode="auto">
            <a:xfrm>
              <a:off x="8361363" y="7242175"/>
              <a:ext cx="63500" cy="74613"/>
            </a:xfrm>
            <a:custGeom>
              <a:avLst/>
              <a:gdLst>
                <a:gd name="T0" fmla="*/ 0 w 187"/>
                <a:gd name="T1" fmla="*/ 6 h 221"/>
                <a:gd name="T2" fmla="*/ 0 w 187"/>
                <a:gd name="T3" fmla="*/ 221 h 221"/>
                <a:gd name="T4" fmla="*/ 46 w 187"/>
                <a:gd name="T5" fmla="*/ 221 h 221"/>
                <a:gd name="T6" fmla="*/ 46 w 187"/>
                <a:gd name="T7" fmla="*/ 93 h 221"/>
                <a:gd name="T8" fmla="*/ 51 w 187"/>
                <a:gd name="T9" fmla="*/ 73 h 221"/>
                <a:gd name="T10" fmla="*/ 62 w 187"/>
                <a:gd name="T11" fmla="*/ 55 h 221"/>
                <a:gd name="T12" fmla="*/ 80 w 187"/>
                <a:gd name="T13" fmla="*/ 44 h 221"/>
                <a:gd name="T14" fmla="*/ 103 w 187"/>
                <a:gd name="T15" fmla="*/ 39 h 221"/>
                <a:gd name="T16" fmla="*/ 131 w 187"/>
                <a:gd name="T17" fmla="*/ 50 h 221"/>
                <a:gd name="T18" fmla="*/ 140 w 187"/>
                <a:gd name="T19" fmla="*/ 86 h 221"/>
                <a:gd name="T20" fmla="*/ 140 w 187"/>
                <a:gd name="T21" fmla="*/ 221 h 221"/>
                <a:gd name="T22" fmla="*/ 187 w 187"/>
                <a:gd name="T23" fmla="*/ 221 h 221"/>
                <a:gd name="T24" fmla="*/ 187 w 187"/>
                <a:gd name="T25" fmla="*/ 79 h 221"/>
                <a:gd name="T26" fmla="*/ 116 w 187"/>
                <a:gd name="T27" fmla="*/ 0 h 221"/>
                <a:gd name="T28" fmla="*/ 77 w 187"/>
                <a:gd name="T29" fmla="*/ 9 h 221"/>
                <a:gd name="T30" fmla="*/ 45 w 187"/>
                <a:gd name="T31" fmla="*/ 38 h 221"/>
                <a:gd name="T32" fmla="*/ 45 w 187"/>
                <a:gd name="T33" fmla="*/ 6 h 221"/>
                <a:gd name="T34" fmla="*/ 0 w 187"/>
                <a:gd name="T35" fmla="*/ 6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7" h="221">
                  <a:moveTo>
                    <a:pt x="0" y="6"/>
                  </a:moveTo>
                  <a:cubicBezTo>
                    <a:pt x="0" y="221"/>
                    <a:pt x="0" y="221"/>
                    <a:pt x="0" y="221"/>
                  </a:cubicBezTo>
                  <a:cubicBezTo>
                    <a:pt x="46" y="221"/>
                    <a:pt x="46" y="221"/>
                    <a:pt x="46" y="221"/>
                  </a:cubicBezTo>
                  <a:cubicBezTo>
                    <a:pt x="46" y="93"/>
                    <a:pt x="46" y="93"/>
                    <a:pt x="46" y="93"/>
                  </a:cubicBezTo>
                  <a:cubicBezTo>
                    <a:pt x="46" y="86"/>
                    <a:pt x="48" y="79"/>
                    <a:pt x="51" y="73"/>
                  </a:cubicBezTo>
                  <a:cubicBezTo>
                    <a:pt x="54" y="66"/>
                    <a:pt x="57" y="60"/>
                    <a:pt x="62" y="55"/>
                  </a:cubicBezTo>
                  <a:cubicBezTo>
                    <a:pt x="67" y="50"/>
                    <a:pt x="73" y="47"/>
                    <a:pt x="80" y="44"/>
                  </a:cubicBezTo>
                  <a:cubicBezTo>
                    <a:pt x="87" y="41"/>
                    <a:pt x="95" y="39"/>
                    <a:pt x="103" y="39"/>
                  </a:cubicBezTo>
                  <a:cubicBezTo>
                    <a:pt x="115" y="39"/>
                    <a:pt x="125" y="43"/>
                    <a:pt x="131" y="50"/>
                  </a:cubicBezTo>
                  <a:cubicBezTo>
                    <a:pt x="137" y="57"/>
                    <a:pt x="140" y="69"/>
                    <a:pt x="140" y="86"/>
                  </a:cubicBezTo>
                  <a:cubicBezTo>
                    <a:pt x="140" y="221"/>
                    <a:pt x="140" y="221"/>
                    <a:pt x="140" y="221"/>
                  </a:cubicBezTo>
                  <a:cubicBezTo>
                    <a:pt x="187" y="221"/>
                    <a:pt x="187" y="221"/>
                    <a:pt x="187" y="221"/>
                  </a:cubicBezTo>
                  <a:cubicBezTo>
                    <a:pt x="187" y="79"/>
                    <a:pt x="187" y="79"/>
                    <a:pt x="187" y="79"/>
                  </a:cubicBezTo>
                  <a:cubicBezTo>
                    <a:pt x="187" y="26"/>
                    <a:pt x="163" y="0"/>
                    <a:pt x="116" y="0"/>
                  </a:cubicBezTo>
                  <a:cubicBezTo>
                    <a:pt x="102" y="0"/>
                    <a:pt x="89" y="3"/>
                    <a:pt x="77" y="9"/>
                  </a:cubicBezTo>
                  <a:cubicBezTo>
                    <a:pt x="65" y="15"/>
                    <a:pt x="55" y="24"/>
                    <a:pt x="45" y="38"/>
                  </a:cubicBezTo>
                  <a:cubicBezTo>
                    <a:pt x="45" y="6"/>
                    <a:pt x="45" y="6"/>
                    <a:pt x="45" y="6"/>
                  </a:cubicBezTo>
                  <a:lnTo>
                    <a:pt x="0" y="6"/>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90" name="Freeform 20">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F3E09C7E-F319-4643-B2D3-4786EB226736}"/>
                </a:ext>
              </a:extLst>
            </p:cNvPr>
            <p:cNvSpPr>
              <a:spLocks/>
            </p:cNvSpPr>
            <p:nvPr userDrawn="1"/>
          </p:nvSpPr>
          <p:spPr bwMode="auto">
            <a:xfrm>
              <a:off x="8307388" y="7243763"/>
              <a:ext cx="42863" cy="73025"/>
            </a:xfrm>
            <a:custGeom>
              <a:avLst/>
              <a:gdLst>
                <a:gd name="T0" fmla="*/ 0 w 127"/>
                <a:gd name="T1" fmla="*/ 3 h 218"/>
                <a:gd name="T2" fmla="*/ 0 w 127"/>
                <a:gd name="T3" fmla="*/ 218 h 218"/>
                <a:gd name="T4" fmla="*/ 47 w 127"/>
                <a:gd name="T5" fmla="*/ 218 h 218"/>
                <a:gd name="T6" fmla="*/ 47 w 127"/>
                <a:gd name="T7" fmla="*/ 92 h 218"/>
                <a:gd name="T8" fmla="*/ 50 w 127"/>
                <a:gd name="T9" fmla="*/ 74 h 218"/>
                <a:gd name="T10" fmla="*/ 61 w 127"/>
                <a:gd name="T11" fmla="*/ 58 h 218"/>
                <a:gd name="T12" fmla="*/ 77 w 127"/>
                <a:gd name="T13" fmla="*/ 47 h 218"/>
                <a:gd name="T14" fmla="*/ 100 w 127"/>
                <a:gd name="T15" fmla="*/ 43 h 218"/>
                <a:gd name="T16" fmla="*/ 111 w 127"/>
                <a:gd name="T17" fmla="*/ 43 h 218"/>
                <a:gd name="T18" fmla="*/ 121 w 127"/>
                <a:gd name="T19" fmla="*/ 45 h 218"/>
                <a:gd name="T20" fmla="*/ 127 w 127"/>
                <a:gd name="T21" fmla="*/ 2 h 218"/>
                <a:gd name="T22" fmla="*/ 117 w 127"/>
                <a:gd name="T23" fmla="*/ 0 h 218"/>
                <a:gd name="T24" fmla="*/ 106 w 127"/>
                <a:gd name="T25" fmla="*/ 0 h 218"/>
                <a:gd name="T26" fmla="*/ 72 w 127"/>
                <a:gd name="T27" fmla="*/ 9 h 218"/>
                <a:gd name="T28" fmla="*/ 46 w 127"/>
                <a:gd name="T29" fmla="*/ 35 h 218"/>
                <a:gd name="T30" fmla="*/ 46 w 127"/>
                <a:gd name="T31" fmla="*/ 3 h 218"/>
                <a:gd name="T32" fmla="*/ 0 w 127"/>
                <a:gd name="T33" fmla="*/ 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7" h="218">
                  <a:moveTo>
                    <a:pt x="0" y="3"/>
                  </a:moveTo>
                  <a:cubicBezTo>
                    <a:pt x="0" y="218"/>
                    <a:pt x="0" y="218"/>
                    <a:pt x="0" y="218"/>
                  </a:cubicBezTo>
                  <a:cubicBezTo>
                    <a:pt x="47" y="218"/>
                    <a:pt x="47" y="218"/>
                    <a:pt x="47" y="218"/>
                  </a:cubicBezTo>
                  <a:cubicBezTo>
                    <a:pt x="47" y="92"/>
                    <a:pt x="47" y="92"/>
                    <a:pt x="47" y="92"/>
                  </a:cubicBezTo>
                  <a:cubicBezTo>
                    <a:pt x="47" y="86"/>
                    <a:pt x="48" y="80"/>
                    <a:pt x="50" y="74"/>
                  </a:cubicBezTo>
                  <a:cubicBezTo>
                    <a:pt x="53" y="68"/>
                    <a:pt x="56" y="63"/>
                    <a:pt x="61" y="58"/>
                  </a:cubicBezTo>
                  <a:cubicBezTo>
                    <a:pt x="65" y="54"/>
                    <a:pt x="71" y="50"/>
                    <a:pt x="77" y="47"/>
                  </a:cubicBezTo>
                  <a:cubicBezTo>
                    <a:pt x="84" y="44"/>
                    <a:pt x="92" y="43"/>
                    <a:pt x="100" y="43"/>
                  </a:cubicBezTo>
                  <a:cubicBezTo>
                    <a:pt x="104" y="43"/>
                    <a:pt x="108" y="43"/>
                    <a:pt x="111" y="43"/>
                  </a:cubicBezTo>
                  <a:cubicBezTo>
                    <a:pt x="115" y="43"/>
                    <a:pt x="118" y="44"/>
                    <a:pt x="121" y="45"/>
                  </a:cubicBezTo>
                  <a:cubicBezTo>
                    <a:pt x="127" y="2"/>
                    <a:pt x="127" y="2"/>
                    <a:pt x="127" y="2"/>
                  </a:cubicBezTo>
                  <a:cubicBezTo>
                    <a:pt x="124" y="1"/>
                    <a:pt x="121" y="1"/>
                    <a:pt x="117" y="0"/>
                  </a:cubicBezTo>
                  <a:cubicBezTo>
                    <a:pt x="114" y="0"/>
                    <a:pt x="110" y="0"/>
                    <a:pt x="106" y="0"/>
                  </a:cubicBezTo>
                  <a:cubicBezTo>
                    <a:pt x="94" y="0"/>
                    <a:pt x="83" y="3"/>
                    <a:pt x="72" y="9"/>
                  </a:cubicBezTo>
                  <a:cubicBezTo>
                    <a:pt x="62" y="15"/>
                    <a:pt x="53" y="24"/>
                    <a:pt x="46" y="35"/>
                  </a:cubicBezTo>
                  <a:cubicBezTo>
                    <a:pt x="46" y="3"/>
                    <a:pt x="46" y="3"/>
                    <a:pt x="46" y="3"/>
                  </a:cubicBezTo>
                  <a:lnTo>
                    <a:pt x="0" y="3"/>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91" name="Freeform 21">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BDE6588C-3814-4F6D-B061-339C898E852A}"/>
                </a:ext>
              </a:extLst>
            </p:cNvPr>
            <p:cNvSpPr>
              <a:spLocks noEditPoints="1"/>
            </p:cNvSpPr>
            <p:nvPr userDrawn="1"/>
          </p:nvSpPr>
          <p:spPr bwMode="auto">
            <a:xfrm>
              <a:off x="8228013" y="7242175"/>
              <a:ext cx="63500" cy="76200"/>
            </a:xfrm>
            <a:custGeom>
              <a:avLst/>
              <a:gdLst>
                <a:gd name="T0" fmla="*/ 143 w 188"/>
                <a:gd name="T1" fmla="*/ 132 h 226"/>
                <a:gd name="T2" fmla="*/ 128 w 188"/>
                <a:gd name="T3" fmla="*/ 174 h 226"/>
                <a:gd name="T4" fmla="*/ 82 w 188"/>
                <a:gd name="T5" fmla="*/ 190 h 226"/>
                <a:gd name="T6" fmla="*/ 56 w 188"/>
                <a:gd name="T7" fmla="*/ 182 h 226"/>
                <a:gd name="T8" fmla="*/ 47 w 188"/>
                <a:gd name="T9" fmla="*/ 160 h 226"/>
                <a:gd name="T10" fmla="*/ 50 w 188"/>
                <a:gd name="T11" fmla="*/ 145 h 226"/>
                <a:gd name="T12" fmla="*/ 59 w 188"/>
                <a:gd name="T13" fmla="*/ 133 h 226"/>
                <a:gd name="T14" fmla="*/ 79 w 188"/>
                <a:gd name="T15" fmla="*/ 125 h 226"/>
                <a:gd name="T16" fmla="*/ 113 w 188"/>
                <a:gd name="T17" fmla="*/ 120 h 226"/>
                <a:gd name="T18" fmla="*/ 143 w 188"/>
                <a:gd name="T19" fmla="*/ 119 h 226"/>
                <a:gd name="T20" fmla="*/ 143 w 188"/>
                <a:gd name="T21" fmla="*/ 132 h 226"/>
                <a:gd name="T22" fmla="*/ 188 w 188"/>
                <a:gd name="T23" fmla="*/ 221 h 226"/>
                <a:gd name="T24" fmla="*/ 188 w 188"/>
                <a:gd name="T25" fmla="*/ 87 h 226"/>
                <a:gd name="T26" fmla="*/ 184 w 188"/>
                <a:gd name="T27" fmla="*/ 52 h 226"/>
                <a:gd name="T28" fmla="*/ 170 w 188"/>
                <a:gd name="T29" fmla="*/ 25 h 226"/>
                <a:gd name="T30" fmla="*/ 144 w 188"/>
                <a:gd name="T31" fmla="*/ 6 h 226"/>
                <a:gd name="T32" fmla="*/ 102 w 188"/>
                <a:gd name="T33" fmla="*/ 0 h 226"/>
                <a:gd name="T34" fmla="*/ 40 w 188"/>
                <a:gd name="T35" fmla="*/ 14 h 226"/>
                <a:gd name="T36" fmla="*/ 12 w 188"/>
                <a:gd name="T37" fmla="*/ 60 h 226"/>
                <a:gd name="T38" fmla="*/ 54 w 188"/>
                <a:gd name="T39" fmla="*/ 64 h 226"/>
                <a:gd name="T40" fmla="*/ 68 w 188"/>
                <a:gd name="T41" fmla="*/ 43 h 226"/>
                <a:gd name="T42" fmla="*/ 100 w 188"/>
                <a:gd name="T43" fmla="*/ 36 h 226"/>
                <a:gd name="T44" fmla="*/ 131 w 188"/>
                <a:gd name="T45" fmla="*/ 45 h 226"/>
                <a:gd name="T46" fmla="*/ 143 w 188"/>
                <a:gd name="T47" fmla="*/ 78 h 226"/>
                <a:gd name="T48" fmla="*/ 143 w 188"/>
                <a:gd name="T49" fmla="*/ 88 h 226"/>
                <a:gd name="T50" fmla="*/ 111 w 188"/>
                <a:gd name="T51" fmla="*/ 89 h 226"/>
                <a:gd name="T52" fmla="*/ 71 w 188"/>
                <a:gd name="T53" fmla="*/ 93 h 226"/>
                <a:gd name="T54" fmla="*/ 36 w 188"/>
                <a:gd name="T55" fmla="*/ 104 h 226"/>
                <a:gd name="T56" fmla="*/ 10 w 188"/>
                <a:gd name="T57" fmla="*/ 126 h 226"/>
                <a:gd name="T58" fmla="*/ 0 w 188"/>
                <a:gd name="T59" fmla="*/ 162 h 226"/>
                <a:gd name="T60" fmla="*/ 6 w 188"/>
                <a:gd name="T61" fmla="*/ 190 h 226"/>
                <a:gd name="T62" fmla="*/ 21 w 188"/>
                <a:gd name="T63" fmla="*/ 210 h 226"/>
                <a:gd name="T64" fmla="*/ 44 w 188"/>
                <a:gd name="T65" fmla="*/ 222 h 226"/>
                <a:gd name="T66" fmla="*/ 72 w 188"/>
                <a:gd name="T67" fmla="*/ 226 h 226"/>
                <a:gd name="T68" fmla="*/ 114 w 188"/>
                <a:gd name="T69" fmla="*/ 216 h 226"/>
                <a:gd name="T70" fmla="*/ 143 w 188"/>
                <a:gd name="T71" fmla="*/ 193 h 226"/>
                <a:gd name="T72" fmla="*/ 143 w 188"/>
                <a:gd name="T73" fmla="*/ 221 h 226"/>
                <a:gd name="T74" fmla="*/ 188 w 188"/>
                <a:gd name="T75" fmla="*/ 221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8" h="226">
                  <a:moveTo>
                    <a:pt x="143" y="132"/>
                  </a:moveTo>
                  <a:cubicBezTo>
                    <a:pt x="143" y="149"/>
                    <a:pt x="138" y="164"/>
                    <a:pt x="128" y="174"/>
                  </a:cubicBezTo>
                  <a:cubicBezTo>
                    <a:pt x="118" y="184"/>
                    <a:pt x="103" y="190"/>
                    <a:pt x="82" y="190"/>
                  </a:cubicBezTo>
                  <a:cubicBezTo>
                    <a:pt x="71" y="190"/>
                    <a:pt x="62" y="187"/>
                    <a:pt x="56" y="182"/>
                  </a:cubicBezTo>
                  <a:cubicBezTo>
                    <a:pt x="50" y="177"/>
                    <a:pt x="47" y="169"/>
                    <a:pt x="47" y="160"/>
                  </a:cubicBezTo>
                  <a:cubicBezTo>
                    <a:pt x="47" y="155"/>
                    <a:pt x="48" y="150"/>
                    <a:pt x="50" y="145"/>
                  </a:cubicBezTo>
                  <a:cubicBezTo>
                    <a:pt x="51" y="141"/>
                    <a:pt x="54" y="137"/>
                    <a:pt x="59" y="133"/>
                  </a:cubicBezTo>
                  <a:cubicBezTo>
                    <a:pt x="63" y="130"/>
                    <a:pt x="70" y="127"/>
                    <a:pt x="79" y="125"/>
                  </a:cubicBezTo>
                  <a:cubicBezTo>
                    <a:pt x="87" y="123"/>
                    <a:pt x="99" y="121"/>
                    <a:pt x="113" y="120"/>
                  </a:cubicBezTo>
                  <a:cubicBezTo>
                    <a:pt x="143" y="119"/>
                    <a:pt x="143" y="119"/>
                    <a:pt x="143" y="119"/>
                  </a:cubicBezTo>
                  <a:lnTo>
                    <a:pt x="143" y="132"/>
                  </a:lnTo>
                  <a:close/>
                  <a:moveTo>
                    <a:pt x="188" y="221"/>
                  </a:moveTo>
                  <a:cubicBezTo>
                    <a:pt x="188" y="87"/>
                    <a:pt x="188" y="87"/>
                    <a:pt x="188" y="87"/>
                  </a:cubicBezTo>
                  <a:cubicBezTo>
                    <a:pt x="188" y="74"/>
                    <a:pt x="187" y="62"/>
                    <a:pt x="184" y="52"/>
                  </a:cubicBezTo>
                  <a:cubicBezTo>
                    <a:pt x="182" y="41"/>
                    <a:pt x="177" y="32"/>
                    <a:pt x="170" y="25"/>
                  </a:cubicBezTo>
                  <a:cubicBezTo>
                    <a:pt x="164" y="17"/>
                    <a:pt x="155" y="11"/>
                    <a:pt x="144" y="6"/>
                  </a:cubicBezTo>
                  <a:cubicBezTo>
                    <a:pt x="133" y="2"/>
                    <a:pt x="119" y="0"/>
                    <a:pt x="102" y="0"/>
                  </a:cubicBezTo>
                  <a:cubicBezTo>
                    <a:pt x="76" y="0"/>
                    <a:pt x="55" y="5"/>
                    <a:pt x="40" y="14"/>
                  </a:cubicBezTo>
                  <a:cubicBezTo>
                    <a:pt x="25" y="24"/>
                    <a:pt x="15" y="39"/>
                    <a:pt x="12" y="60"/>
                  </a:cubicBezTo>
                  <a:cubicBezTo>
                    <a:pt x="54" y="64"/>
                    <a:pt x="54" y="64"/>
                    <a:pt x="54" y="64"/>
                  </a:cubicBezTo>
                  <a:cubicBezTo>
                    <a:pt x="56" y="55"/>
                    <a:pt x="61" y="48"/>
                    <a:pt x="68" y="43"/>
                  </a:cubicBezTo>
                  <a:cubicBezTo>
                    <a:pt x="75" y="38"/>
                    <a:pt x="86" y="36"/>
                    <a:pt x="100" y="36"/>
                  </a:cubicBezTo>
                  <a:cubicBezTo>
                    <a:pt x="113" y="36"/>
                    <a:pt x="123" y="39"/>
                    <a:pt x="131" y="45"/>
                  </a:cubicBezTo>
                  <a:cubicBezTo>
                    <a:pt x="139" y="51"/>
                    <a:pt x="143" y="62"/>
                    <a:pt x="143" y="78"/>
                  </a:cubicBezTo>
                  <a:cubicBezTo>
                    <a:pt x="143" y="88"/>
                    <a:pt x="143" y="88"/>
                    <a:pt x="143" y="88"/>
                  </a:cubicBezTo>
                  <a:cubicBezTo>
                    <a:pt x="111" y="89"/>
                    <a:pt x="111" y="89"/>
                    <a:pt x="111" y="89"/>
                  </a:cubicBezTo>
                  <a:cubicBezTo>
                    <a:pt x="98" y="90"/>
                    <a:pt x="85" y="91"/>
                    <a:pt x="71" y="93"/>
                  </a:cubicBezTo>
                  <a:cubicBezTo>
                    <a:pt x="58" y="95"/>
                    <a:pt x="46" y="99"/>
                    <a:pt x="36" y="104"/>
                  </a:cubicBezTo>
                  <a:cubicBezTo>
                    <a:pt x="25" y="109"/>
                    <a:pt x="17" y="116"/>
                    <a:pt x="10" y="126"/>
                  </a:cubicBezTo>
                  <a:cubicBezTo>
                    <a:pt x="4" y="135"/>
                    <a:pt x="0" y="147"/>
                    <a:pt x="0" y="162"/>
                  </a:cubicBezTo>
                  <a:cubicBezTo>
                    <a:pt x="0" y="173"/>
                    <a:pt x="2" y="182"/>
                    <a:pt x="6" y="190"/>
                  </a:cubicBezTo>
                  <a:cubicBezTo>
                    <a:pt x="10" y="198"/>
                    <a:pt x="15" y="205"/>
                    <a:pt x="21" y="210"/>
                  </a:cubicBezTo>
                  <a:cubicBezTo>
                    <a:pt x="28" y="216"/>
                    <a:pt x="35" y="219"/>
                    <a:pt x="44" y="222"/>
                  </a:cubicBezTo>
                  <a:cubicBezTo>
                    <a:pt x="53" y="225"/>
                    <a:pt x="62" y="226"/>
                    <a:pt x="72" y="226"/>
                  </a:cubicBezTo>
                  <a:cubicBezTo>
                    <a:pt x="89" y="226"/>
                    <a:pt x="103" y="223"/>
                    <a:pt x="114" y="216"/>
                  </a:cubicBezTo>
                  <a:cubicBezTo>
                    <a:pt x="126" y="210"/>
                    <a:pt x="135" y="202"/>
                    <a:pt x="143" y="193"/>
                  </a:cubicBezTo>
                  <a:cubicBezTo>
                    <a:pt x="143" y="221"/>
                    <a:pt x="143" y="221"/>
                    <a:pt x="143" y="221"/>
                  </a:cubicBezTo>
                  <a:lnTo>
                    <a:pt x="188" y="221"/>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92" name="Freeform 22">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B9958418-DA0B-4053-AAD5-6C8567D2F671}"/>
                </a:ext>
              </a:extLst>
            </p:cNvPr>
            <p:cNvSpPr>
              <a:spLocks/>
            </p:cNvSpPr>
            <p:nvPr userDrawn="1"/>
          </p:nvSpPr>
          <p:spPr bwMode="auto">
            <a:xfrm>
              <a:off x="8099425" y="7216775"/>
              <a:ext cx="128588" cy="100013"/>
            </a:xfrm>
            <a:custGeom>
              <a:avLst/>
              <a:gdLst>
                <a:gd name="T0" fmla="*/ 69 w 81"/>
                <a:gd name="T1" fmla="*/ 0 h 63"/>
                <a:gd name="T2" fmla="*/ 58 w 81"/>
                <a:gd name="T3" fmla="*/ 47 h 63"/>
                <a:gd name="T4" fmla="*/ 46 w 81"/>
                <a:gd name="T5" fmla="*/ 1 h 63"/>
                <a:gd name="T6" fmla="*/ 35 w 81"/>
                <a:gd name="T7" fmla="*/ 1 h 63"/>
                <a:gd name="T8" fmla="*/ 23 w 81"/>
                <a:gd name="T9" fmla="*/ 48 h 63"/>
                <a:gd name="T10" fmla="*/ 12 w 81"/>
                <a:gd name="T11" fmla="*/ 0 h 63"/>
                <a:gd name="T12" fmla="*/ 0 w 81"/>
                <a:gd name="T13" fmla="*/ 0 h 63"/>
                <a:gd name="T14" fmla="*/ 18 w 81"/>
                <a:gd name="T15" fmla="*/ 63 h 63"/>
                <a:gd name="T16" fmla="*/ 28 w 81"/>
                <a:gd name="T17" fmla="*/ 63 h 63"/>
                <a:gd name="T18" fmla="*/ 41 w 81"/>
                <a:gd name="T19" fmla="*/ 14 h 63"/>
                <a:gd name="T20" fmla="*/ 53 w 81"/>
                <a:gd name="T21" fmla="*/ 63 h 63"/>
                <a:gd name="T22" fmla="*/ 64 w 81"/>
                <a:gd name="T23" fmla="*/ 63 h 63"/>
                <a:gd name="T24" fmla="*/ 81 w 81"/>
                <a:gd name="T25" fmla="*/ 0 h 63"/>
                <a:gd name="T26" fmla="*/ 69 w 81"/>
                <a:gd name="T27" fmla="*/ 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1" h="63">
                  <a:moveTo>
                    <a:pt x="69" y="0"/>
                  </a:moveTo>
                  <a:lnTo>
                    <a:pt x="58" y="47"/>
                  </a:lnTo>
                  <a:lnTo>
                    <a:pt x="46" y="1"/>
                  </a:lnTo>
                  <a:lnTo>
                    <a:pt x="35" y="1"/>
                  </a:lnTo>
                  <a:lnTo>
                    <a:pt x="23" y="48"/>
                  </a:lnTo>
                  <a:lnTo>
                    <a:pt x="12" y="0"/>
                  </a:lnTo>
                  <a:lnTo>
                    <a:pt x="0" y="0"/>
                  </a:lnTo>
                  <a:lnTo>
                    <a:pt x="18" y="63"/>
                  </a:lnTo>
                  <a:lnTo>
                    <a:pt x="28" y="63"/>
                  </a:lnTo>
                  <a:lnTo>
                    <a:pt x="41" y="14"/>
                  </a:lnTo>
                  <a:lnTo>
                    <a:pt x="53" y="63"/>
                  </a:lnTo>
                  <a:lnTo>
                    <a:pt x="64" y="63"/>
                  </a:lnTo>
                  <a:lnTo>
                    <a:pt x="81" y="0"/>
                  </a:lnTo>
                  <a:lnTo>
                    <a:pt x="69" y="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93" name="Freeform 23">
              <a:extLst>
                <a:ext uri="{FF2B5EF4-FFF2-40B4-BE49-F238E27FC236}">
                  <a16:creationId xmlns:a16="http://schemas.microsoft.com/office/drawing/2014/main" xmlns:p15="http://schemas.microsoft.com/office/powerpoint/2012/main" xmlns:p14="http://schemas.microsoft.com/office/powerpoint/2010/main" xmlns:a14="http://schemas.microsoft.com/office/drawing/2010/main" xmlns="" id="{FF52B61A-C72E-45B5-A5B4-8B14385D1E13}"/>
                </a:ext>
              </a:extLst>
            </p:cNvPr>
            <p:cNvSpPr>
              <a:spLocks/>
            </p:cNvSpPr>
            <p:nvPr userDrawn="1"/>
          </p:nvSpPr>
          <p:spPr bwMode="auto">
            <a:xfrm>
              <a:off x="9210675" y="7250113"/>
              <a:ext cx="57150" cy="57150"/>
            </a:xfrm>
            <a:custGeom>
              <a:avLst/>
              <a:gdLst>
                <a:gd name="T0" fmla="*/ 16 w 36"/>
                <a:gd name="T1" fmla="*/ 0 h 36"/>
                <a:gd name="T2" fmla="*/ 16 w 36"/>
                <a:gd name="T3" fmla="*/ 16 h 36"/>
                <a:gd name="T4" fmla="*/ 0 w 36"/>
                <a:gd name="T5" fmla="*/ 16 h 36"/>
                <a:gd name="T6" fmla="*/ 0 w 36"/>
                <a:gd name="T7" fmla="*/ 20 h 36"/>
                <a:gd name="T8" fmla="*/ 16 w 36"/>
                <a:gd name="T9" fmla="*/ 20 h 36"/>
                <a:gd name="T10" fmla="*/ 16 w 36"/>
                <a:gd name="T11" fmla="*/ 36 h 36"/>
                <a:gd name="T12" fmla="*/ 20 w 36"/>
                <a:gd name="T13" fmla="*/ 36 h 36"/>
                <a:gd name="T14" fmla="*/ 20 w 36"/>
                <a:gd name="T15" fmla="*/ 20 h 36"/>
                <a:gd name="T16" fmla="*/ 36 w 36"/>
                <a:gd name="T17" fmla="*/ 20 h 36"/>
                <a:gd name="T18" fmla="*/ 36 w 36"/>
                <a:gd name="T19" fmla="*/ 16 h 36"/>
                <a:gd name="T20" fmla="*/ 20 w 36"/>
                <a:gd name="T21" fmla="*/ 16 h 36"/>
                <a:gd name="T22" fmla="*/ 20 w 36"/>
                <a:gd name="T23" fmla="*/ 0 h 36"/>
                <a:gd name="T24" fmla="*/ 16 w 36"/>
                <a:gd name="T25"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 h="36">
                  <a:moveTo>
                    <a:pt x="16" y="0"/>
                  </a:moveTo>
                  <a:lnTo>
                    <a:pt x="16" y="16"/>
                  </a:lnTo>
                  <a:lnTo>
                    <a:pt x="0" y="16"/>
                  </a:lnTo>
                  <a:lnTo>
                    <a:pt x="0" y="20"/>
                  </a:lnTo>
                  <a:lnTo>
                    <a:pt x="16" y="20"/>
                  </a:lnTo>
                  <a:lnTo>
                    <a:pt x="16" y="36"/>
                  </a:lnTo>
                  <a:lnTo>
                    <a:pt x="20" y="36"/>
                  </a:lnTo>
                  <a:lnTo>
                    <a:pt x="20" y="20"/>
                  </a:lnTo>
                  <a:lnTo>
                    <a:pt x="36" y="20"/>
                  </a:lnTo>
                  <a:lnTo>
                    <a:pt x="36" y="16"/>
                  </a:lnTo>
                  <a:lnTo>
                    <a:pt x="20" y="16"/>
                  </a:lnTo>
                  <a:lnTo>
                    <a:pt x="20" y="0"/>
                  </a:lnTo>
                  <a:lnTo>
                    <a:pt x="16" y="0"/>
                  </a:lnTo>
                  <a:close/>
                </a:path>
              </a:pathLst>
            </a:custGeom>
            <a:solidFill>
              <a:srgbClr val="1B34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grpSp>
      <p:sp>
        <p:nvSpPr>
          <p:cNvPr id="5" name="Slide Number Placeholder 4"/>
          <p:cNvSpPr>
            <a:spLocks noGrp="1"/>
          </p:cNvSpPr>
          <p:nvPr>
            <p:ph type="sldNum" sz="quarter" idx="4"/>
          </p:nvPr>
        </p:nvSpPr>
        <p:spPr>
          <a:xfrm>
            <a:off x="3449968" y="7134057"/>
            <a:ext cx="2262187" cy="414338"/>
          </a:xfrm>
          <a:prstGeom prst="rect">
            <a:avLst/>
          </a:prstGeom>
        </p:spPr>
        <p:txBody>
          <a:bodyPr vert="horz" lIns="91440" tIns="45720" rIns="91440" bIns="45720" rtlCol="0" anchor="ctr"/>
          <a:lstStyle>
            <a:lvl1pPr algn="ctr">
              <a:defRPr sz="1200">
                <a:solidFill>
                  <a:schemeClr val="tx1">
                    <a:tint val="75000"/>
                  </a:schemeClr>
                </a:solidFill>
              </a:defRPr>
            </a:lvl1pPr>
          </a:lstStyle>
          <a:p>
            <a:fld id="{8C929146-7A2B-4788-89EC-9713114ED1B8}" type="slidenum">
              <a:rPr lang="en-US" smtClean="0"/>
              <a:pPr/>
              <a:t>‹#›</a:t>
            </a:fld>
            <a:endParaRPr lang="en-US"/>
          </a:p>
        </p:txBody>
      </p:sp>
    </p:spTree>
    <p:extLst>
      <p:ext uri="{BB962C8B-B14F-4D97-AF65-F5344CB8AC3E}">
        <p14:creationId xmlns:p14="http://schemas.microsoft.com/office/powerpoint/2010/main" val="3082582257"/>
      </p:ext>
    </p:extLst>
  </p:cSld>
  <p:clrMap bg1="lt1" tx1="dk1" bg2="lt2" tx2="dk2" accent1="accent1" accent2="accent2" accent3="accent3" accent4="accent4" accent5="accent5" accent6="accent6" hlink="hlink" folHlink="folHlink"/>
  <p:sldLayoutIdLst>
    <p:sldLayoutId id="2147483676" r:id="rId1"/>
  </p:sldLayoutIdLst>
  <p:hf hdr="0" ftr="0" dt="0"/>
  <p:txStyles>
    <p:titleStyle>
      <a:lvl1pPr algn="l" defTabSz="1005840" rtl="0" eaLnBrk="1" latinLnBrk="0" hangingPunct="1">
        <a:lnSpc>
          <a:spcPct val="100000"/>
        </a:lnSpc>
        <a:spcBef>
          <a:spcPct val="0"/>
        </a:spcBef>
        <a:buNone/>
        <a:defRPr sz="3000" b="1" kern="1200">
          <a:solidFill>
            <a:schemeClr val="accent2"/>
          </a:solidFill>
          <a:latin typeface="+mj-lt"/>
          <a:ea typeface="+mj-ea"/>
          <a:cs typeface="+mj-cs"/>
        </a:defRPr>
      </a:lvl1pPr>
    </p:titleStyle>
    <p:bodyStyle>
      <a:lvl1pPr marL="0" indent="0" algn="l" defTabSz="1005840" rtl="0" eaLnBrk="1" latinLnBrk="0" hangingPunct="1">
        <a:lnSpc>
          <a:spcPct val="110000"/>
        </a:lnSpc>
        <a:spcBef>
          <a:spcPts val="2400"/>
        </a:spcBef>
        <a:buFontTx/>
        <a:buNone/>
        <a:defRPr sz="1800" kern="1200">
          <a:solidFill>
            <a:schemeClr val="accent2"/>
          </a:solidFill>
          <a:latin typeface="+mn-lt"/>
          <a:ea typeface="+mn-ea"/>
          <a:cs typeface="+mn-cs"/>
        </a:defRPr>
      </a:lvl1pPr>
      <a:lvl2pPr marL="250825" indent="-250825" algn="l" defTabSz="1005840" rtl="0" eaLnBrk="1" latinLnBrk="0" hangingPunct="1">
        <a:lnSpc>
          <a:spcPct val="100000"/>
        </a:lnSpc>
        <a:spcBef>
          <a:spcPts val="1200"/>
        </a:spcBef>
        <a:buFont typeface="Arial" panose="020B0604020202020204" pitchFamily="34" charset="0"/>
        <a:buChar char="•"/>
        <a:defRPr sz="1800" kern="1200">
          <a:solidFill>
            <a:schemeClr val="accent2"/>
          </a:solidFill>
          <a:latin typeface="+mn-lt"/>
          <a:ea typeface="+mn-ea"/>
          <a:cs typeface="+mn-cs"/>
        </a:defRPr>
      </a:lvl2pPr>
      <a:lvl3pPr marL="515938" indent="-250825" algn="l" defTabSz="1005840" rtl="0" eaLnBrk="1" latinLnBrk="0" hangingPunct="1">
        <a:lnSpc>
          <a:spcPct val="100000"/>
        </a:lnSpc>
        <a:spcBef>
          <a:spcPts val="1200"/>
        </a:spcBef>
        <a:buFont typeface="Arial" panose="020B0604020202020204" pitchFamily="34" charset="0"/>
        <a:buChar char="–"/>
        <a:defRPr sz="1800" kern="1200">
          <a:solidFill>
            <a:schemeClr val="accent2"/>
          </a:solidFill>
          <a:latin typeface="+mn-lt"/>
          <a:ea typeface="+mn-ea"/>
          <a:cs typeface="+mn-cs"/>
        </a:defRPr>
      </a:lvl3pPr>
      <a:lvl4pPr marL="798513" indent="-225425" algn="l" defTabSz="1005840" rtl="0" eaLnBrk="1" latinLnBrk="0" hangingPunct="1">
        <a:lnSpc>
          <a:spcPct val="100000"/>
        </a:lnSpc>
        <a:spcBef>
          <a:spcPts val="1200"/>
        </a:spcBef>
        <a:buFont typeface="Arial" panose="020B0604020202020204" pitchFamily="34" charset="0"/>
        <a:buChar char="•"/>
        <a:defRPr sz="1800" kern="1200">
          <a:solidFill>
            <a:schemeClr val="accent2"/>
          </a:solidFill>
          <a:latin typeface="+mn-lt"/>
          <a:ea typeface="+mn-ea"/>
          <a:cs typeface="+mn-cs"/>
        </a:defRPr>
      </a:lvl4pPr>
      <a:lvl5pPr marL="1146175" indent="-347663" algn="l" defTabSz="1005840" rtl="0" eaLnBrk="1" latinLnBrk="0" hangingPunct="1">
        <a:lnSpc>
          <a:spcPct val="100000"/>
        </a:lnSpc>
        <a:spcBef>
          <a:spcPts val="1200"/>
        </a:spcBef>
        <a:buFont typeface="Arial" panose="020B0604020202020204" pitchFamily="34" charset="0"/>
        <a:buChar char="–"/>
        <a:defRPr sz="1800" kern="1200">
          <a:solidFill>
            <a:schemeClr val="accent2"/>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936">
          <p15:clr>
            <a:srgbClr val="F26B43"/>
          </p15:clr>
        </p15:guide>
        <p15:guide id="2" orient="horz" pos="1368">
          <p15:clr>
            <a:srgbClr val="F26B43"/>
          </p15:clr>
        </p15:guide>
        <p15:guide id="3" orient="horz" pos="1056">
          <p15:clr>
            <a:srgbClr val="F26B43"/>
          </p15:clr>
        </p15:guide>
        <p15:guide id="4" pos="288">
          <p15:clr>
            <a:srgbClr val="F26B43"/>
          </p15:clr>
        </p15:guide>
        <p15:guide id="5" pos="4800">
          <p15:clr>
            <a:srgbClr val="F26B43"/>
          </p15:clr>
        </p15:guide>
        <p15:guide id="6" orient="horz" pos="432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7E673D5D-8DD4-4510-B8D8-79CBAFAC48DA}" type="slidenum">
              <a:rPr lang="en-US" smtClean="0"/>
              <a:pPr/>
              <a:t>1</a:t>
            </a:fld>
            <a:endParaRPr lang="en-US"/>
          </a:p>
        </p:txBody>
      </p:sp>
      <p:pic>
        <p:nvPicPr>
          <p:cNvPr id="5" name="Picture 4"/>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269558" y="115294"/>
            <a:ext cx="7445952" cy="4188348"/>
          </a:xfrm>
          <a:prstGeom prst="rect">
            <a:avLst/>
          </a:prstGeom>
        </p:spPr>
      </p:pic>
      <p:sp>
        <p:nvSpPr>
          <p:cNvPr id="6" name="TextBox 5"/>
          <p:cNvSpPr txBox="1"/>
          <p:nvPr/>
        </p:nvSpPr>
        <p:spPr>
          <a:xfrm>
            <a:off x="1838739" y="4303642"/>
            <a:ext cx="6152321" cy="1938992"/>
          </a:xfrm>
          <a:prstGeom prst="rect">
            <a:avLst/>
          </a:prstGeom>
          <a:noFill/>
        </p:spPr>
        <p:txBody>
          <a:bodyPr wrap="square" rtlCol="0">
            <a:spAutoFit/>
          </a:bodyPr>
          <a:lstStyle/>
          <a:p>
            <a:pPr algn="ctr"/>
            <a:r>
              <a:rPr lang="en-US" sz="2400" dirty="0">
                <a:solidFill>
                  <a:schemeClr val="bg1"/>
                </a:solidFill>
              </a:rPr>
              <a:t>“Waters of the United States” Update </a:t>
            </a:r>
            <a:br>
              <a:rPr lang="en-US" sz="2400" dirty="0">
                <a:solidFill>
                  <a:schemeClr val="bg1"/>
                </a:solidFill>
              </a:rPr>
            </a:br>
            <a:r>
              <a:rPr lang="en-US" sz="2400" dirty="0">
                <a:solidFill>
                  <a:schemeClr val="bg1"/>
                </a:solidFill>
              </a:rPr>
              <a:t>Dennis J. Donohue</a:t>
            </a:r>
            <a:br>
              <a:rPr lang="en-US" sz="2400" dirty="0">
                <a:solidFill>
                  <a:schemeClr val="bg1"/>
                </a:solidFill>
              </a:rPr>
            </a:br>
            <a:r>
              <a:rPr lang="en-US" sz="2400" dirty="0">
                <a:solidFill>
                  <a:schemeClr val="bg1"/>
                </a:solidFill>
              </a:rPr>
              <a:t>Michigan Aggregates Association </a:t>
            </a:r>
            <a:br>
              <a:rPr lang="en-US" sz="2400" dirty="0">
                <a:solidFill>
                  <a:schemeClr val="bg1"/>
                </a:solidFill>
              </a:rPr>
            </a:br>
            <a:r>
              <a:rPr lang="en-US" sz="2400" dirty="0">
                <a:solidFill>
                  <a:schemeClr val="bg1"/>
                </a:solidFill>
              </a:rPr>
              <a:t>Annual Meeting</a:t>
            </a:r>
            <a:br>
              <a:rPr lang="en-US" sz="2400" dirty="0">
                <a:solidFill>
                  <a:schemeClr val="bg1"/>
                </a:solidFill>
              </a:rPr>
            </a:br>
            <a:r>
              <a:rPr lang="en-US" sz="2400" dirty="0">
                <a:solidFill>
                  <a:schemeClr val="bg1"/>
                </a:solidFill>
              </a:rPr>
              <a:t>February 5, 2020</a:t>
            </a:r>
          </a:p>
        </p:txBody>
      </p:sp>
    </p:spTree>
    <p:extLst>
      <p:ext uri="{BB962C8B-B14F-4D97-AF65-F5344CB8AC3E}">
        <p14:creationId xmlns:p14="http://schemas.microsoft.com/office/powerpoint/2010/main" val="3950415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695608"/>
            <a:ext cx="9387840" cy="553890"/>
          </a:xfrm>
        </p:spPr>
        <p:txBody>
          <a:bodyPr/>
          <a:lstStyle/>
          <a:p>
            <a:r>
              <a:rPr lang="en-US" dirty="0"/>
              <a:t>How Did We Get to This Point? (Cont’d)</a:t>
            </a:r>
            <a:endParaRPr lang="en-US" dirty="0">
              <a:latin typeface="Garamond" panose="02020404030301010803" pitchFamily="18" charset="0"/>
            </a:endParaRPr>
          </a:p>
        </p:txBody>
      </p:sp>
      <p:sp>
        <p:nvSpPr>
          <p:cNvPr id="3" name="Content Placeholder 2"/>
          <p:cNvSpPr>
            <a:spLocks noGrp="1"/>
          </p:cNvSpPr>
          <p:nvPr>
            <p:ph idx="1"/>
          </p:nvPr>
        </p:nvSpPr>
        <p:spPr>
          <a:xfrm>
            <a:off x="419100" y="1790701"/>
            <a:ext cx="9172161" cy="4316566"/>
          </a:xfrm>
        </p:spPr>
        <p:txBody>
          <a:bodyPr>
            <a:normAutofit lnSpcReduction="10000"/>
          </a:bodyPr>
          <a:lstStyle/>
          <a:p>
            <a:pPr marL="342900" indent="-342900">
              <a:buFont typeface="Arial" panose="020B0604020202020204" pitchFamily="34" charset="0"/>
              <a:buChar char="•"/>
            </a:pPr>
            <a:r>
              <a:rPr lang="en-US" sz="1800" dirty="0" smtClean="0"/>
              <a:t>Waters covered on a site specific basis include:</a:t>
            </a:r>
          </a:p>
          <a:p>
            <a:pPr marL="593725" lvl="1" indent="-342900">
              <a:buFont typeface="Wingdings" panose="05000000000000000000" pitchFamily="2" charset="2"/>
              <a:buChar char="Ø"/>
            </a:pPr>
            <a:r>
              <a:rPr lang="en-US" sz="1800" dirty="0" smtClean="0"/>
              <a:t> “prairie potholes” (glacially formed wetlands), and other types of wetlands found in different parts of the country if they have a “significant nexus” to waters automatically covered.</a:t>
            </a:r>
          </a:p>
          <a:p>
            <a:pPr marL="593725" lvl="1" indent="-342900">
              <a:buFont typeface="Wingdings" panose="05000000000000000000" pitchFamily="2" charset="2"/>
              <a:buChar char="Ø"/>
            </a:pPr>
            <a:r>
              <a:rPr lang="en-US" sz="1800" dirty="0" smtClean="0"/>
              <a:t>wetlands within a 100 year flood plain or 4000 feet of the OHWM of waters covered automatically if they have a “significant nexus” to any of the waters covered automatically.  </a:t>
            </a:r>
          </a:p>
          <a:p>
            <a:pPr marL="593725" lvl="1" indent="-342900">
              <a:buFont typeface="Wingdings" panose="05000000000000000000" pitchFamily="2" charset="2"/>
              <a:buChar char="Ø"/>
            </a:pPr>
            <a:r>
              <a:rPr lang="en-US" sz="1800" dirty="0" smtClean="0"/>
              <a:t>“Significant nexus” defined broadly – hydrologic connection not necessary, must look at it from a watershed perspective.</a:t>
            </a:r>
          </a:p>
          <a:p>
            <a:pPr marL="342900" indent="-342900">
              <a:buFont typeface="Arial" panose="020B0604020202020204" pitchFamily="34" charset="0"/>
              <a:buChar char="•"/>
            </a:pPr>
            <a:r>
              <a:rPr lang="en-US" sz="1800" dirty="0" smtClean="0"/>
              <a:t>Excluded waters included some ditches (so long as they don’t connect to WOTUS) and purely erosional features, as well as “water filled depressions created in dry land incidental to mining or construction activity, including pits excavated for obtaining fill, sand or gravel that fill with water.”</a:t>
            </a:r>
            <a:endParaRPr lang="en-US" sz="1800" dirty="0"/>
          </a:p>
        </p:txBody>
      </p:sp>
    </p:spTree>
    <p:extLst>
      <p:ext uri="{BB962C8B-B14F-4D97-AF65-F5344CB8AC3E}">
        <p14:creationId xmlns:p14="http://schemas.microsoft.com/office/powerpoint/2010/main" val="3891397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274684"/>
            <a:ext cx="9387840" cy="1096916"/>
          </a:xfrm>
        </p:spPr>
        <p:txBody>
          <a:bodyPr/>
          <a:lstStyle/>
          <a:p>
            <a:r>
              <a:rPr lang="en-US" dirty="0" smtClean="0"/>
              <a:t>This is How We Got to This Point (Cont’d)</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095500" y="1539240"/>
            <a:ext cx="6454140" cy="5582408"/>
          </a:xfrm>
        </p:spPr>
      </p:pic>
    </p:spTree>
    <p:extLst>
      <p:ext uri="{BB962C8B-B14F-4D97-AF65-F5344CB8AC3E}">
        <p14:creationId xmlns:p14="http://schemas.microsoft.com/office/powerpoint/2010/main" val="3176739908"/>
      </p:ext>
    </p:extLst>
  </p:cSld>
  <p:clrMapOvr>
    <a:masterClrMapping/>
  </p:clrMapOvr>
  <mc:AlternateContent xmlns:mc="http://schemas.openxmlformats.org/markup-compatibility/2006" xmlns:p14="http://schemas.microsoft.com/office/powerpoint/2010/main">
    <mc:Choice Requires="p14">
      <p:transition spd="slow" p14:dur="2000"/>
    </mc:Choice>
    <mc:Fallback xmlns:a14="http://schemas.microsoft.com/office/drawing/2010/main"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0039" y="2217580"/>
            <a:ext cx="9041831" cy="4022271"/>
          </a:xfrm>
        </p:spPr>
        <p:txBody>
          <a:bodyPr>
            <a:normAutofit/>
          </a:bodyPr>
          <a:lstStyle/>
          <a:p>
            <a:pPr marL="457200" indent="-457200">
              <a:buFont typeface="Arial" panose="020B0604020202020204" pitchFamily="34" charset="0"/>
              <a:buChar char="•"/>
            </a:pPr>
            <a:r>
              <a:rPr lang="en-US" sz="1800" dirty="0" smtClean="0"/>
              <a:t>Trump administration WOTUS Rule Not a simply an “opposites day” reaction to 2015 Obama administration Rule.</a:t>
            </a:r>
          </a:p>
          <a:p>
            <a:pPr marL="708025" lvl="1" indent="-457200">
              <a:buFont typeface="Wingdings" panose="05000000000000000000" pitchFamily="2" charset="2"/>
              <a:buChar char="Ø"/>
            </a:pPr>
            <a:r>
              <a:rPr lang="en-US" sz="1800" dirty="0" smtClean="0"/>
              <a:t>WOTUS has been unsettled and controversial for decades.</a:t>
            </a:r>
          </a:p>
          <a:p>
            <a:pPr marL="708025" lvl="1" indent="-457200">
              <a:buFont typeface="Wingdings" panose="05000000000000000000" pitchFamily="2" charset="2"/>
              <a:buChar char="Ø"/>
            </a:pPr>
            <a:r>
              <a:rPr lang="en-US" sz="1800" dirty="0" smtClean="0"/>
              <a:t>2020 rule reflects “cooperative federalism” movement and the idea (supported in </a:t>
            </a:r>
            <a:r>
              <a:rPr lang="en-US" sz="1800" dirty="0" err="1" smtClean="0"/>
              <a:t>caselaw</a:t>
            </a:r>
            <a:r>
              <a:rPr lang="en-US" sz="1800" dirty="0" smtClean="0"/>
              <a:t>) that application of the outer limits of constitutional “commerce clause” authority should not be the assumed intention of congress unless congress expressly states such intention.</a:t>
            </a:r>
          </a:p>
          <a:p>
            <a:pPr marL="708025" lvl="1" indent="-457200">
              <a:buFont typeface="Wingdings" panose="05000000000000000000" pitchFamily="2" charset="2"/>
              <a:buChar char="Ø"/>
            </a:pPr>
            <a:r>
              <a:rPr lang="en-US" sz="1800" dirty="0" smtClean="0"/>
              <a:t>That science, even if sound, can’t be used as the basis to obviate constitutional/legal constraints on federal power</a:t>
            </a:r>
            <a:endParaRPr lang="en-US" sz="1800" dirty="0"/>
          </a:p>
        </p:txBody>
      </p:sp>
      <p:sp>
        <p:nvSpPr>
          <p:cNvPr id="3" name="Title 2"/>
          <p:cNvSpPr>
            <a:spLocks noGrp="1"/>
          </p:cNvSpPr>
          <p:nvPr>
            <p:ph type="title"/>
          </p:nvPr>
        </p:nvSpPr>
        <p:spPr>
          <a:xfrm>
            <a:off x="450039" y="616226"/>
            <a:ext cx="9399639" cy="1162939"/>
          </a:xfrm>
        </p:spPr>
        <p:txBody>
          <a:bodyPr/>
          <a:lstStyle/>
          <a:p>
            <a:r>
              <a:rPr lang="en-US" dirty="0" smtClean="0"/>
              <a:t>New WOTUS Rule and Impact on Michigan</a:t>
            </a:r>
            <a:endParaRPr lang="en-US" dirty="0"/>
          </a:p>
        </p:txBody>
      </p:sp>
      <p:sp>
        <p:nvSpPr>
          <p:cNvPr id="4" name="Slide Number Placeholder 3"/>
          <p:cNvSpPr>
            <a:spLocks noGrp="1"/>
          </p:cNvSpPr>
          <p:nvPr>
            <p:ph type="sldNum" sz="quarter" idx="11"/>
          </p:nvPr>
        </p:nvSpPr>
        <p:spPr/>
        <p:txBody>
          <a:bodyPr/>
          <a:lstStyle/>
          <a:p>
            <a:fld id="{7E673D5D-8DD4-4510-B8D8-79CBAFAC48DA}" type="slidenum">
              <a:rPr lang="en-US" smtClean="0"/>
              <a:pPr/>
              <a:t>12</a:t>
            </a:fld>
            <a:endParaRPr lang="en-US"/>
          </a:p>
        </p:txBody>
      </p:sp>
    </p:spTree>
    <p:extLst>
      <p:ext uri="{BB962C8B-B14F-4D97-AF65-F5344CB8AC3E}">
        <p14:creationId xmlns:p14="http://schemas.microsoft.com/office/powerpoint/2010/main" val="2734805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274684"/>
            <a:ext cx="9387840" cy="1096916"/>
          </a:xfrm>
        </p:spPr>
        <p:txBody>
          <a:bodyPr/>
          <a:lstStyle/>
          <a:p>
            <a:r>
              <a:rPr lang="en-US" dirty="0" smtClean="0"/>
              <a:t>New WOTUS Rule and Impact on Michigan (Cont’d)</a:t>
            </a:r>
            <a:endParaRPr lang="en-US" dirty="0"/>
          </a:p>
        </p:txBody>
      </p:sp>
      <p:sp>
        <p:nvSpPr>
          <p:cNvPr id="3" name="Content Placeholder 2"/>
          <p:cNvSpPr>
            <a:spLocks noGrp="1"/>
          </p:cNvSpPr>
          <p:nvPr>
            <p:ph idx="1"/>
          </p:nvPr>
        </p:nvSpPr>
        <p:spPr>
          <a:xfrm>
            <a:off x="419100" y="1790700"/>
            <a:ext cx="9211917" cy="5840061"/>
          </a:xfrm>
        </p:spPr>
        <p:txBody>
          <a:bodyPr>
            <a:normAutofit/>
          </a:bodyPr>
          <a:lstStyle/>
          <a:p>
            <a:r>
              <a:rPr lang="en-US" sz="2000" dirty="0"/>
              <a:t>January 2020 Rule WOTUS Definitions</a:t>
            </a:r>
          </a:p>
          <a:p>
            <a:pPr lvl="1"/>
            <a:r>
              <a:rPr lang="en-US" sz="1800" dirty="0"/>
              <a:t>The territorial seas, and waters which are currently used, or were used in the past, or may be susceptible to use in interstate or foreign commerce, including waters which are subject to the ebb and flow of the tide;</a:t>
            </a:r>
          </a:p>
          <a:p>
            <a:pPr lvl="1"/>
            <a:r>
              <a:rPr lang="en-US" sz="1800" dirty="0"/>
              <a:t>Tributaries;</a:t>
            </a:r>
          </a:p>
          <a:p>
            <a:pPr lvl="1"/>
            <a:r>
              <a:rPr lang="en-US" sz="1800" dirty="0" smtClean="0"/>
              <a:t>Lakes, </a:t>
            </a:r>
            <a:r>
              <a:rPr lang="en-US" sz="1800" dirty="0"/>
              <a:t>ponds, and impoundments of jurisdictional waters; and </a:t>
            </a:r>
          </a:p>
          <a:p>
            <a:pPr lvl="1"/>
            <a:r>
              <a:rPr lang="en-US" sz="1800" dirty="0"/>
              <a:t>Adjacent wetlands.</a:t>
            </a:r>
          </a:p>
          <a:p>
            <a:r>
              <a:rPr lang="en-US" sz="2000" dirty="0"/>
              <a:t>Non-jurisdictional waters.  The following are not “waters of the United States:”</a:t>
            </a:r>
          </a:p>
          <a:p>
            <a:pPr lvl="1"/>
            <a:r>
              <a:rPr lang="en-US" sz="1800" dirty="0"/>
              <a:t>Waters or water features that are not identified in paragraphs (1)(1) through (4) of this section;</a:t>
            </a:r>
          </a:p>
          <a:p>
            <a:pPr lvl="1"/>
            <a:r>
              <a:rPr lang="en-US" sz="1800" dirty="0"/>
              <a:t>Groundwater, including groundwater drained through subsurface drainage systems;</a:t>
            </a:r>
          </a:p>
          <a:p>
            <a:pPr lvl="1"/>
            <a:r>
              <a:rPr lang="en-US" sz="1800" dirty="0"/>
              <a:t>Ephemeral features, including ephemeral streams, swales, gullies, rills, and pools;</a:t>
            </a:r>
          </a:p>
          <a:p>
            <a:pPr marL="375443" lvl="1" indent="0">
              <a:buNone/>
            </a:pPr>
            <a:endParaRPr lang="en-US" sz="1980" dirty="0"/>
          </a:p>
        </p:txBody>
      </p:sp>
    </p:spTree>
    <p:extLst>
      <p:ext uri="{BB962C8B-B14F-4D97-AF65-F5344CB8AC3E}">
        <p14:creationId xmlns:p14="http://schemas.microsoft.com/office/powerpoint/2010/main" val="7241729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274684"/>
            <a:ext cx="9387840" cy="1096916"/>
          </a:xfrm>
        </p:spPr>
        <p:txBody>
          <a:bodyPr/>
          <a:lstStyle/>
          <a:p>
            <a:r>
              <a:rPr lang="en-US" dirty="0" smtClean="0"/>
              <a:t>New WOTUS Rule and Impact on Michigan (Cont’d)</a:t>
            </a:r>
            <a:endParaRPr lang="en-US" dirty="0"/>
          </a:p>
        </p:txBody>
      </p:sp>
      <p:sp>
        <p:nvSpPr>
          <p:cNvPr id="3" name="Content Placeholder 2"/>
          <p:cNvSpPr>
            <a:spLocks noGrp="1"/>
          </p:cNvSpPr>
          <p:nvPr>
            <p:ph idx="1"/>
          </p:nvPr>
        </p:nvSpPr>
        <p:spPr>
          <a:xfrm>
            <a:off x="419100" y="1790700"/>
            <a:ext cx="9172161" cy="5603072"/>
          </a:xfrm>
        </p:spPr>
        <p:txBody>
          <a:bodyPr>
            <a:normAutofit/>
          </a:bodyPr>
          <a:lstStyle/>
          <a:p>
            <a:pPr lvl="1"/>
            <a:r>
              <a:rPr lang="en-US" sz="1800" dirty="0"/>
              <a:t>Diffuse </a:t>
            </a:r>
            <a:r>
              <a:rPr lang="en-US" sz="1800" dirty="0" err="1"/>
              <a:t>stormwater</a:t>
            </a:r>
            <a:r>
              <a:rPr lang="en-US" sz="1800" dirty="0"/>
              <a:t> run-off and directional sheet flow over upland;</a:t>
            </a:r>
          </a:p>
          <a:p>
            <a:pPr lvl="1"/>
            <a:r>
              <a:rPr lang="en-US" sz="1800" dirty="0" smtClean="0"/>
              <a:t>Most ditches;</a:t>
            </a:r>
            <a:endParaRPr lang="en-US" sz="1800" dirty="0"/>
          </a:p>
          <a:p>
            <a:pPr lvl="1"/>
            <a:r>
              <a:rPr lang="en-US" sz="1800" dirty="0"/>
              <a:t>Prior converted cropland;</a:t>
            </a:r>
          </a:p>
          <a:p>
            <a:pPr lvl="1"/>
            <a:r>
              <a:rPr lang="en-US" sz="1800" dirty="0"/>
              <a:t>Artificially irrigated areas, including fields flooded for agricultural production, that would revert to upland should application of irrigation water to that area cease;</a:t>
            </a:r>
          </a:p>
          <a:p>
            <a:pPr marL="0" lvl="1" indent="0">
              <a:buNone/>
            </a:pPr>
            <a:r>
              <a:rPr lang="en-US" sz="1800" dirty="0"/>
              <a:t>Artificial lakes and ponds, including water storage reservoirs and farm, irrigation, stock watering, and log cleaning ponds, constructed or excavated in upland </a:t>
            </a:r>
            <a:r>
              <a:rPr lang="en-US" sz="1800" u="sng" dirty="0"/>
              <a:t>or in non-jurisdictional waters</a:t>
            </a:r>
            <a:r>
              <a:rPr lang="en-US" sz="1800" dirty="0"/>
              <a:t>, so long as those artificial lakes and ponds are not impoundments of jurisdictional waters that meet the conditions of paragraph (c)(6);</a:t>
            </a:r>
          </a:p>
          <a:p>
            <a:pPr marL="0" lvl="1" indent="0">
              <a:buNone/>
            </a:pPr>
            <a:r>
              <a:rPr lang="en-US" sz="1800" dirty="0"/>
              <a:t>Water-filled depressions constructed or excavated in upland or </a:t>
            </a:r>
            <a:r>
              <a:rPr lang="en-US" sz="1800" u="sng" dirty="0"/>
              <a:t>in non-jurisdictional waters</a:t>
            </a:r>
            <a:r>
              <a:rPr lang="en-US" sz="1800" dirty="0"/>
              <a:t> incidental to mining or construction activity, and pits excavated in upland </a:t>
            </a:r>
            <a:r>
              <a:rPr lang="en-US" sz="1800" u="sng" dirty="0"/>
              <a:t>or in non-jurisdictional waters</a:t>
            </a:r>
            <a:r>
              <a:rPr lang="en-US" sz="1800" dirty="0"/>
              <a:t> for the purpose of obtaining fill, sand, or gravel;</a:t>
            </a:r>
          </a:p>
        </p:txBody>
      </p:sp>
    </p:spTree>
    <p:extLst>
      <p:ext uri="{BB962C8B-B14F-4D97-AF65-F5344CB8AC3E}">
        <p14:creationId xmlns:p14="http://schemas.microsoft.com/office/powerpoint/2010/main" val="33658014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274684"/>
            <a:ext cx="9387840" cy="1096916"/>
          </a:xfrm>
        </p:spPr>
        <p:txBody>
          <a:bodyPr/>
          <a:lstStyle/>
          <a:p>
            <a:r>
              <a:rPr lang="en-US" dirty="0" smtClean="0"/>
              <a:t>New WOTUS Rule and Impact on Michigan (Cont’d)</a:t>
            </a:r>
            <a:endParaRPr lang="en-US" dirty="0"/>
          </a:p>
        </p:txBody>
      </p:sp>
      <p:sp>
        <p:nvSpPr>
          <p:cNvPr id="3" name="Content Placeholder 2"/>
          <p:cNvSpPr>
            <a:spLocks noGrp="1"/>
          </p:cNvSpPr>
          <p:nvPr>
            <p:ph idx="1"/>
          </p:nvPr>
        </p:nvSpPr>
        <p:spPr>
          <a:xfrm>
            <a:off x="419100" y="1790700"/>
            <a:ext cx="9152283" cy="3516795"/>
          </a:xfrm>
        </p:spPr>
        <p:txBody>
          <a:bodyPr>
            <a:normAutofit/>
          </a:bodyPr>
          <a:lstStyle/>
          <a:p>
            <a:pPr lvl="1"/>
            <a:r>
              <a:rPr lang="en-US" sz="1800" dirty="0" err="1"/>
              <a:t>Stormwater</a:t>
            </a:r>
            <a:r>
              <a:rPr lang="en-US" sz="1800" dirty="0"/>
              <a:t> control features constructed or excavated in upland or in non-jurisdictional waters to convey, treat, infiltrate, or store </a:t>
            </a:r>
            <a:r>
              <a:rPr lang="en-US" sz="1800" dirty="0" err="1"/>
              <a:t>stormwater</a:t>
            </a:r>
            <a:r>
              <a:rPr lang="en-US" sz="1800" dirty="0"/>
              <a:t> run-off;</a:t>
            </a:r>
          </a:p>
          <a:p>
            <a:pPr lvl="1"/>
            <a:r>
              <a:rPr lang="en-US" sz="1800" dirty="0"/>
              <a:t>Groundwater recharge, water reuse, and wastewater recycling structures, including detention, retention, and infiltration basins and ponds, constructed or excavated in upland or in non-jurisdictional waters; and</a:t>
            </a:r>
          </a:p>
          <a:p>
            <a:pPr lvl="1"/>
            <a:r>
              <a:rPr lang="en-US" sz="1800" dirty="0"/>
              <a:t>Waste treatment systems.</a:t>
            </a:r>
          </a:p>
          <a:p>
            <a:pPr lvl="1"/>
            <a:r>
              <a:rPr lang="en-US" sz="1800" dirty="0"/>
              <a:t>Significantly rolls back what is covered – broad definitions of “adjacent,” “tributary” have been eliminated.  A tributary must have water flowing in it in a typical </a:t>
            </a:r>
            <a:r>
              <a:rPr lang="en-US" sz="1800" dirty="0" smtClean="0"/>
              <a:t>year to qualify as a tributary, </a:t>
            </a:r>
            <a:r>
              <a:rPr lang="en-US" sz="1800" dirty="0"/>
              <a:t>for example.  Much more common sense, streamlined approach.</a:t>
            </a:r>
          </a:p>
          <a:p>
            <a:pPr lvl="1"/>
            <a:endParaRPr lang="en-US" sz="1800" dirty="0"/>
          </a:p>
        </p:txBody>
      </p:sp>
    </p:spTree>
    <p:extLst>
      <p:ext uri="{BB962C8B-B14F-4D97-AF65-F5344CB8AC3E}">
        <p14:creationId xmlns:p14="http://schemas.microsoft.com/office/powerpoint/2010/main" val="13268806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779428"/>
            <a:ext cx="9387840" cy="553890"/>
          </a:xfrm>
        </p:spPr>
        <p:txBody>
          <a:bodyPr/>
          <a:lstStyle/>
          <a:p>
            <a:r>
              <a:rPr lang="en-US" dirty="0" smtClean="0">
                <a:latin typeface="Garamond" panose="02020404030301010803" pitchFamily="18" charset="0"/>
              </a:rPr>
              <a:t>New WOTUS Rule and Impact on Michigan (Cont’d)</a:t>
            </a:r>
            <a:endParaRPr lang="en-US" dirty="0">
              <a:latin typeface="Garamond" panose="02020404030301010803" pitchFamily="18" charset="0"/>
            </a:endParaRPr>
          </a:p>
        </p:txBody>
      </p:sp>
      <p:sp>
        <p:nvSpPr>
          <p:cNvPr id="3" name="Content Placeholder 2"/>
          <p:cNvSpPr>
            <a:spLocks noGrp="1"/>
          </p:cNvSpPr>
          <p:nvPr>
            <p:ph idx="1"/>
          </p:nvPr>
        </p:nvSpPr>
        <p:spPr>
          <a:xfrm>
            <a:off x="419100" y="1790700"/>
            <a:ext cx="9162222" cy="4477380"/>
          </a:xfrm>
        </p:spPr>
        <p:txBody>
          <a:bodyPr>
            <a:normAutofit/>
          </a:bodyPr>
          <a:lstStyle/>
          <a:p>
            <a:pPr>
              <a:spcAft>
                <a:spcPts val="660"/>
              </a:spcAft>
            </a:pPr>
            <a:r>
              <a:rPr lang="en-US" sz="1800" dirty="0" smtClean="0"/>
              <a:t>Michigan’s assumed wetlands program is based on Parts 301 and 303 of NREPA.</a:t>
            </a:r>
            <a:endParaRPr lang="en-US" sz="1800" dirty="0"/>
          </a:p>
          <a:p>
            <a:pPr lvl="1">
              <a:spcAft>
                <a:spcPts val="660"/>
              </a:spcAft>
              <a:buFont typeface="Wingdings" panose="05000000000000000000" pitchFamily="2" charset="2"/>
              <a:buChar char="Ø"/>
            </a:pPr>
            <a:r>
              <a:rPr lang="en-US" sz="1800" dirty="0"/>
              <a:t>Part 303 currently </a:t>
            </a:r>
            <a:r>
              <a:rPr lang="en-US" sz="1800" dirty="0" smtClean="0"/>
              <a:t>regulates </a:t>
            </a:r>
            <a:r>
              <a:rPr lang="en-US" sz="1800" dirty="0"/>
              <a:t>wetlands “contiguous” to Great Lakes, Lake St. Clair, or on inland lake, pond, river or stream, </a:t>
            </a:r>
            <a:r>
              <a:rPr lang="en-US" sz="1800" b="1" dirty="0"/>
              <a:t>plus</a:t>
            </a:r>
            <a:r>
              <a:rPr lang="en-US" sz="1800" dirty="0"/>
              <a:t> wetlands not contiguous, but more than 5 acres, or, if less than 5 acres, a wetland that </a:t>
            </a:r>
            <a:r>
              <a:rPr lang="en-US" sz="1800" dirty="0" smtClean="0"/>
              <a:t>EGLE </a:t>
            </a:r>
            <a:r>
              <a:rPr lang="en-US" sz="1800" dirty="0"/>
              <a:t>determines is “essential” to preserve State’s natural resources from pollution, impairment, or destruction.  MCL § 324.30301(m</a:t>
            </a:r>
            <a:r>
              <a:rPr lang="en-US" sz="1800" dirty="0" smtClean="0"/>
              <a:t>).  Wetlands created incidental to active sand and gravel mining operations excluded. </a:t>
            </a:r>
            <a:r>
              <a:rPr lang="en-US" sz="1800" dirty="0">
                <a:solidFill>
                  <a:srgbClr val="1B3466"/>
                </a:solidFill>
              </a:rPr>
              <a:t>MCL § </a:t>
            </a:r>
            <a:r>
              <a:rPr lang="en-US" sz="1800" dirty="0" smtClean="0">
                <a:solidFill>
                  <a:srgbClr val="1B3466"/>
                </a:solidFill>
              </a:rPr>
              <a:t>324.30305(4).</a:t>
            </a:r>
            <a:endParaRPr lang="en-US" sz="1800" dirty="0"/>
          </a:p>
          <a:p>
            <a:pPr lvl="1">
              <a:spcAft>
                <a:spcPts val="660"/>
              </a:spcAft>
              <a:buFont typeface="Wingdings" panose="05000000000000000000" pitchFamily="2" charset="2"/>
              <a:buChar char="Ø"/>
            </a:pPr>
            <a:r>
              <a:rPr lang="en-US" sz="1800" dirty="0"/>
              <a:t>Part </a:t>
            </a:r>
            <a:r>
              <a:rPr lang="en-US" sz="1800" dirty="0" smtClean="0"/>
              <a:t>301 regulates creation, alteration of and placement of structures in and dredging of “inland lakes and streams,” which means either a WOTUS or any natural or artificial waterbody with definite banks, bed, and evidence of continuous flow or continued occurrence of water greater than 5 acres.  </a:t>
            </a:r>
            <a:r>
              <a:rPr lang="en-US" sz="1800" dirty="0" smtClean="0">
                <a:solidFill>
                  <a:srgbClr val="1B3466"/>
                </a:solidFill>
              </a:rPr>
              <a:t>MCL </a:t>
            </a:r>
            <a:r>
              <a:rPr lang="en-US" sz="1800" dirty="0">
                <a:solidFill>
                  <a:srgbClr val="1B3466"/>
                </a:solidFill>
              </a:rPr>
              <a:t>§ </a:t>
            </a:r>
            <a:r>
              <a:rPr lang="en-US" sz="1800" dirty="0" smtClean="0">
                <a:solidFill>
                  <a:srgbClr val="1B3466"/>
                </a:solidFill>
              </a:rPr>
              <a:t>324.30101(</a:t>
            </a:r>
            <a:r>
              <a:rPr lang="en-US" sz="1800" dirty="0" err="1" smtClean="0">
                <a:solidFill>
                  <a:srgbClr val="1B3466"/>
                </a:solidFill>
              </a:rPr>
              <a:t>i</a:t>
            </a:r>
            <a:r>
              <a:rPr lang="en-US" sz="1800" dirty="0" smtClean="0">
                <a:solidFill>
                  <a:srgbClr val="1B3466"/>
                </a:solidFill>
              </a:rPr>
              <a:t>)</a:t>
            </a:r>
            <a:r>
              <a:rPr lang="en-US" sz="1800" dirty="0" smtClean="0"/>
              <a:t>.</a:t>
            </a:r>
            <a:endParaRPr lang="en-US" sz="1800" dirty="0"/>
          </a:p>
        </p:txBody>
      </p:sp>
    </p:spTree>
    <p:extLst>
      <p:ext uri="{BB962C8B-B14F-4D97-AF65-F5344CB8AC3E}">
        <p14:creationId xmlns:p14="http://schemas.microsoft.com/office/powerpoint/2010/main" val="11930211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0039" y="2206488"/>
            <a:ext cx="9151161" cy="4033364"/>
          </a:xfrm>
        </p:spPr>
        <p:txBody>
          <a:bodyPr>
            <a:normAutofit/>
          </a:bodyPr>
          <a:lstStyle/>
          <a:p>
            <a:pPr lvl="1">
              <a:spcAft>
                <a:spcPts val="660"/>
              </a:spcAft>
              <a:buFont typeface="Wingdings" panose="05000000000000000000" pitchFamily="2" charset="2"/>
              <a:buChar char="Ø"/>
            </a:pPr>
            <a:endParaRPr lang="en-US" sz="1800" dirty="0">
              <a:solidFill>
                <a:srgbClr val="1B3466"/>
              </a:solidFill>
            </a:endParaRPr>
          </a:p>
          <a:p>
            <a:pPr lvl="2">
              <a:buFont typeface="Wingdings" panose="05000000000000000000" pitchFamily="2" charset="2"/>
              <a:buChar char="Ø"/>
            </a:pPr>
            <a:r>
              <a:rPr lang="en-US" sz="1800" dirty="0">
                <a:solidFill>
                  <a:srgbClr val="1B3466"/>
                </a:solidFill>
              </a:rPr>
              <a:t>Michigan Parts 301 and  303 tied into Federal WOTUS rule:  MCL § 324.30328; 324.30101a: </a:t>
            </a:r>
          </a:p>
          <a:p>
            <a:r>
              <a:rPr lang="en-US" sz="1800" dirty="0" smtClean="0"/>
              <a:t>“For purposes of this part, the powers, duties, functions and responsibilities exercised [by EGLE] because of federal approval of Michigan’s [assumed wetland permitting program under </a:t>
            </a:r>
            <a:r>
              <a:rPr lang="en-US" sz="1800" dirty="0"/>
              <a:t>C</a:t>
            </a:r>
            <a:r>
              <a:rPr lang="en-US" sz="1800" dirty="0" smtClean="0"/>
              <a:t>WA Section 404] apply only to “navigable waters” and “Waters of the United States” as defined [under the CWA], as further refined by federally promulgated rules and court decisions that have the full force of federal law.  Determining whether additional regulation is necessary to protect Michigan waters beyond the scope of federal law is the responsibility of the Michigan legislature. . . .”</a:t>
            </a:r>
            <a:endParaRPr lang="en-US" sz="1800" dirty="0"/>
          </a:p>
        </p:txBody>
      </p:sp>
      <p:sp>
        <p:nvSpPr>
          <p:cNvPr id="3" name="Title 2"/>
          <p:cNvSpPr>
            <a:spLocks noGrp="1"/>
          </p:cNvSpPr>
          <p:nvPr>
            <p:ph type="title"/>
          </p:nvPr>
        </p:nvSpPr>
        <p:spPr>
          <a:xfrm>
            <a:off x="450039" y="735496"/>
            <a:ext cx="8682531" cy="1043669"/>
          </a:xfrm>
        </p:spPr>
        <p:txBody>
          <a:bodyPr/>
          <a:lstStyle/>
          <a:p>
            <a:r>
              <a:rPr lang="en-US" dirty="0">
                <a:solidFill>
                  <a:srgbClr val="1B3466"/>
                </a:solidFill>
                <a:latin typeface="Garamond" panose="02020404030301010803" pitchFamily="18" charset="0"/>
              </a:rPr>
              <a:t>New WOTUS Rule and Impact on Michigan (Cont’d)</a:t>
            </a:r>
            <a:endParaRPr lang="en-US" dirty="0"/>
          </a:p>
        </p:txBody>
      </p:sp>
      <p:sp>
        <p:nvSpPr>
          <p:cNvPr id="4" name="Slide Number Placeholder 3"/>
          <p:cNvSpPr>
            <a:spLocks noGrp="1"/>
          </p:cNvSpPr>
          <p:nvPr>
            <p:ph type="sldNum" sz="quarter" idx="11"/>
          </p:nvPr>
        </p:nvSpPr>
        <p:spPr/>
        <p:txBody>
          <a:bodyPr/>
          <a:lstStyle/>
          <a:p>
            <a:fld id="{7E673D5D-8DD4-4510-B8D8-79CBAFAC48DA}" type="slidenum">
              <a:rPr lang="en-US" smtClean="0"/>
              <a:pPr/>
              <a:t>17</a:t>
            </a:fld>
            <a:endParaRPr lang="en-US"/>
          </a:p>
        </p:txBody>
      </p:sp>
    </p:spTree>
    <p:extLst>
      <p:ext uri="{BB962C8B-B14F-4D97-AF65-F5344CB8AC3E}">
        <p14:creationId xmlns:p14="http://schemas.microsoft.com/office/powerpoint/2010/main" val="25789593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0039" y="2217580"/>
            <a:ext cx="9131283" cy="4022271"/>
          </a:xfrm>
        </p:spPr>
        <p:txBody>
          <a:bodyPr>
            <a:normAutofit/>
          </a:bodyPr>
          <a:lstStyle/>
          <a:p>
            <a:r>
              <a:rPr lang="en-US" sz="1800" dirty="0" smtClean="0"/>
              <a:t>So, does this language limit EGLE authority under Parts 301 and 303 only to the new more restrictive WOTUS Rule?</a:t>
            </a:r>
          </a:p>
          <a:p>
            <a:pPr marL="536575" lvl="1" indent="-285750">
              <a:buFont typeface="Wingdings" panose="05000000000000000000" pitchFamily="2" charset="2"/>
              <a:buChar char="Ø"/>
            </a:pPr>
            <a:r>
              <a:rPr lang="en-US" sz="1800" dirty="0" smtClean="0"/>
              <a:t>Unclear.  EGLE’s position will likely be that this language does not reduce the scope of EGLE jurisdiction as of the date of this language was added to the statute in 2013.  Thus, the current definitions of “wetland” and “inland lake or stream” would still hold.  Broader than federal rule.</a:t>
            </a:r>
          </a:p>
          <a:p>
            <a:pPr marL="536575" lvl="1" indent="-285750">
              <a:buFont typeface="Wingdings" panose="05000000000000000000" pitchFamily="2" charset="2"/>
              <a:buChar char="Ø"/>
            </a:pPr>
            <a:r>
              <a:rPr lang="en-US" sz="1800" dirty="0" smtClean="0"/>
              <a:t>But U.S. EPA’s “Red File” reviews of projects should be greatly constrained however, and EGLE/EPA MOA may need to be revised.</a:t>
            </a:r>
          </a:p>
          <a:p>
            <a:pPr marL="536575" lvl="1" indent="-285750">
              <a:buFont typeface="Wingdings" panose="05000000000000000000" pitchFamily="2" charset="2"/>
              <a:buChar char="Ø"/>
            </a:pPr>
            <a:endParaRPr lang="en-US" sz="1800" dirty="0"/>
          </a:p>
          <a:p>
            <a:pPr lvl="1" indent="0" algn="ctr">
              <a:buNone/>
            </a:pPr>
            <a:r>
              <a:rPr lang="en-US" sz="1800" dirty="0" smtClean="0"/>
              <a:t>Questions?</a:t>
            </a:r>
            <a:endParaRPr lang="en-US" sz="1800" dirty="0"/>
          </a:p>
        </p:txBody>
      </p:sp>
      <p:sp>
        <p:nvSpPr>
          <p:cNvPr id="3" name="Title 2"/>
          <p:cNvSpPr>
            <a:spLocks noGrp="1"/>
          </p:cNvSpPr>
          <p:nvPr>
            <p:ph type="title"/>
          </p:nvPr>
        </p:nvSpPr>
        <p:spPr>
          <a:xfrm>
            <a:off x="450039" y="665922"/>
            <a:ext cx="8682531" cy="1113243"/>
          </a:xfrm>
        </p:spPr>
        <p:txBody>
          <a:bodyPr/>
          <a:lstStyle/>
          <a:p>
            <a:r>
              <a:rPr lang="en-US" dirty="0">
                <a:solidFill>
                  <a:srgbClr val="1B3466"/>
                </a:solidFill>
                <a:latin typeface="Garamond" panose="02020404030301010803" pitchFamily="18" charset="0"/>
              </a:rPr>
              <a:t>New WOTUS Rule and Impact on Michigan (Cont’d)</a:t>
            </a:r>
            <a:endParaRPr lang="en-US" dirty="0"/>
          </a:p>
        </p:txBody>
      </p:sp>
      <p:sp>
        <p:nvSpPr>
          <p:cNvPr id="4" name="Slide Number Placeholder 3"/>
          <p:cNvSpPr>
            <a:spLocks noGrp="1"/>
          </p:cNvSpPr>
          <p:nvPr>
            <p:ph type="sldNum" sz="quarter" idx="11"/>
          </p:nvPr>
        </p:nvSpPr>
        <p:spPr/>
        <p:txBody>
          <a:bodyPr/>
          <a:lstStyle/>
          <a:p>
            <a:fld id="{7E673D5D-8DD4-4510-B8D8-79CBAFAC48DA}" type="slidenum">
              <a:rPr lang="en-US" smtClean="0"/>
              <a:pPr/>
              <a:t>18</a:t>
            </a:fld>
            <a:endParaRPr lang="en-US"/>
          </a:p>
        </p:txBody>
      </p:sp>
    </p:spTree>
    <p:extLst>
      <p:ext uri="{BB962C8B-B14F-4D97-AF65-F5344CB8AC3E}">
        <p14:creationId xmlns:p14="http://schemas.microsoft.com/office/powerpoint/2010/main" val="2142449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817710"/>
            <a:ext cx="9387840" cy="553890"/>
          </a:xfrm>
        </p:spPr>
        <p:txBody>
          <a:bodyPr/>
          <a:lstStyle/>
          <a:p>
            <a:r>
              <a:rPr lang="en-US" b="1" dirty="0" smtClean="0"/>
              <a:t>Presentation Summary</a:t>
            </a:r>
            <a:endParaRPr lang="en-US" b="1" dirty="0"/>
          </a:p>
        </p:txBody>
      </p:sp>
      <p:sp>
        <p:nvSpPr>
          <p:cNvPr id="3" name="Content Placeholder 2"/>
          <p:cNvSpPr>
            <a:spLocks noGrp="1"/>
          </p:cNvSpPr>
          <p:nvPr>
            <p:ph idx="1"/>
          </p:nvPr>
        </p:nvSpPr>
        <p:spPr>
          <a:xfrm>
            <a:off x="419100" y="1790701"/>
            <a:ext cx="9387840" cy="1980542"/>
          </a:xfrm>
        </p:spPr>
        <p:txBody>
          <a:bodyPr>
            <a:noAutofit/>
          </a:bodyPr>
          <a:lstStyle/>
          <a:p>
            <a:pPr>
              <a:spcAft>
                <a:spcPts val="2640"/>
              </a:spcAft>
            </a:pPr>
            <a:r>
              <a:rPr lang="en-US" sz="1800" dirty="0"/>
              <a:t>Why is this new rule important?</a:t>
            </a:r>
          </a:p>
          <a:p>
            <a:pPr>
              <a:spcAft>
                <a:spcPts val="2640"/>
              </a:spcAft>
            </a:pPr>
            <a:r>
              <a:rPr lang="en-US" sz="1800" dirty="0"/>
              <a:t>How did we get to this point?</a:t>
            </a:r>
          </a:p>
          <a:p>
            <a:pPr>
              <a:spcAft>
                <a:spcPts val="2640"/>
              </a:spcAft>
            </a:pPr>
            <a:r>
              <a:rPr lang="en-US" sz="1800" dirty="0"/>
              <a:t>What does the new rule mean for aggregate miners and other Michigan </a:t>
            </a:r>
            <a:r>
              <a:rPr lang="en-US" sz="1800" dirty="0" smtClean="0"/>
              <a:t>businesses?</a:t>
            </a:r>
            <a:endParaRPr lang="en-US" sz="1800" dirty="0"/>
          </a:p>
        </p:txBody>
      </p:sp>
    </p:spTree>
    <p:extLst>
      <p:ext uri="{BB962C8B-B14F-4D97-AF65-F5344CB8AC3E}">
        <p14:creationId xmlns:p14="http://schemas.microsoft.com/office/powerpoint/2010/main" val="25768904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Why the New Rule is Important</a:t>
            </a:r>
            <a:endParaRPr lang="en-US" b="1" dirty="0"/>
          </a:p>
        </p:txBody>
      </p:sp>
      <p:sp>
        <p:nvSpPr>
          <p:cNvPr id="3" name="Content Placeholder 2"/>
          <p:cNvSpPr>
            <a:spLocks noGrp="1"/>
          </p:cNvSpPr>
          <p:nvPr>
            <p:ph idx="1"/>
          </p:nvPr>
        </p:nvSpPr>
        <p:spPr>
          <a:xfrm>
            <a:off x="419100" y="1790700"/>
            <a:ext cx="9182100" cy="5433795"/>
          </a:xfrm>
        </p:spPr>
        <p:txBody>
          <a:bodyPr>
            <a:normAutofit/>
          </a:bodyPr>
          <a:lstStyle/>
          <a:p>
            <a:pPr>
              <a:spcAft>
                <a:spcPts val="660"/>
              </a:spcAft>
            </a:pPr>
            <a:r>
              <a:rPr lang="en-US" sz="1800" dirty="0"/>
              <a:t>The Federal Clean Water Act (“CWA”) regulates discharges of pollutants to Waters of the United States (“</a:t>
            </a:r>
            <a:r>
              <a:rPr lang="en-US" sz="1800" dirty="0" err="1"/>
              <a:t>WOTUS</a:t>
            </a:r>
            <a:r>
              <a:rPr lang="en-US" sz="1800" dirty="0"/>
              <a:t>”).</a:t>
            </a:r>
          </a:p>
          <a:p>
            <a:pPr lvl="1">
              <a:buFont typeface="Wingdings" panose="05000000000000000000" pitchFamily="2" charset="2"/>
              <a:buChar char="Ø"/>
            </a:pPr>
            <a:r>
              <a:rPr lang="en-US" sz="1800" dirty="0"/>
              <a:t>CWA Section 402 (</a:t>
            </a:r>
            <a:r>
              <a:rPr lang="en-US" sz="1800" dirty="0" err="1"/>
              <a:t>NPDES</a:t>
            </a:r>
            <a:r>
              <a:rPr lang="en-US" sz="1800" dirty="0"/>
              <a:t> program)</a:t>
            </a:r>
          </a:p>
          <a:p>
            <a:pPr lvl="1">
              <a:buFont typeface="Wingdings" panose="05000000000000000000" pitchFamily="2" charset="2"/>
              <a:buChar char="Ø"/>
            </a:pPr>
            <a:r>
              <a:rPr lang="en-US" sz="1800" dirty="0"/>
              <a:t>CWA Section 404 (dredge and fill program)</a:t>
            </a:r>
          </a:p>
          <a:p>
            <a:pPr lvl="1">
              <a:buFont typeface="Wingdings" panose="05000000000000000000" pitchFamily="2" charset="2"/>
              <a:buChar char="Ø"/>
            </a:pPr>
            <a:r>
              <a:rPr lang="en-US" sz="1800" dirty="0"/>
              <a:t>The definition of </a:t>
            </a:r>
            <a:r>
              <a:rPr lang="en-US" sz="1800" dirty="0" err="1"/>
              <a:t>WOTUS</a:t>
            </a:r>
            <a:r>
              <a:rPr lang="en-US" sz="1800" dirty="0"/>
              <a:t>, therefore, </a:t>
            </a:r>
            <a:r>
              <a:rPr lang="en-US" sz="1800" u="sng" dirty="0"/>
              <a:t>defines</a:t>
            </a:r>
            <a:r>
              <a:rPr lang="en-US" sz="1800" dirty="0"/>
              <a:t> the scope of the CWA</a:t>
            </a:r>
          </a:p>
          <a:p>
            <a:pPr>
              <a:spcAft>
                <a:spcPts val="660"/>
              </a:spcAft>
            </a:pPr>
            <a:r>
              <a:rPr lang="en-US" sz="1800" dirty="0"/>
              <a:t>Definition of WOTUS also impacts (but does not necessarily define) the scope of state laws providing the basis of CWA regulatory authority that has </a:t>
            </a:r>
            <a:r>
              <a:rPr lang="en-US" sz="1800" dirty="0" smtClean="0"/>
              <a:t>been assumed by </a:t>
            </a:r>
            <a:r>
              <a:rPr lang="en-US" sz="1800" dirty="0"/>
              <a:t>states like Michigan.</a:t>
            </a:r>
          </a:p>
          <a:p>
            <a:pPr lvl="1">
              <a:buFont typeface="Wingdings" panose="05000000000000000000" pitchFamily="2" charset="2"/>
              <a:buChar char="Ø"/>
            </a:pPr>
            <a:r>
              <a:rPr lang="en-US" sz="1800" dirty="0"/>
              <a:t>“Part 31” of the Natural Resources and Environmental Protection Act (“</a:t>
            </a:r>
            <a:r>
              <a:rPr lang="en-US" sz="1800" dirty="0" err="1"/>
              <a:t>NREPA</a:t>
            </a:r>
            <a:r>
              <a:rPr lang="en-US" sz="1800" dirty="0"/>
              <a:t>”) (CWA 402 </a:t>
            </a:r>
            <a:r>
              <a:rPr lang="en-US" sz="1800" dirty="0" err="1"/>
              <a:t>NPDES</a:t>
            </a:r>
            <a:r>
              <a:rPr lang="en-US" sz="1800" dirty="0"/>
              <a:t> Program)</a:t>
            </a:r>
          </a:p>
          <a:p>
            <a:pPr lvl="1">
              <a:buFont typeface="Wingdings" panose="05000000000000000000" pitchFamily="2" charset="2"/>
              <a:buChar char="Ø"/>
            </a:pPr>
            <a:r>
              <a:rPr lang="en-US" sz="1800" dirty="0"/>
              <a:t>“Part 301” and “Part 303” of </a:t>
            </a:r>
            <a:r>
              <a:rPr lang="en-US" sz="1800" dirty="0" err="1"/>
              <a:t>NREPA</a:t>
            </a:r>
            <a:r>
              <a:rPr lang="en-US" sz="1800" dirty="0"/>
              <a:t> (CWA 404 program)</a:t>
            </a:r>
          </a:p>
        </p:txBody>
      </p:sp>
    </p:spTree>
    <p:extLst>
      <p:ext uri="{BB962C8B-B14F-4D97-AF65-F5344CB8AC3E}">
        <p14:creationId xmlns:p14="http://schemas.microsoft.com/office/powerpoint/2010/main" val="32012883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274684"/>
            <a:ext cx="9387840" cy="1096916"/>
          </a:xfrm>
        </p:spPr>
        <p:txBody>
          <a:bodyPr/>
          <a:lstStyle/>
          <a:p>
            <a:r>
              <a:rPr lang="en-US" b="1" dirty="0" smtClean="0"/>
              <a:t>Why the New Rule is Important (Cont’d)</a:t>
            </a:r>
            <a:endParaRPr lang="en-US" b="1" dirty="0"/>
          </a:p>
        </p:txBody>
      </p:sp>
      <p:sp>
        <p:nvSpPr>
          <p:cNvPr id="3" name="Content Placeholder 2"/>
          <p:cNvSpPr>
            <a:spLocks noGrp="1"/>
          </p:cNvSpPr>
          <p:nvPr>
            <p:ph idx="1"/>
          </p:nvPr>
        </p:nvSpPr>
        <p:spPr>
          <a:xfrm>
            <a:off x="251460" y="2042160"/>
            <a:ext cx="9387840" cy="1735091"/>
          </a:xfrm>
        </p:spPr>
        <p:txBody>
          <a:bodyPr>
            <a:normAutofit fontScale="92500" lnSpcReduction="20000"/>
          </a:bodyPr>
          <a:lstStyle/>
          <a:p>
            <a:pPr>
              <a:spcAft>
                <a:spcPts val="1320"/>
              </a:spcAft>
            </a:pPr>
            <a:r>
              <a:rPr lang="en-US" sz="1980" dirty="0"/>
              <a:t>The new </a:t>
            </a:r>
            <a:r>
              <a:rPr lang="en-US" sz="1980" dirty="0" err="1"/>
              <a:t>WOTUS</a:t>
            </a:r>
            <a:r>
              <a:rPr lang="en-US" sz="1980" dirty="0"/>
              <a:t> rule will probably have a limited, if any, impact on the CWA 402/Part 31 </a:t>
            </a:r>
            <a:r>
              <a:rPr lang="en-US" sz="1980" dirty="0" err="1"/>
              <a:t>NPDES</a:t>
            </a:r>
            <a:r>
              <a:rPr lang="en-US" sz="1980" dirty="0"/>
              <a:t> permitting program.</a:t>
            </a:r>
          </a:p>
          <a:p>
            <a:r>
              <a:rPr lang="en-US" sz="1980" dirty="0"/>
              <a:t>The new </a:t>
            </a:r>
            <a:r>
              <a:rPr lang="en-US" sz="1980" dirty="0" err="1"/>
              <a:t>WOTUS</a:t>
            </a:r>
            <a:r>
              <a:rPr lang="en-US" sz="1980" dirty="0"/>
              <a:t> rule will have a substantial impact on the CWA 404 permitting program nationally.  It will also impact Michigan’s Part 301/303 </a:t>
            </a:r>
            <a:r>
              <a:rPr lang="en-US" sz="1980" dirty="0" smtClean="0"/>
              <a:t>wetlands permitting </a:t>
            </a:r>
            <a:r>
              <a:rPr lang="en-US" sz="1980" dirty="0"/>
              <a:t>program, but in a more limited way.</a:t>
            </a:r>
          </a:p>
        </p:txBody>
      </p:sp>
    </p:spTree>
    <p:extLst>
      <p:ext uri="{BB962C8B-B14F-4D97-AF65-F5344CB8AC3E}">
        <p14:creationId xmlns:p14="http://schemas.microsoft.com/office/powerpoint/2010/main" val="34912580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817710"/>
            <a:ext cx="9387840" cy="553890"/>
          </a:xfrm>
        </p:spPr>
        <p:txBody>
          <a:bodyPr/>
          <a:lstStyle/>
          <a:p>
            <a:r>
              <a:rPr lang="en-US" dirty="0" smtClean="0"/>
              <a:t>How Did We Get to This Point?</a:t>
            </a:r>
            <a:endParaRPr lang="en-US" dirty="0"/>
          </a:p>
        </p:txBody>
      </p:sp>
      <p:sp>
        <p:nvSpPr>
          <p:cNvPr id="3" name="Content Placeholder 2"/>
          <p:cNvSpPr>
            <a:spLocks noGrp="1"/>
          </p:cNvSpPr>
          <p:nvPr>
            <p:ph idx="1"/>
          </p:nvPr>
        </p:nvSpPr>
        <p:spPr>
          <a:xfrm>
            <a:off x="419100" y="1790700"/>
            <a:ext cx="9112526" cy="5196840"/>
          </a:xfrm>
        </p:spPr>
        <p:txBody>
          <a:bodyPr>
            <a:noAutofit/>
          </a:bodyPr>
          <a:lstStyle/>
          <a:p>
            <a:pPr>
              <a:spcBef>
                <a:spcPts val="0"/>
              </a:spcBef>
              <a:spcAft>
                <a:spcPts val="660"/>
              </a:spcAft>
            </a:pPr>
            <a:r>
              <a:rPr lang="en-US" sz="1800" dirty="0"/>
              <a:t>1993 WOTUS Definitions (40 CFR 122.2 (EPA) 33 CFR 328.3 (USACE</a:t>
            </a:r>
            <a:r>
              <a:rPr lang="en-US" sz="1800" dirty="0" smtClean="0"/>
              <a:t>)):</a:t>
            </a:r>
          </a:p>
          <a:p>
            <a:pPr>
              <a:spcBef>
                <a:spcPts val="0"/>
              </a:spcBef>
              <a:spcAft>
                <a:spcPts val="660"/>
              </a:spcAft>
            </a:pPr>
            <a:r>
              <a:rPr lang="en-US" sz="1800" dirty="0" smtClean="0"/>
              <a:t>All </a:t>
            </a:r>
            <a:r>
              <a:rPr lang="en-US" sz="1800" dirty="0"/>
              <a:t>waters which are currently used, were used in the past, or may be susceptible to use in interstate or foreign commerce, including all waters which are subject to the ebb and flow of the tide (i.e. traditionally navigable waters</a:t>
            </a:r>
            <a:r>
              <a:rPr lang="en-US" sz="1800" dirty="0" smtClean="0"/>
              <a:t>).	</a:t>
            </a:r>
            <a:endParaRPr lang="en-US" sz="1800" dirty="0"/>
          </a:p>
          <a:p>
            <a:pPr>
              <a:spcBef>
                <a:spcPts val="0"/>
              </a:spcBef>
              <a:spcAft>
                <a:spcPts val="660"/>
              </a:spcAft>
            </a:pPr>
            <a:r>
              <a:rPr lang="en-US" sz="1800" dirty="0" smtClean="0"/>
              <a:t>All </a:t>
            </a:r>
            <a:r>
              <a:rPr lang="en-US" sz="1800" dirty="0"/>
              <a:t>interstate waters, including interstate wetlands</a:t>
            </a:r>
            <a:r>
              <a:rPr lang="en-US" sz="1800" dirty="0" smtClean="0"/>
              <a:t>. </a:t>
            </a:r>
          </a:p>
          <a:p>
            <a:pPr>
              <a:spcBef>
                <a:spcPts val="0"/>
              </a:spcBef>
              <a:spcAft>
                <a:spcPts val="660"/>
              </a:spcAft>
            </a:pPr>
            <a:r>
              <a:rPr lang="en-US" sz="1800" dirty="0" smtClean="0"/>
              <a:t>All </a:t>
            </a:r>
            <a:r>
              <a:rPr lang="en-US" sz="1800" dirty="0"/>
              <a:t>other waters such as intrastate lakes, rivers, streams (including intermittent streams), mudflats, sandflats, </a:t>
            </a:r>
            <a:r>
              <a:rPr lang="en-US" sz="1800" dirty="0" smtClean="0"/>
              <a:t>wetlands, </a:t>
            </a:r>
            <a:r>
              <a:rPr lang="en-US" sz="1800" dirty="0"/>
              <a:t>sloughs, prairie potholes, wet meadows, playa lakes, or natural ponds the use, degradation, or destruction of which would affect or could affect interstate or foreign commerce including any </a:t>
            </a:r>
            <a:r>
              <a:rPr lang="en-US" sz="1800" dirty="0" smtClean="0"/>
              <a:t>waters:</a:t>
            </a:r>
            <a:endParaRPr lang="en-US" sz="1800" dirty="0"/>
          </a:p>
          <a:p>
            <a:pPr lvl="1"/>
            <a:r>
              <a:rPr lang="en-US" sz="1800" dirty="0"/>
              <a:t>Which are or could be used by interstate and foreign travelers for recreational or other purposes</a:t>
            </a:r>
          </a:p>
          <a:p>
            <a:pPr lvl="1"/>
            <a:r>
              <a:rPr lang="en-US" sz="1800" dirty="0"/>
              <a:t>From which fish or shell fish are or could be taken and sold in interstate or foreign commerce</a:t>
            </a:r>
          </a:p>
          <a:p>
            <a:pPr lvl="1"/>
            <a:r>
              <a:rPr lang="en-US" sz="1800" dirty="0"/>
              <a:t>Which are or could be used for industrial purposes by industries in interstate </a:t>
            </a:r>
            <a:r>
              <a:rPr lang="en-US" sz="1800" dirty="0" smtClean="0"/>
              <a:t>commerce</a:t>
            </a:r>
          </a:p>
          <a:p>
            <a:pPr lvl="1"/>
            <a:r>
              <a:rPr lang="en-US" sz="1800" dirty="0">
                <a:solidFill>
                  <a:srgbClr val="1B3466"/>
                </a:solidFill>
              </a:rPr>
              <a:t>(migratory bird “rule</a:t>
            </a:r>
            <a:r>
              <a:rPr lang="en-US" sz="1800" dirty="0" smtClean="0">
                <a:solidFill>
                  <a:srgbClr val="1B3466"/>
                </a:solidFill>
              </a:rPr>
              <a:t>”)</a:t>
            </a:r>
            <a:endParaRPr lang="en-US" sz="1800" dirty="0"/>
          </a:p>
        </p:txBody>
      </p:sp>
    </p:spTree>
    <p:extLst>
      <p:ext uri="{BB962C8B-B14F-4D97-AF65-F5344CB8AC3E}">
        <p14:creationId xmlns:p14="http://schemas.microsoft.com/office/powerpoint/2010/main" val="3819115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823142"/>
            <a:ext cx="9387840" cy="548458"/>
          </a:xfrm>
        </p:spPr>
        <p:txBody>
          <a:bodyPr/>
          <a:lstStyle/>
          <a:p>
            <a:r>
              <a:rPr lang="en-US" dirty="0"/>
              <a:t>How Did We Get to This Point</a:t>
            </a:r>
            <a:r>
              <a:rPr lang="en-US" dirty="0" smtClean="0"/>
              <a:t>? (Cont’d)</a:t>
            </a:r>
            <a:endParaRPr lang="en-US" dirty="0"/>
          </a:p>
        </p:txBody>
      </p:sp>
      <p:sp>
        <p:nvSpPr>
          <p:cNvPr id="3" name="Content Placeholder 2"/>
          <p:cNvSpPr>
            <a:spLocks noGrp="1"/>
          </p:cNvSpPr>
          <p:nvPr>
            <p:ph idx="1"/>
          </p:nvPr>
        </p:nvSpPr>
        <p:spPr>
          <a:xfrm>
            <a:off x="419100" y="1790701"/>
            <a:ext cx="9142343" cy="2725361"/>
          </a:xfrm>
        </p:spPr>
        <p:txBody>
          <a:bodyPr>
            <a:normAutofit fontScale="70000" lnSpcReduction="20000"/>
          </a:bodyPr>
          <a:lstStyle/>
          <a:p>
            <a:r>
              <a:rPr lang="en-US" sz="2640" u="sng" dirty="0"/>
              <a:t>1993 Rule Cont’d</a:t>
            </a:r>
            <a:r>
              <a:rPr lang="en-US" sz="2640" dirty="0"/>
              <a:t>:</a:t>
            </a:r>
            <a:endParaRPr lang="en-US" sz="2640" u="sng" dirty="0"/>
          </a:p>
          <a:p>
            <a:r>
              <a:rPr lang="en-US" sz="2600" dirty="0"/>
              <a:t>All impoundments of waters otherwise defined as waters of the United States under this definition.</a:t>
            </a:r>
          </a:p>
          <a:p>
            <a:r>
              <a:rPr lang="en-US" sz="2600" dirty="0"/>
              <a:t>Tributaries of waters identified above.</a:t>
            </a:r>
          </a:p>
          <a:p>
            <a:r>
              <a:rPr lang="en-US" sz="2600" dirty="0"/>
              <a:t>The territorial seas.</a:t>
            </a:r>
          </a:p>
          <a:p>
            <a:r>
              <a:rPr lang="en-US" sz="2600" dirty="0"/>
              <a:t>Wetlands adjacent to waters identified above.</a:t>
            </a:r>
          </a:p>
          <a:p>
            <a:endParaRPr lang="en-US" sz="2300" dirty="0"/>
          </a:p>
        </p:txBody>
      </p:sp>
    </p:spTree>
    <p:extLst>
      <p:ext uri="{BB962C8B-B14F-4D97-AF65-F5344CB8AC3E}">
        <p14:creationId xmlns:p14="http://schemas.microsoft.com/office/powerpoint/2010/main" val="396732039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817710"/>
            <a:ext cx="9387840" cy="553890"/>
          </a:xfrm>
        </p:spPr>
        <p:txBody>
          <a:bodyPr/>
          <a:lstStyle/>
          <a:p>
            <a:r>
              <a:rPr lang="en-US" dirty="0"/>
              <a:t>How Did We Get to This Point? (Cont’d)</a:t>
            </a:r>
            <a:endParaRPr lang="en-US" dirty="0">
              <a:latin typeface="Garamond" panose="02020404030301010803" pitchFamily="18" charset="0"/>
            </a:endParaRPr>
          </a:p>
        </p:txBody>
      </p:sp>
      <p:sp>
        <p:nvSpPr>
          <p:cNvPr id="3" name="Content Placeholder 2"/>
          <p:cNvSpPr>
            <a:spLocks noGrp="1"/>
          </p:cNvSpPr>
          <p:nvPr>
            <p:ph idx="1"/>
          </p:nvPr>
        </p:nvSpPr>
        <p:spPr>
          <a:xfrm>
            <a:off x="419100" y="1790700"/>
            <a:ext cx="9142343" cy="3554819"/>
          </a:xfrm>
        </p:spPr>
        <p:txBody>
          <a:bodyPr>
            <a:normAutofit fontScale="92500" lnSpcReduction="10000"/>
          </a:bodyPr>
          <a:lstStyle/>
          <a:p>
            <a:pPr>
              <a:spcAft>
                <a:spcPts val="660"/>
              </a:spcAft>
            </a:pPr>
            <a:r>
              <a:rPr lang="en-US" sz="2200" dirty="0"/>
              <a:t>The Supreme Court weighs in:</a:t>
            </a:r>
          </a:p>
          <a:p>
            <a:pPr>
              <a:spcAft>
                <a:spcPts val="660"/>
              </a:spcAft>
            </a:pPr>
            <a:r>
              <a:rPr lang="en-US" sz="2200" dirty="0"/>
              <a:t>2001 </a:t>
            </a:r>
            <a:r>
              <a:rPr lang="en-US" sz="2200" dirty="0" smtClean="0"/>
              <a:t>SWANCC </a:t>
            </a:r>
            <a:r>
              <a:rPr lang="en-US" sz="2200" dirty="0"/>
              <a:t>Decision (voids migratory bid “rule”)</a:t>
            </a:r>
          </a:p>
          <a:p>
            <a:pPr>
              <a:spcAft>
                <a:spcPts val="660"/>
              </a:spcAft>
            </a:pPr>
            <a:r>
              <a:rPr lang="en-US" sz="2200" dirty="0"/>
              <a:t>2006 </a:t>
            </a:r>
            <a:r>
              <a:rPr lang="en-US" sz="2200" i="1" dirty="0"/>
              <a:t>Rapanos</a:t>
            </a:r>
            <a:r>
              <a:rPr lang="en-US" sz="2200" dirty="0"/>
              <a:t> Decision</a:t>
            </a:r>
          </a:p>
          <a:p>
            <a:pPr lvl="1">
              <a:spcAft>
                <a:spcPts val="660"/>
              </a:spcAft>
            </a:pPr>
            <a:r>
              <a:rPr lang="en-US" sz="1980" dirty="0"/>
              <a:t>Plurality (Scalia) said CWA applies only to “relatively permanent, standing, or continuously flowing” waters and wetlands with a continuous surface connection to such waters.</a:t>
            </a:r>
          </a:p>
          <a:p>
            <a:pPr lvl="1">
              <a:spcAft>
                <a:spcPts val="660"/>
              </a:spcAft>
            </a:pPr>
            <a:r>
              <a:rPr lang="en-US" sz="1980" dirty="0"/>
              <a:t>Concurring opinion (Kennedy) said remote waters and wetlands with a “significant nexus” to the traditional waters of United States are within the scope of CWA. </a:t>
            </a:r>
          </a:p>
        </p:txBody>
      </p:sp>
    </p:spTree>
    <p:extLst>
      <p:ext uri="{BB962C8B-B14F-4D97-AF65-F5344CB8AC3E}">
        <p14:creationId xmlns:p14="http://schemas.microsoft.com/office/powerpoint/2010/main" val="38551462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817710"/>
            <a:ext cx="9387840" cy="553890"/>
          </a:xfrm>
        </p:spPr>
        <p:txBody>
          <a:bodyPr/>
          <a:lstStyle/>
          <a:p>
            <a:r>
              <a:rPr lang="en-US" dirty="0"/>
              <a:t>How Did We Get to This Point? (Cont’d)</a:t>
            </a:r>
            <a:endParaRPr lang="en-US" i="1" dirty="0">
              <a:latin typeface="Garamond" panose="02020404030301010803" pitchFamily="18" charset="0"/>
            </a:endParaRPr>
          </a:p>
        </p:txBody>
      </p:sp>
      <p:sp>
        <p:nvSpPr>
          <p:cNvPr id="3" name="Content Placeholder 2"/>
          <p:cNvSpPr>
            <a:spLocks noGrp="1"/>
          </p:cNvSpPr>
          <p:nvPr>
            <p:ph idx="1"/>
          </p:nvPr>
        </p:nvSpPr>
        <p:spPr>
          <a:xfrm>
            <a:off x="419100" y="1790701"/>
            <a:ext cx="9387840" cy="3453253"/>
          </a:xfrm>
        </p:spPr>
        <p:txBody>
          <a:bodyPr>
            <a:normAutofit/>
          </a:bodyPr>
          <a:lstStyle/>
          <a:p>
            <a:r>
              <a:rPr lang="en-US" sz="2000" dirty="0"/>
              <a:t>2008 Agency Guidance:</a:t>
            </a:r>
          </a:p>
          <a:p>
            <a:pPr lvl="1"/>
            <a:r>
              <a:rPr lang="en-US" sz="1800" dirty="0"/>
              <a:t>CWA jurisdiction “exists over a water body if either the plurality’s or Justice Kennedy’s standard is satisfied.”</a:t>
            </a:r>
          </a:p>
          <a:p>
            <a:r>
              <a:rPr lang="en-US" sz="2000" dirty="0"/>
              <a:t>2015 WOTUS Rule:  Created three categories of waters:</a:t>
            </a:r>
          </a:p>
          <a:p>
            <a:pPr lvl="1"/>
            <a:r>
              <a:rPr lang="en-US" sz="1800" dirty="0"/>
              <a:t>Waters that are covered in all instances without need of site-specific analysis.</a:t>
            </a:r>
          </a:p>
          <a:p>
            <a:pPr lvl="1"/>
            <a:r>
              <a:rPr lang="en-US" sz="1800" dirty="0"/>
              <a:t>Waters subject to site-specific analysis to determine whether they are jurisdictional.</a:t>
            </a:r>
          </a:p>
          <a:p>
            <a:pPr lvl="1"/>
            <a:r>
              <a:rPr lang="en-US" sz="1800" dirty="0"/>
              <a:t>Waters specifically excluded from regulations</a:t>
            </a:r>
            <a:r>
              <a:rPr lang="en-US" sz="1800" dirty="0" smtClean="0"/>
              <a:t>.</a:t>
            </a:r>
          </a:p>
          <a:p>
            <a:pPr lvl="1"/>
            <a:r>
              <a:rPr lang="en-US" sz="1800" dirty="0" smtClean="0"/>
              <a:t>Based heavily on scientific “conductivity study” by EPA.</a:t>
            </a:r>
            <a:endParaRPr lang="en-US" sz="1800" dirty="0"/>
          </a:p>
          <a:p>
            <a:endParaRPr lang="en-US" sz="2420" dirty="0"/>
          </a:p>
        </p:txBody>
      </p:sp>
    </p:spTree>
    <p:extLst>
      <p:ext uri="{BB962C8B-B14F-4D97-AF65-F5344CB8AC3E}">
        <p14:creationId xmlns:p14="http://schemas.microsoft.com/office/powerpoint/2010/main" val="1824638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817710"/>
            <a:ext cx="9387840" cy="553890"/>
          </a:xfrm>
        </p:spPr>
        <p:txBody>
          <a:bodyPr/>
          <a:lstStyle/>
          <a:p>
            <a:r>
              <a:rPr lang="en-US" dirty="0"/>
              <a:t>How Did We Get to This Point? (Cont’d)</a:t>
            </a:r>
            <a:endParaRPr lang="en-US" dirty="0">
              <a:latin typeface="Garamond" panose="02020404030301010803" pitchFamily="18" charset="0"/>
            </a:endParaRPr>
          </a:p>
        </p:txBody>
      </p:sp>
      <p:sp>
        <p:nvSpPr>
          <p:cNvPr id="3" name="Content Placeholder 2"/>
          <p:cNvSpPr>
            <a:spLocks noGrp="1"/>
          </p:cNvSpPr>
          <p:nvPr>
            <p:ph idx="1"/>
          </p:nvPr>
        </p:nvSpPr>
        <p:spPr>
          <a:xfrm>
            <a:off x="419100" y="1790701"/>
            <a:ext cx="9152283" cy="5374548"/>
          </a:xfrm>
        </p:spPr>
        <p:txBody>
          <a:bodyPr>
            <a:normAutofit/>
          </a:bodyPr>
          <a:lstStyle/>
          <a:p>
            <a:pPr>
              <a:spcAft>
                <a:spcPts val="660"/>
              </a:spcAft>
            </a:pPr>
            <a:r>
              <a:rPr lang="en-US" sz="2200" u="sng" dirty="0"/>
              <a:t>2015 Rule</a:t>
            </a:r>
            <a:r>
              <a:rPr lang="en-US" sz="2200" dirty="0" smtClean="0"/>
              <a:t>:</a:t>
            </a:r>
          </a:p>
          <a:p>
            <a:pPr marL="342900" indent="-342900">
              <a:spcAft>
                <a:spcPts val="660"/>
              </a:spcAft>
              <a:buFont typeface="Arial" panose="020B0604020202020204" pitchFamily="34" charset="0"/>
              <a:buChar char="•"/>
            </a:pPr>
            <a:r>
              <a:rPr lang="en-US" sz="1800" dirty="0" smtClean="0"/>
              <a:t>Waters that are covered in all instances without the need for site specific analysis included traditionally navigable waters, interstate waters and wetlands, territorial seas, and </a:t>
            </a:r>
            <a:r>
              <a:rPr lang="en-US" sz="1800" dirty="0"/>
              <a:t>i</a:t>
            </a:r>
            <a:r>
              <a:rPr lang="en-US" sz="1800" dirty="0" smtClean="0"/>
              <a:t>mpoundments of these waters.  In addition, tributaries to these waters and all waters and wetlands “adjacent” to these waters and their tributaries also automatically covered.</a:t>
            </a:r>
          </a:p>
          <a:p>
            <a:pPr marL="593725" lvl="1" indent="-342900">
              <a:spcAft>
                <a:spcPts val="660"/>
              </a:spcAft>
            </a:pPr>
            <a:r>
              <a:rPr lang="en-US" sz="1800" dirty="0" smtClean="0"/>
              <a:t>“Tributary” defined very broadly to include any feature with bed, banks and indications of an ordinary high water mark (“OHWM”) (can be ephemeral or intermittent).</a:t>
            </a:r>
          </a:p>
          <a:p>
            <a:pPr marL="593725" lvl="1" indent="-342900">
              <a:spcAft>
                <a:spcPts val="660"/>
              </a:spcAft>
            </a:pPr>
            <a:r>
              <a:rPr lang="en-US" sz="1800" dirty="0" smtClean="0"/>
              <a:t>“Adjacent” also broadly defined, and includes any wetlands within 100 year flood plain of any water or tributary described above and/or within 1,500 feet of the OHWM of these waters.</a:t>
            </a:r>
            <a:endParaRPr lang="en-US" sz="1800" dirty="0"/>
          </a:p>
        </p:txBody>
      </p:sp>
    </p:spTree>
    <p:extLst>
      <p:ext uri="{BB962C8B-B14F-4D97-AF65-F5344CB8AC3E}">
        <p14:creationId xmlns:p14="http://schemas.microsoft.com/office/powerpoint/2010/main" val="38120739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WNJ">
  <a:themeElements>
    <a:clrScheme name="WNJ">
      <a:dk1>
        <a:sysClr val="windowText" lastClr="000000"/>
      </a:dk1>
      <a:lt1>
        <a:sysClr val="window" lastClr="FFFFFF"/>
      </a:lt1>
      <a:dk2>
        <a:srgbClr val="1D2E3D"/>
      </a:dk2>
      <a:lt2>
        <a:srgbClr val="D1D3D4"/>
      </a:lt2>
      <a:accent1>
        <a:srgbClr val="1D2E3D"/>
      </a:accent1>
      <a:accent2>
        <a:srgbClr val="1B3466"/>
      </a:accent2>
      <a:accent3>
        <a:srgbClr val="2B70B8"/>
      </a:accent3>
      <a:accent4>
        <a:srgbClr val="FFE500"/>
      </a:accent4>
      <a:accent5>
        <a:srgbClr val="1B3466"/>
      </a:accent5>
      <a:accent6>
        <a:srgbClr val="ECF1C1"/>
      </a:accent6>
      <a:hlink>
        <a:srgbClr val="2B70B8"/>
      </a:hlink>
      <a:folHlink>
        <a:srgbClr val="2B70B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ank.potx" id="{BCC9973C-EC89-4B31-814A-D835270EAE5D}" vid="{F19AEB8B-9327-444E-BC0C-4C46C002397B}"/>
    </a:ext>
  </a:extLst>
</a:theme>
</file>

<file path=ppt/theme/theme2.xml><?xml version="1.0" encoding="utf-8"?>
<a:theme xmlns:a="http://schemas.openxmlformats.org/drawingml/2006/main" name="1_WNJ">
  <a:themeElements>
    <a:clrScheme name="WNJ">
      <a:dk1>
        <a:sysClr val="windowText" lastClr="000000"/>
      </a:dk1>
      <a:lt1>
        <a:sysClr val="window" lastClr="FFFFFF"/>
      </a:lt1>
      <a:dk2>
        <a:srgbClr val="1D2E3D"/>
      </a:dk2>
      <a:lt2>
        <a:srgbClr val="D1D3D4"/>
      </a:lt2>
      <a:accent1>
        <a:srgbClr val="1D2E3D"/>
      </a:accent1>
      <a:accent2>
        <a:srgbClr val="1B3466"/>
      </a:accent2>
      <a:accent3>
        <a:srgbClr val="2B70B8"/>
      </a:accent3>
      <a:accent4>
        <a:srgbClr val="FFE500"/>
      </a:accent4>
      <a:accent5>
        <a:srgbClr val="1B3466"/>
      </a:accent5>
      <a:accent6>
        <a:srgbClr val="ECF1C1"/>
      </a:accent6>
      <a:hlink>
        <a:srgbClr val="2B70B8"/>
      </a:hlink>
      <a:folHlink>
        <a:srgbClr val="2B70B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ank.potx" id="{BCC9973C-EC89-4B31-814A-D835270EAE5D}" vid="{C7EB0545-55A4-43B3-8BA6-B1AEECFACEF9}"/>
    </a:ext>
  </a:extLst>
</a:theme>
</file>

<file path=ppt/theme/theme3.xml><?xml version="1.0" encoding="utf-8"?>
<a:theme xmlns:a="http://schemas.openxmlformats.org/drawingml/2006/main" name="2_WNJ">
  <a:themeElements>
    <a:clrScheme name="WNJ">
      <a:dk1>
        <a:sysClr val="windowText" lastClr="000000"/>
      </a:dk1>
      <a:lt1>
        <a:sysClr val="window" lastClr="FFFFFF"/>
      </a:lt1>
      <a:dk2>
        <a:srgbClr val="1D2E3D"/>
      </a:dk2>
      <a:lt2>
        <a:srgbClr val="D1D3D4"/>
      </a:lt2>
      <a:accent1>
        <a:srgbClr val="1D2E3D"/>
      </a:accent1>
      <a:accent2>
        <a:srgbClr val="1B3466"/>
      </a:accent2>
      <a:accent3>
        <a:srgbClr val="2B70B8"/>
      </a:accent3>
      <a:accent4>
        <a:srgbClr val="FFE500"/>
      </a:accent4>
      <a:accent5>
        <a:srgbClr val="1B3466"/>
      </a:accent5>
      <a:accent6>
        <a:srgbClr val="ECF1C1"/>
      </a:accent6>
      <a:hlink>
        <a:srgbClr val="2B70B8"/>
      </a:hlink>
      <a:folHlink>
        <a:srgbClr val="2B70B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ank.potx" id="{BCC9973C-EC89-4B31-814A-D835270EAE5D}" vid="{B95E2831-FA85-4344-847E-ED42E58182A9}"/>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emplate>
  <TotalTime>0</TotalTime>
  <Words>1767</Words>
  <Application>Microsoft Macintosh PowerPoint</Application>
  <PresentationFormat>Custom</PresentationFormat>
  <Paragraphs>102</Paragraphs>
  <Slides>18</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18</vt:i4>
      </vt:variant>
    </vt:vector>
  </HeadingPairs>
  <TitlesOfParts>
    <vt:vector size="25" baseType="lpstr">
      <vt:lpstr>Calibri</vt:lpstr>
      <vt:lpstr>Garamond</vt:lpstr>
      <vt:lpstr>Wingdings</vt:lpstr>
      <vt:lpstr>Arial</vt:lpstr>
      <vt:lpstr>WNJ</vt:lpstr>
      <vt:lpstr>1_WNJ</vt:lpstr>
      <vt:lpstr>2_WNJ</vt:lpstr>
      <vt:lpstr>PowerPoint Presentation</vt:lpstr>
      <vt:lpstr>Presentation Summary</vt:lpstr>
      <vt:lpstr>Why the New Rule is Important</vt:lpstr>
      <vt:lpstr>Why the New Rule is Important (Cont’d)</vt:lpstr>
      <vt:lpstr>How Did We Get to This Point?</vt:lpstr>
      <vt:lpstr>How Did We Get to This Point? (Cont’d)</vt:lpstr>
      <vt:lpstr>How Did We Get to This Point? (Cont’d)</vt:lpstr>
      <vt:lpstr>How Did We Get to This Point? (Cont’d)</vt:lpstr>
      <vt:lpstr>How Did We Get to This Point? (Cont’d)</vt:lpstr>
      <vt:lpstr>How Did We Get to This Point? (Cont’d)</vt:lpstr>
      <vt:lpstr>This is How We Got to This Point (Cont’d)</vt:lpstr>
      <vt:lpstr>New WOTUS Rule and Impact on Michigan</vt:lpstr>
      <vt:lpstr>New WOTUS Rule and Impact on Michigan (Cont’d)</vt:lpstr>
      <vt:lpstr>New WOTUS Rule and Impact on Michigan (Cont’d)</vt:lpstr>
      <vt:lpstr>New WOTUS Rule and Impact on Michigan (Cont’d)</vt:lpstr>
      <vt:lpstr>New WOTUS Rule and Impact on Michigan (Cont’d)</vt:lpstr>
      <vt:lpstr>New WOTUS Rule and Impact on Michigan (Cont’d)</vt:lpstr>
      <vt:lpstr>New WOTUS Rule and Impact on Michigan (Cont’d)</vt:lpstr>
    </vt:vector>
  </TitlesOfParts>
  <Company>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
  </dc:creator>
  <cp:lastModifiedBy>Doug Needham</cp:lastModifiedBy>
  <cp:revision>1</cp:revision>
  <dcterms:created xsi:type="dcterms:W3CDTF">1900-01-01T05:00:00Z</dcterms:created>
  <dcterms:modified xsi:type="dcterms:W3CDTF">2020-02-03T12:18:27Z</dcterms:modified>
</cp:coreProperties>
</file>