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71" r:id="rId5"/>
    <p:sldMasterId id="2147483698" r:id="rId6"/>
    <p:sldMasterId id="2147483713" r:id="rId7"/>
    <p:sldMasterId id="2147483735" r:id="rId8"/>
    <p:sldMasterId id="2147483755" r:id="rId9"/>
    <p:sldMasterId id="2147483771" r:id="rId10"/>
    <p:sldMasterId id="2147483774" r:id="rId11"/>
    <p:sldMasterId id="2147483777" r:id="rId12"/>
    <p:sldMasterId id="2147483836" r:id="rId13"/>
    <p:sldMasterId id="2147483839" r:id="rId14"/>
    <p:sldMasterId id="2147483847" r:id="rId15"/>
    <p:sldMasterId id="2147483859" r:id="rId16"/>
    <p:sldMasterId id="2147483867" r:id="rId17"/>
  </p:sldMasterIdLst>
  <p:notesMasterIdLst>
    <p:notesMasterId r:id="rId36"/>
  </p:notesMasterIdLst>
  <p:sldIdLst>
    <p:sldId id="2147474380" r:id="rId18"/>
    <p:sldId id="5860" r:id="rId19"/>
    <p:sldId id="10793" r:id="rId20"/>
    <p:sldId id="2147478122" r:id="rId21"/>
    <p:sldId id="2147478087" r:id="rId22"/>
    <p:sldId id="2147478088" r:id="rId23"/>
    <p:sldId id="2147470610" r:id="rId24"/>
    <p:sldId id="5850" r:id="rId25"/>
    <p:sldId id="2147478090" r:id="rId26"/>
    <p:sldId id="2147478119" r:id="rId27"/>
    <p:sldId id="2147478094" r:id="rId28"/>
    <p:sldId id="2147474379" r:id="rId29"/>
    <p:sldId id="2147478112" r:id="rId30"/>
    <p:sldId id="2147478118" r:id="rId31"/>
    <p:sldId id="2147478121" r:id="rId32"/>
    <p:sldId id="2147478115" r:id="rId33"/>
    <p:sldId id="10797" r:id="rId34"/>
    <p:sldId id="21474705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E85E1B-7D47-7EFD-74A9-B1D9D49C5826}" name="Courtney Overbey (MEDC)" initials="CO(" userId="S::overbeyc1@michigan.org::3d089298-48e5-4fdf-b0be-d8ecdb23a33c" providerId="AD"/>
  <p188:author id="{E214ED49-5295-9338-B20A-9B0AE336BF00}" name="Michelle Grinnell (MEDC)" initials="MG(" userId="S::begnochem@michigan.org::dccb534e-532d-4779-8c3d-6a26bb646ea2" providerId="AD"/>
  <p188:author id="{9DC2A675-3E53-28AD-CAC4-F45C073F82D9}" name="Amiee Evans (MEDC)" initials="AE(" userId="S::evansa3@michigan.org::b5f377b2-ed02-4282-bdce-7aae3f9804be" providerId="AD"/>
  <p188:author id="{C4FC34C6-1FEE-B182-FC59-0D164F5FEFEC}" name="Katelyn Crain (MEDC)" initials="KC(" userId="S::craink1@michigan.org::79ba9268-b862-404e-a435-a88b4ce871d3" providerId="AD"/>
  <p188:author id="{372FBAD5-46C6-0BD1-3713-58C33A8D6372}" name="Quentin Messer (MEDC)" initials="QM(" userId="S::messerq@michigan.org::7ec46412-bb71-4f2a-89cb-cd1f186290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D59"/>
    <a:srgbClr val="002576"/>
    <a:srgbClr val="0B2B6D"/>
    <a:srgbClr val="C88046"/>
    <a:srgbClr val="0C1343"/>
    <a:srgbClr val="D8A77E"/>
    <a:srgbClr val="06286F"/>
    <a:srgbClr val="212D61"/>
    <a:srgbClr val="000000"/>
    <a:srgbClr val="1E26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30" autoAdjust="0"/>
    <p:restoredTop sz="64014" autoAdjust="0"/>
  </p:normalViewPr>
  <p:slideViewPr>
    <p:cSldViewPr snapToGrid="0">
      <p:cViewPr varScale="1">
        <p:scale>
          <a:sx n="72" d="100"/>
          <a:sy n="72" d="100"/>
        </p:scale>
        <p:origin x="2352" y="192"/>
      </p:cViewPr>
      <p:guideLst/>
    </p:cSldViewPr>
  </p:slideViewPr>
  <p:notesTextViewPr>
    <p:cViewPr>
      <p:scale>
        <a:sx n="1" d="1"/>
        <a:sy n="1" d="1"/>
      </p:scale>
      <p:origin x="0" y="0"/>
    </p:cViewPr>
  </p:notesTextViewPr>
  <p:sorterViewPr>
    <p:cViewPr>
      <p:scale>
        <a:sx n="100" d="100"/>
        <a:sy n="100" d="100"/>
      </p:scale>
      <p:origin x="0" y="-9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theme" Target="theme/theme1.xml"/><Relationship Id="rId21" Type="http://schemas.openxmlformats.org/officeDocument/2006/relationships/slide" Target="slides/slide4.xml"/><Relationship Id="rId34" Type="http://schemas.openxmlformats.org/officeDocument/2006/relationships/slide" Target="slides/slide1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099978-EA0C-4E77-9D7D-38ACE2C967B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55C7616A-370D-4A49-A030-AE4E9131E6C3}">
      <dgm:prSet phldrT="[Text]"/>
      <dgm:spPr>
        <a:xfrm>
          <a:off x="3232611" y="1872579"/>
          <a:ext cx="1662777" cy="1673508"/>
        </a:xfrm>
        <a:prstGeom prst="ellipse">
          <a:avLst/>
        </a:prstGeom>
        <a:solidFill>
          <a:srgbClr val="002576"/>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Arial"/>
              <a:ea typeface="+mn-ea"/>
              <a:cs typeface="+mn-cs"/>
            </a:rPr>
            <a:t>MEDC &amp; Core Partners, Steering Committee</a:t>
          </a:r>
        </a:p>
      </dgm:t>
    </dgm:pt>
    <dgm:pt modelId="{72E06A5F-3EF5-4D9A-BFCD-B38B64DD671B}" type="parTrans" cxnId="{09D0FDA9-4329-4692-BD43-B7012F47C93D}">
      <dgm:prSet/>
      <dgm:spPr/>
      <dgm:t>
        <a:bodyPr/>
        <a:lstStyle/>
        <a:p>
          <a:endParaRPr lang="en-US"/>
        </a:p>
      </dgm:t>
    </dgm:pt>
    <dgm:pt modelId="{07F67D59-551A-44A1-ABBD-17780C4B59F2}" type="sibTrans" cxnId="{09D0FDA9-4329-4692-BD43-B7012F47C93D}">
      <dgm:prSet/>
      <dgm:spPr/>
      <dgm:t>
        <a:bodyPr/>
        <a:lstStyle/>
        <a:p>
          <a:endParaRPr lang="en-US"/>
        </a:p>
      </dgm:t>
    </dgm:pt>
    <dgm:pt modelId="{5A5DADA2-373E-4757-8951-3A6687D2D954}">
      <dgm:prSet phldrT="[Text]"/>
      <dgm:spPr>
        <a:xfrm>
          <a:off x="5001066" y="991295"/>
          <a:ext cx="1492405" cy="1492405"/>
        </a:xfrm>
        <a:prstGeom prst="ellipse">
          <a:avLst/>
        </a:prstGeom>
        <a:solidFill>
          <a:srgbClr val="CACCC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rgbClr val="002576"/>
              </a:solidFill>
              <a:latin typeface="Arial"/>
              <a:ea typeface="+mn-ea"/>
              <a:cs typeface="+mn-cs"/>
            </a:rPr>
            <a:t>EDO’s</a:t>
          </a:r>
        </a:p>
      </dgm:t>
    </dgm:pt>
    <dgm:pt modelId="{529590E5-F361-4245-B730-271475EE7B9F}" type="parTrans" cxnId="{D6EF7761-064F-498B-AC18-626321F1C399}">
      <dgm:prSet/>
      <dgm:spPr>
        <a:xfrm rot="19800000">
          <a:off x="4760723" y="2185260"/>
          <a:ext cx="364748" cy="33050"/>
        </a:xfrm>
        <a:custGeom>
          <a:avLst/>
          <a:gdLst/>
          <a:ahLst/>
          <a:cxnLst/>
          <a:rect l="0" t="0" r="0" b="0"/>
          <a:pathLst>
            <a:path>
              <a:moveTo>
                <a:pt x="0" y="16525"/>
              </a:moveTo>
              <a:lnTo>
                <a:pt x="364748" y="16525"/>
              </a:lnTo>
            </a:path>
          </a:pathLst>
        </a:custGeom>
        <a:noFill/>
        <a:ln w="12700" cap="flat" cmpd="sng" algn="ctr">
          <a:solidFill>
            <a:srgbClr val="CACCCF">
              <a:shade val="6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Arial"/>
            <a:ea typeface="+mn-ea"/>
            <a:cs typeface="+mn-cs"/>
          </a:endParaRPr>
        </a:p>
      </dgm:t>
    </dgm:pt>
    <dgm:pt modelId="{814E2BD4-ED8B-49A0-8C80-F7C762018616}" type="sibTrans" cxnId="{D6EF7761-064F-498B-AC18-626321F1C399}">
      <dgm:prSet/>
      <dgm:spPr/>
      <dgm:t>
        <a:bodyPr/>
        <a:lstStyle/>
        <a:p>
          <a:endParaRPr lang="en-US"/>
        </a:p>
      </dgm:t>
    </dgm:pt>
    <dgm:pt modelId="{9CB4EFE4-4DD9-4897-9C67-71EEBE39C14A}">
      <dgm:prSet phldrT="[Text]"/>
      <dgm:spPr>
        <a:xfrm>
          <a:off x="1634528" y="2934966"/>
          <a:ext cx="1492405" cy="1492405"/>
        </a:xfrm>
        <a:prstGeom prst="ellipse">
          <a:avLst/>
        </a:prstGeom>
        <a:solidFill>
          <a:srgbClr val="CACCC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rgbClr val="002576"/>
              </a:solidFill>
              <a:latin typeface="Arial"/>
              <a:ea typeface="+mn-ea"/>
              <a:cs typeface="+mn-cs"/>
            </a:rPr>
            <a:t>CDFI’s, Banks &amp; Credit Unions</a:t>
          </a:r>
        </a:p>
      </dgm:t>
    </dgm:pt>
    <dgm:pt modelId="{50A39FCF-A6D8-4E01-8BDE-56BC52582E11}" type="parTrans" cxnId="{8CD96340-E940-4B7B-8F69-24AAAA290958}">
      <dgm:prSet/>
      <dgm:spPr>
        <a:xfrm rot="9000000">
          <a:off x="3002527" y="3200355"/>
          <a:ext cx="364748" cy="33050"/>
        </a:xfrm>
        <a:custGeom>
          <a:avLst/>
          <a:gdLst/>
          <a:ahLst/>
          <a:cxnLst/>
          <a:rect l="0" t="0" r="0" b="0"/>
          <a:pathLst>
            <a:path>
              <a:moveTo>
                <a:pt x="0" y="16525"/>
              </a:moveTo>
              <a:lnTo>
                <a:pt x="364748" y="16525"/>
              </a:lnTo>
            </a:path>
          </a:pathLst>
        </a:custGeom>
        <a:noFill/>
        <a:ln w="12700" cap="flat" cmpd="sng" algn="ctr">
          <a:solidFill>
            <a:srgbClr val="CACCCF">
              <a:shade val="6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Arial"/>
            <a:ea typeface="+mn-ea"/>
            <a:cs typeface="+mn-cs"/>
          </a:endParaRPr>
        </a:p>
      </dgm:t>
    </dgm:pt>
    <dgm:pt modelId="{728681AF-B432-4431-AA69-96F5CEE19B2E}" type="sibTrans" cxnId="{8CD96340-E940-4B7B-8F69-24AAAA290958}">
      <dgm:prSet/>
      <dgm:spPr/>
      <dgm:t>
        <a:bodyPr/>
        <a:lstStyle/>
        <a:p>
          <a:endParaRPr lang="en-US"/>
        </a:p>
      </dgm:t>
    </dgm:pt>
    <dgm:pt modelId="{B388B15C-0A1C-498B-B5D2-E21AA84494F0}">
      <dgm:prSet phldrT="[Text]"/>
      <dgm:spPr>
        <a:xfrm>
          <a:off x="1634528" y="991295"/>
          <a:ext cx="1492405" cy="1492405"/>
        </a:xfrm>
        <a:prstGeom prst="ellipse">
          <a:avLst/>
        </a:prstGeom>
        <a:solidFill>
          <a:srgbClr val="CACCC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rgbClr val="002576"/>
              </a:solidFill>
              <a:latin typeface="Arial"/>
              <a:ea typeface="+mn-ea"/>
              <a:cs typeface="+mn-cs"/>
            </a:rPr>
            <a:t>DDA / Community Organizations</a:t>
          </a:r>
        </a:p>
      </dgm:t>
    </dgm:pt>
    <dgm:pt modelId="{EAEA3C8E-32F2-4617-B51F-D29E0271EC7B}" type="parTrans" cxnId="{4F4375C6-1445-43A8-B6AF-96A3C9D42AC1}">
      <dgm:prSet/>
      <dgm:spPr>
        <a:xfrm rot="12600000">
          <a:off x="3002527" y="2185260"/>
          <a:ext cx="364748" cy="33050"/>
        </a:xfrm>
        <a:custGeom>
          <a:avLst/>
          <a:gdLst/>
          <a:ahLst/>
          <a:cxnLst/>
          <a:rect l="0" t="0" r="0" b="0"/>
          <a:pathLst>
            <a:path>
              <a:moveTo>
                <a:pt x="0" y="16525"/>
              </a:moveTo>
              <a:lnTo>
                <a:pt x="364748" y="16525"/>
              </a:lnTo>
            </a:path>
          </a:pathLst>
        </a:custGeom>
        <a:noFill/>
        <a:ln w="12700" cap="flat" cmpd="sng" algn="ctr">
          <a:solidFill>
            <a:srgbClr val="CACCCF">
              <a:shade val="6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Arial"/>
            <a:ea typeface="+mn-ea"/>
            <a:cs typeface="+mn-cs"/>
          </a:endParaRPr>
        </a:p>
      </dgm:t>
    </dgm:pt>
    <dgm:pt modelId="{859829AA-DFDA-410C-92C0-8C6572CDB1CB}" type="sibTrans" cxnId="{4F4375C6-1445-43A8-B6AF-96A3C9D42AC1}">
      <dgm:prSet/>
      <dgm:spPr/>
      <dgm:t>
        <a:bodyPr/>
        <a:lstStyle/>
        <a:p>
          <a:endParaRPr lang="en-US"/>
        </a:p>
      </dgm:t>
    </dgm:pt>
    <dgm:pt modelId="{E2F38A89-6C17-49FC-962B-3DA4913E0731}">
      <dgm:prSet phldrT="[Text]"/>
      <dgm:spPr>
        <a:xfrm>
          <a:off x="3317797" y="3906802"/>
          <a:ext cx="1492405" cy="1492405"/>
        </a:xfrm>
        <a:prstGeom prst="ellipse">
          <a:avLst/>
        </a:prstGeom>
        <a:solidFill>
          <a:srgbClr val="CACCC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rgbClr val="002576"/>
              </a:solidFill>
              <a:latin typeface="Arial"/>
              <a:ea typeface="+mn-ea"/>
              <a:cs typeface="+mn-cs"/>
            </a:rPr>
            <a:t>Professional Service Firms</a:t>
          </a:r>
        </a:p>
      </dgm:t>
    </dgm:pt>
    <dgm:pt modelId="{AD72B36A-3D94-45BD-A0C5-8143964FA6B0}" type="sibTrans" cxnId="{7CDF1D59-78A1-45DD-A207-7879224FE726}">
      <dgm:prSet/>
      <dgm:spPr/>
      <dgm:t>
        <a:bodyPr/>
        <a:lstStyle/>
        <a:p>
          <a:endParaRPr lang="en-US"/>
        </a:p>
      </dgm:t>
    </dgm:pt>
    <dgm:pt modelId="{6CBF1CAD-7C4D-4FFB-98F4-6392E366C791}" type="parTrans" cxnId="{7CDF1D59-78A1-45DD-A207-7879224FE726}">
      <dgm:prSet/>
      <dgm:spPr>
        <a:xfrm rot="5400000">
          <a:off x="3883642" y="3709919"/>
          <a:ext cx="360714" cy="33050"/>
        </a:xfrm>
        <a:custGeom>
          <a:avLst/>
          <a:gdLst/>
          <a:ahLst/>
          <a:cxnLst/>
          <a:rect l="0" t="0" r="0" b="0"/>
          <a:pathLst>
            <a:path>
              <a:moveTo>
                <a:pt x="0" y="16525"/>
              </a:moveTo>
              <a:lnTo>
                <a:pt x="360714" y="16525"/>
              </a:lnTo>
            </a:path>
          </a:pathLst>
        </a:custGeom>
        <a:noFill/>
        <a:ln w="12700" cap="flat" cmpd="sng" algn="ctr">
          <a:solidFill>
            <a:srgbClr val="CACCCF">
              <a:shade val="6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Arial"/>
            <a:ea typeface="+mn-ea"/>
            <a:cs typeface="+mn-cs"/>
          </a:endParaRPr>
        </a:p>
      </dgm:t>
    </dgm:pt>
    <dgm:pt modelId="{30EC6F0D-CBB8-461E-81CB-5075C2F8E3EA}">
      <dgm:prSet phldrT="[Text]"/>
      <dgm:spPr>
        <a:xfrm>
          <a:off x="3317797" y="19459"/>
          <a:ext cx="1492405" cy="1492405"/>
        </a:xfrm>
        <a:prstGeom prst="ellipse">
          <a:avLst/>
        </a:prstGeom>
        <a:solidFill>
          <a:srgbClr val="CACCC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rgbClr val="002576"/>
              </a:solidFill>
              <a:latin typeface="Arial"/>
              <a:ea typeface="+mn-ea"/>
              <a:cs typeface="+mn-cs"/>
            </a:rPr>
            <a:t>Business Service Organizations</a:t>
          </a:r>
        </a:p>
      </dgm:t>
    </dgm:pt>
    <dgm:pt modelId="{12DBB966-F344-4D2C-B110-CDD4BD7F1E61}" type="parTrans" cxnId="{88760CC7-13C1-44FF-B2D5-4AB72A75FF8D}">
      <dgm:prSet/>
      <dgm:spPr>
        <a:xfrm rot="16200000">
          <a:off x="3883642" y="1675696"/>
          <a:ext cx="360714" cy="33050"/>
        </a:xfrm>
        <a:custGeom>
          <a:avLst/>
          <a:gdLst/>
          <a:ahLst/>
          <a:cxnLst/>
          <a:rect l="0" t="0" r="0" b="0"/>
          <a:pathLst>
            <a:path>
              <a:moveTo>
                <a:pt x="0" y="16525"/>
              </a:moveTo>
              <a:lnTo>
                <a:pt x="360714" y="16525"/>
              </a:lnTo>
            </a:path>
          </a:pathLst>
        </a:custGeom>
        <a:noFill/>
        <a:ln w="12700" cap="flat" cmpd="sng" algn="ctr">
          <a:solidFill>
            <a:srgbClr val="CACCCF">
              <a:shade val="6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Arial"/>
            <a:ea typeface="+mn-ea"/>
            <a:cs typeface="+mn-cs"/>
          </a:endParaRPr>
        </a:p>
      </dgm:t>
    </dgm:pt>
    <dgm:pt modelId="{DC69D876-3D6C-42A7-B664-691E17310515}" type="sibTrans" cxnId="{88760CC7-13C1-44FF-B2D5-4AB72A75FF8D}">
      <dgm:prSet/>
      <dgm:spPr/>
      <dgm:t>
        <a:bodyPr/>
        <a:lstStyle/>
        <a:p>
          <a:endParaRPr lang="en-US"/>
        </a:p>
      </dgm:t>
    </dgm:pt>
    <dgm:pt modelId="{9FBE3C7D-2FDD-4037-9508-C815F23BEC21}">
      <dgm:prSet phldrT="[Text]"/>
      <dgm:spPr>
        <a:xfrm>
          <a:off x="5001066" y="2934966"/>
          <a:ext cx="1492405" cy="1492405"/>
        </a:xfrm>
        <a:prstGeom prst="ellipse">
          <a:avLst/>
        </a:prstGeom>
        <a:solidFill>
          <a:srgbClr val="CACCC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rgbClr val="002576"/>
              </a:solidFill>
              <a:latin typeface="Arial"/>
              <a:ea typeface="+mn-ea"/>
              <a:cs typeface="+mn-cs"/>
            </a:rPr>
            <a:t>SmartZones</a:t>
          </a:r>
        </a:p>
      </dgm:t>
    </dgm:pt>
    <dgm:pt modelId="{4C550FF1-3952-4483-B053-EE219FF70F3F}" type="parTrans" cxnId="{68D0085C-EA77-4E1D-A038-9E3CA2518391}">
      <dgm:prSet/>
      <dgm:spPr>
        <a:xfrm rot="1800000">
          <a:off x="4760723" y="3200355"/>
          <a:ext cx="364748" cy="33050"/>
        </a:xfrm>
        <a:custGeom>
          <a:avLst/>
          <a:gdLst/>
          <a:ahLst/>
          <a:cxnLst/>
          <a:rect l="0" t="0" r="0" b="0"/>
          <a:pathLst>
            <a:path>
              <a:moveTo>
                <a:pt x="0" y="16525"/>
              </a:moveTo>
              <a:lnTo>
                <a:pt x="364748" y="16525"/>
              </a:lnTo>
            </a:path>
          </a:pathLst>
        </a:custGeom>
        <a:noFill/>
        <a:ln w="12700" cap="flat" cmpd="sng" algn="ctr">
          <a:solidFill>
            <a:srgbClr val="CACCCF">
              <a:shade val="6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Arial"/>
            <a:ea typeface="+mn-ea"/>
            <a:cs typeface="+mn-cs"/>
          </a:endParaRPr>
        </a:p>
      </dgm:t>
    </dgm:pt>
    <dgm:pt modelId="{58F73CB6-367E-408D-B427-CB43F1559C57}" type="sibTrans" cxnId="{68D0085C-EA77-4E1D-A038-9E3CA2518391}">
      <dgm:prSet/>
      <dgm:spPr/>
      <dgm:t>
        <a:bodyPr/>
        <a:lstStyle/>
        <a:p>
          <a:endParaRPr lang="en-US"/>
        </a:p>
      </dgm:t>
    </dgm:pt>
    <dgm:pt modelId="{CC1E0D94-525A-46F9-A8F9-77E71CE0CF42}" type="pres">
      <dgm:prSet presAssocID="{B6099978-EA0C-4E77-9D7D-38ACE2C967B0}" presName="cycle" presStyleCnt="0">
        <dgm:presLayoutVars>
          <dgm:chMax val="1"/>
          <dgm:dir/>
          <dgm:animLvl val="ctr"/>
          <dgm:resizeHandles val="exact"/>
        </dgm:presLayoutVars>
      </dgm:prSet>
      <dgm:spPr/>
    </dgm:pt>
    <dgm:pt modelId="{5F12D1A4-0C94-433F-991A-18D8A12CCA03}" type="pres">
      <dgm:prSet presAssocID="{55C7616A-370D-4A49-A030-AE4E9131E6C3}" presName="centerShape" presStyleLbl="node0" presStyleIdx="0" presStyleCnt="1" custScaleX="111416" custScaleY="112135"/>
      <dgm:spPr/>
    </dgm:pt>
    <dgm:pt modelId="{D2217358-7A6D-4F66-B6C9-E16752FA6AF0}" type="pres">
      <dgm:prSet presAssocID="{12DBB966-F344-4D2C-B110-CDD4BD7F1E61}" presName="Name9" presStyleLbl="parChTrans1D2" presStyleIdx="0" presStyleCnt="6"/>
      <dgm:spPr/>
    </dgm:pt>
    <dgm:pt modelId="{D5C827A8-D3C1-4493-AB7F-8F4981CCA1F4}" type="pres">
      <dgm:prSet presAssocID="{12DBB966-F344-4D2C-B110-CDD4BD7F1E61}" presName="connTx" presStyleLbl="parChTrans1D2" presStyleIdx="0" presStyleCnt="6"/>
      <dgm:spPr/>
    </dgm:pt>
    <dgm:pt modelId="{D4EBDD57-1FE4-4F82-8A54-A93163AD4B4A}" type="pres">
      <dgm:prSet presAssocID="{30EC6F0D-CBB8-461E-81CB-5075C2F8E3EA}" presName="node" presStyleLbl="node1" presStyleIdx="0" presStyleCnt="6">
        <dgm:presLayoutVars>
          <dgm:bulletEnabled val="1"/>
        </dgm:presLayoutVars>
      </dgm:prSet>
      <dgm:spPr/>
    </dgm:pt>
    <dgm:pt modelId="{0F6F4236-3C15-4CDA-9644-1505B3875338}" type="pres">
      <dgm:prSet presAssocID="{529590E5-F361-4245-B730-271475EE7B9F}" presName="Name9" presStyleLbl="parChTrans1D2" presStyleIdx="1" presStyleCnt="6"/>
      <dgm:spPr/>
    </dgm:pt>
    <dgm:pt modelId="{F16DA949-9698-495E-9616-9D7145431BA1}" type="pres">
      <dgm:prSet presAssocID="{529590E5-F361-4245-B730-271475EE7B9F}" presName="connTx" presStyleLbl="parChTrans1D2" presStyleIdx="1" presStyleCnt="6"/>
      <dgm:spPr/>
    </dgm:pt>
    <dgm:pt modelId="{09CC6E7A-754D-4F59-A3C6-D744767F14D2}" type="pres">
      <dgm:prSet presAssocID="{5A5DADA2-373E-4757-8951-3A6687D2D954}" presName="node" presStyleLbl="node1" presStyleIdx="1" presStyleCnt="6">
        <dgm:presLayoutVars>
          <dgm:bulletEnabled val="1"/>
        </dgm:presLayoutVars>
      </dgm:prSet>
      <dgm:spPr/>
    </dgm:pt>
    <dgm:pt modelId="{33E8B764-FA50-4D9A-92C4-019E9E1A235B}" type="pres">
      <dgm:prSet presAssocID="{4C550FF1-3952-4483-B053-EE219FF70F3F}" presName="Name9" presStyleLbl="parChTrans1D2" presStyleIdx="2" presStyleCnt="6"/>
      <dgm:spPr/>
    </dgm:pt>
    <dgm:pt modelId="{CEA6E162-4265-4187-A413-9D32F3300A98}" type="pres">
      <dgm:prSet presAssocID="{4C550FF1-3952-4483-B053-EE219FF70F3F}" presName="connTx" presStyleLbl="parChTrans1D2" presStyleIdx="2" presStyleCnt="6"/>
      <dgm:spPr/>
    </dgm:pt>
    <dgm:pt modelId="{4C4E9582-A1F3-4C88-A504-63ED52D41AA9}" type="pres">
      <dgm:prSet presAssocID="{9FBE3C7D-2FDD-4037-9508-C815F23BEC21}" presName="node" presStyleLbl="node1" presStyleIdx="2" presStyleCnt="6">
        <dgm:presLayoutVars>
          <dgm:bulletEnabled val="1"/>
        </dgm:presLayoutVars>
      </dgm:prSet>
      <dgm:spPr/>
    </dgm:pt>
    <dgm:pt modelId="{5342B18D-E96F-46D9-AD20-F155DA9A9E9C}" type="pres">
      <dgm:prSet presAssocID="{6CBF1CAD-7C4D-4FFB-98F4-6392E366C791}" presName="Name9" presStyleLbl="parChTrans1D2" presStyleIdx="3" presStyleCnt="6"/>
      <dgm:spPr/>
    </dgm:pt>
    <dgm:pt modelId="{9C4D1AA8-8501-45A1-BF3A-F836FB894E5C}" type="pres">
      <dgm:prSet presAssocID="{6CBF1CAD-7C4D-4FFB-98F4-6392E366C791}" presName="connTx" presStyleLbl="parChTrans1D2" presStyleIdx="3" presStyleCnt="6"/>
      <dgm:spPr/>
    </dgm:pt>
    <dgm:pt modelId="{CAAA22BE-40A2-48E2-B821-5DB610EB7EDF}" type="pres">
      <dgm:prSet presAssocID="{E2F38A89-6C17-49FC-962B-3DA4913E0731}" presName="node" presStyleLbl="node1" presStyleIdx="3" presStyleCnt="6">
        <dgm:presLayoutVars>
          <dgm:bulletEnabled val="1"/>
        </dgm:presLayoutVars>
      </dgm:prSet>
      <dgm:spPr/>
    </dgm:pt>
    <dgm:pt modelId="{C25C5C5D-B844-4CAE-A0FA-0E5CB5B8FAFF}" type="pres">
      <dgm:prSet presAssocID="{50A39FCF-A6D8-4E01-8BDE-56BC52582E11}" presName="Name9" presStyleLbl="parChTrans1D2" presStyleIdx="4" presStyleCnt="6"/>
      <dgm:spPr/>
    </dgm:pt>
    <dgm:pt modelId="{F7E887EC-7B66-4722-B06D-4F0CA7624028}" type="pres">
      <dgm:prSet presAssocID="{50A39FCF-A6D8-4E01-8BDE-56BC52582E11}" presName="connTx" presStyleLbl="parChTrans1D2" presStyleIdx="4" presStyleCnt="6"/>
      <dgm:spPr/>
    </dgm:pt>
    <dgm:pt modelId="{FA1B48FA-5B65-4EF6-ADC7-6C647BA9855B}" type="pres">
      <dgm:prSet presAssocID="{9CB4EFE4-4DD9-4897-9C67-71EEBE39C14A}" presName="node" presStyleLbl="node1" presStyleIdx="4" presStyleCnt="6">
        <dgm:presLayoutVars>
          <dgm:bulletEnabled val="1"/>
        </dgm:presLayoutVars>
      </dgm:prSet>
      <dgm:spPr/>
    </dgm:pt>
    <dgm:pt modelId="{90EDFE81-A5BD-4221-8FCD-66F0A01681BA}" type="pres">
      <dgm:prSet presAssocID="{EAEA3C8E-32F2-4617-B51F-D29E0271EC7B}" presName="Name9" presStyleLbl="parChTrans1D2" presStyleIdx="5" presStyleCnt="6"/>
      <dgm:spPr/>
    </dgm:pt>
    <dgm:pt modelId="{69F0790C-A54E-491C-B79B-5DBC3BCD243A}" type="pres">
      <dgm:prSet presAssocID="{EAEA3C8E-32F2-4617-B51F-D29E0271EC7B}" presName="connTx" presStyleLbl="parChTrans1D2" presStyleIdx="5" presStyleCnt="6"/>
      <dgm:spPr/>
    </dgm:pt>
    <dgm:pt modelId="{D4EF9A7F-59A9-4FB9-9C62-984C243E648E}" type="pres">
      <dgm:prSet presAssocID="{B388B15C-0A1C-498B-B5D2-E21AA84494F0}" presName="node" presStyleLbl="node1" presStyleIdx="5" presStyleCnt="6">
        <dgm:presLayoutVars>
          <dgm:bulletEnabled val="1"/>
        </dgm:presLayoutVars>
      </dgm:prSet>
      <dgm:spPr/>
    </dgm:pt>
  </dgm:ptLst>
  <dgm:cxnLst>
    <dgm:cxn modelId="{B229C201-C03B-4784-BB96-17C4FB7CF5EB}" type="presOf" srcId="{9FBE3C7D-2FDD-4037-9508-C815F23BEC21}" destId="{4C4E9582-A1F3-4C88-A504-63ED52D41AA9}" srcOrd="0" destOrd="0" presId="urn:microsoft.com/office/officeart/2005/8/layout/radial1"/>
    <dgm:cxn modelId="{6F179A29-9561-4B85-B3D3-EBB5D6ABFBD6}" type="presOf" srcId="{12DBB966-F344-4D2C-B110-CDD4BD7F1E61}" destId="{D2217358-7A6D-4F66-B6C9-E16752FA6AF0}" srcOrd="0" destOrd="0" presId="urn:microsoft.com/office/officeart/2005/8/layout/radial1"/>
    <dgm:cxn modelId="{349FC33E-B601-43FD-B1C7-B71C85FE3263}" type="presOf" srcId="{4C550FF1-3952-4483-B053-EE219FF70F3F}" destId="{CEA6E162-4265-4187-A413-9D32F3300A98}" srcOrd="1" destOrd="0" presId="urn:microsoft.com/office/officeart/2005/8/layout/radial1"/>
    <dgm:cxn modelId="{8CD96340-E940-4B7B-8F69-24AAAA290958}" srcId="{55C7616A-370D-4A49-A030-AE4E9131E6C3}" destId="{9CB4EFE4-4DD9-4897-9C67-71EEBE39C14A}" srcOrd="4" destOrd="0" parTransId="{50A39FCF-A6D8-4E01-8BDE-56BC52582E11}" sibTransId="{728681AF-B432-4431-AA69-96F5CEE19B2E}"/>
    <dgm:cxn modelId="{7CDF1D59-78A1-45DD-A207-7879224FE726}" srcId="{55C7616A-370D-4A49-A030-AE4E9131E6C3}" destId="{E2F38A89-6C17-49FC-962B-3DA4913E0731}" srcOrd="3" destOrd="0" parTransId="{6CBF1CAD-7C4D-4FFB-98F4-6392E366C791}" sibTransId="{AD72B36A-3D94-45BD-A0C5-8143964FA6B0}"/>
    <dgm:cxn modelId="{FB87BB59-074D-4230-B763-CD8D6875D819}" type="presOf" srcId="{55C7616A-370D-4A49-A030-AE4E9131E6C3}" destId="{5F12D1A4-0C94-433F-991A-18D8A12CCA03}" srcOrd="0" destOrd="0" presId="urn:microsoft.com/office/officeart/2005/8/layout/radial1"/>
    <dgm:cxn modelId="{63DD5B5B-67B5-43F6-8906-45B605F7675B}" type="presOf" srcId="{50A39FCF-A6D8-4E01-8BDE-56BC52582E11}" destId="{C25C5C5D-B844-4CAE-A0FA-0E5CB5B8FAFF}" srcOrd="0" destOrd="0" presId="urn:microsoft.com/office/officeart/2005/8/layout/radial1"/>
    <dgm:cxn modelId="{68D0085C-EA77-4E1D-A038-9E3CA2518391}" srcId="{55C7616A-370D-4A49-A030-AE4E9131E6C3}" destId="{9FBE3C7D-2FDD-4037-9508-C815F23BEC21}" srcOrd="2" destOrd="0" parTransId="{4C550FF1-3952-4483-B053-EE219FF70F3F}" sibTransId="{58F73CB6-367E-408D-B427-CB43F1559C57}"/>
    <dgm:cxn modelId="{D6EF7761-064F-498B-AC18-626321F1C399}" srcId="{55C7616A-370D-4A49-A030-AE4E9131E6C3}" destId="{5A5DADA2-373E-4757-8951-3A6687D2D954}" srcOrd="1" destOrd="0" parTransId="{529590E5-F361-4245-B730-271475EE7B9F}" sibTransId="{814E2BD4-ED8B-49A0-8C80-F7C762018616}"/>
    <dgm:cxn modelId="{339F6371-76AB-44D5-9305-C00310F997C5}" type="presOf" srcId="{50A39FCF-A6D8-4E01-8BDE-56BC52582E11}" destId="{F7E887EC-7B66-4722-B06D-4F0CA7624028}" srcOrd="1" destOrd="0" presId="urn:microsoft.com/office/officeart/2005/8/layout/radial1"/>
    <dgm:cxn modelId="{992EDC7A-830C-41BD-A562-5E5875ED2363}" type="presOf" srcId="{6CBF1CAD-7C4D-4FFB-98F4-6392E366C791}" destId="{5342B18D-E96F-46D9-AD20-F155DA9A9E9C}" srcOrd="0" destOrd="0" presId="urn:microsoft.com/office/officeart/2005/8/layout/radial1"/>
    <dgm:cxn modelId="{FF837787-F0E6-4871-AC80-EA89F017F7A8}" type="presOf" srcId="{B6099978-EA0C-4E77-9D7D-38ACE2C967B0}" destId="{CC1E0D94-525A-46F9-A8F9-77E71CE0CF42}" srcOrd="0" destOrd="0" presId="urn:microsoft.com/office/officeart/2005/8/layout/radial1"/>
    <dgm:cxn modelId="{A5D8018C-CDAC-4BE4-BE8E-9DD9A40C8A9A}" type="presOf" srcId="{EAEA3C8E-32F2-4617-B51F-D29E0271EC7B}" destId="{69F0790C-A54E-491C-B79B-5DBC3BCD243A}" srcOrd="1" destOrd="0" presId="urn:microsoft.com/office/officeart/2005/8/layout/radial1"/>
    <dgm:cxn modelId="{6E6FB990-46F3-4B20-BE21-618AE1F92586}" type="presOf" srcId="{529590E5-F361-4245-B730-271475EE7B9F}" destId="{F16DA949-9698-495E-9616-9D7145431BA1}" srcOrd="1" destOrd="0" presId="urn:microsoft.com/office/officeart/2005/8/layout/radial1"/>
    <dgm:cxn modelId="{8EF1D59F-B4C1-4D6A-A45A-CC025CE8E0C7}" type="presOf" srcId="{6CBF1CAD-7C4D-4FFB-98F4-6392E366C791}" destId="{9C4D1AA8-8501-45A1-BF3A-F836FB894E5C}" srcOrd="1" destOrd="0" presId="urn:microsoft.com/office/officeart/2005/8/layout/radial1"/>
    <dgm:cxn modelId="{C800A3A3-6EB0-451F-99B0-0DD6AA7EAF72}" type="presOf" srcId="{5A5DADA2-373E-4757-8951-3A6687D2D954}" destId="{09CC6E7A-754D-4F59-A3C6-D744767F14D2}" srcOrd="0" destOrd="0" presId="urn:microsoft.com/office/officeart/2005/8/layout/radial1"/>
    <dgm:cxn modelId="{09D0FDA9-4329-4692-BD43-B7012F47C93D}" srcId="{B6099978-EA0C-4E77-9D7D-38ACE2C967B0}" destId="{55C7616A-370D-4A49-A030-AE4E9131E6C3}" srcOrd="0" destOrd="0" parTransId="{72E06A5F-3EF5-4D9A-BFCD-B38B64DD671B}" sibTransId="{07F67D59-551A-44A1-ABBD-17780C4B59F2}"/>
    <dgm:cxn modelId="{6D2C13B9-BFB7-413F-AB12-F3AC4A6D77CA}" type="presOf" srcId="{4C550FF1-3952-4483-B053-EE219FF70F3F}" destId="{33E8B764-FA50-4D9A-92C4-019E9E1A235B}" srcOrd="0" destOrd="0" presId="urn:microsoft.com/office/officeart/2005/8/layout/radial1"/>
    <dgm:cxn modelId="{AA08FFBE-7B0D-4394-9BD1-40B4815670BC}" type="presOf" srcId="{B388B15C-0A1C-498B-B5D2-E21AA84494F0}" destId="{D4EF9A7F-59A9-4FB9-9C62-984C243E648E}" srcOrd="0" destOrd="0" presId="urn:microsoft.com/office/officeart/2005/8/layout/radial1"/>
    <dgm:cxn modelId="{4F4375C6-1445-43A8-B6AF-96A3C9D42AC1}" srcId="{55C7616A-370D-4A49-A030-AE4E9131E6C3}" destId="{B388B15C-0A1C-498B-B5D2-E21AA84494F0}" srcOrd="5" destOrd="0" parTransId="{EAEA3C8E-32F2-4617-B51F-D29E0271EC7B}" sibTransId="{859829AA-DFDA-410C-92C0-8C6572CDB1CB}"/>
    <dgm:cxn modelId="{88760CC7-13C1-44FF-B2D5-4AB72A75FF8D}" srcId="{55C7616A-370D-4A49-A030-AE4E9131E6C3}" destId="{30EC6F0D-CBB8-461E-81CB-5075C2F8E3EA}" srcOrd="0" destOrd="0" parTransId="{12DBB966-F344-4D2C-B110-CDD4BD7F1E61}" sibTransId="{DC69D876-3D6C-42A7-B664-691E17310515}"/>
    <dgm:cxn modelId="{5D3C14D1-8C5F-466C-8E6D-F5A0C9159EE4}" type="presOf" srcId="{529590E5-F361-4245-B730-271475EE7B9F}" destId="{0F6F4236-3C15-4CDA-9644-1505B3875338}" srcOrd="0" destOrd="0" presId="urn:microsoft.com/office/officeart/2005/8/layout/radial1"/>
    <dgm:cxn modelId="{F9D92EE5-258E-42AB-9753-B2E92B0319DA}" type="presOf" srcId="{EAEA3C8E-32F2-4617-B51F-D29E0271EC7B}" destId="{90EDFE81-A5BD-4221-8FCD-66F0A01681BA}" srcOrd="0" destOrd="0" presId="urn:microsoft.com/office/officeart/2005/8/layout/radial1"/>
    <dgm:cxn modelId="{5F0739EB-CE04-439E-B091-FCFACD821F2D}" type="presOf" srcId="{E2F38A89-6C17-49FC-962B-3DA4913E0731}" destId="{CAAA22BE-40A2-48E2-B821-5DB610EB7EDF}" srcOrd="0" destOrd="0" presId="urn:microsoft.com/office/officeart/2005/8/layout/radial1"/>
    <dgm:cxn modelId="{52F684ED-1261-488A-B4FC-3F4FFE023D41}" type="presOf" srcId="{12DBB966-F344-4D2C-B110-CDD4BD7F1E61}" destId="{D5C827A8-D3C1-4493-AB7F-8F4981CCA1F4}" srcOrd="1" destOrd="0" presId="urn:microsoft.com/office/officeart/2005/8/layout/radial1"/>
    <dgm:cxn modelId="{DE5B61EE-9A93-42C5-8C79-5749986EC6FD}" type="presOf" srcId="{9CB4EFE4-4DD9-4897-9C67-71EEBE39C14A}" destId="{FA1B48FA-5B65-4EF6-ADC7-6C647BA9855B}" srcOrd="0" destOrd="0" presId="urn:microsoft.com/office/officeart/2005/8/layout/radial1"/>
    <dgm:cxn modelId="{29718BF5-4A1F-4651-9F76-B51C1B8E4371}" type="presOf" srcId="{30EC6F0D-CBB8-461E-81CB-5075C2F8E3EA}" destId="{D4EBDD57-1FE4-4F82-8A54-A93163AD4B4A}" srcOrd="0" destOrd="0" presId="urn:microsoft.com/office/officeart/2005/8/layout/radial1"/>
    <dgm:cxn modelId="{37DBAF55-B223-4284-846A-F6C43D95FC39}" type="presParOf" srcId="{CC1E0D94-525A-46F9-A8F9-77E71CE0CF42}" destId="{5F12D1A4-0C94-433F-991A-18D8A12CCA03}" srcOrd="0" destOrd="0" presId="urn:microsoft.com/office/officeart/2005/8/layout/radial1"/>
    <dgm:cxn modelId="{13C925C3-2803-43E8-8921-F77D754F5465}" type="presParOf" srcId="{CC1E0D94-525A-46F9-A8F9-77E71CE0CF42}" destId="{D2217358-7A6D-4F66-B6C9-E16752FA6AF0}" srcOrd="1" destOrd="0" presId="urn:microsoft.com/office/officeart/2005/8/layout/radial1"/>
    <dgm:cxn modelId="{D96F850A-7BB6-487E-AC76-CFB6206D33D7}" type="presParOf" srcId="{D2217358-7A6D-4F66-B6C9-E16752FA6AF0}" destId="{D5C827A8-D3C1-4493-AB7F-8F4981CCA1F4}" srcOrd="0" destOrd="0" presId="urn:microsoft.com/office/officeart/2005/8/layout/radial1"/>
    <dgm:cxn modelId="{1AD5AE61-C983-46EF-9BD4-1BF89469743C}" type="presParOf" srcId="{CC1E0D94-525A-46F9-A8F9-77E71CE0CF42}" destId="{D4EBDD57-1FE4-4F82-8A54-A93163AD4B4A}" srcOrd="2" destOrd="0" presId="urn:microsoft.com/office/officeart/2005/8/layout/radial1"/>
    <dgm:cxn modelId="{FC6A4760-5692-41CE-8958-1CCD2DFAFD3E}" type="presParOf" srcId="{CC1E0D94-525A-46F9-A8F9-77E71CE0CF42}" destId="{0F6F4236-3C15-4CDA-9644-1505B3875338}" srcOrd="3" destOrd="0" presId="urn:microsoft.com/office/officeart/2005/8/layout/radial1"/>
    <dgm:cxn modelId="{BAB4DD5A-4600-4F7E-8575-BF74AA7FA437}" type="presParOf" srcId="{0F6F4236-3C15-4CDA-9644-1505B3875338}" destId="{F16DA949-9698-495E-9616-9D7145431BA1}" srcOrd="0" destOrd="0" presId="urn:microsoft.com/office/officeart/2005/8/layout/radial1"/>
    <dgm:cxn modelId="{FB76BDD4-82DB-43D1-8278-A4641288459C}" type="presParOf" srcId="{CC1E0D94-525A-46F9-A8F9-77E71CE0CF42}" destId="{09CC6E7A-754D-4F59-A3C6-D744767F14D2}" srcOrd="4" destOrd="0" presId="urn:microsoft.com/office/officeart/2005/8/layout/radial1"/>
    <dgm:cxn modelId="{2908B6A2-38EA-465C-91D5-2E6AEAE682C3}" type="presParOf" srcId="{CC1E0D94-525A-46F9-A8F9-77E71CE0CF42}" destId="{33E8B764-FA50-4D9A-92C4-019E9E1A235B}" srcOrd="5" destOrd="0" presId="urn:microsoft.com/office/officeart/2005/8/layout/radial1"/>
    <dgm:cxn modelId="{92ED5001-F19E-492E-9D8B-368D708F4605}" type="presParOf" srcId="{33E8B764-FA50-4D9A-92C4-019E9E1A235B}" destId="{CEA6E162-4265-4187-A413-9D32F3300A98}" srcOrd="0" destOrd="0" presId="urn:microsoft.com/office/officeart/2005/8/layout/radial1"/>
    <dgm:cxn modelId="{0A56BB6E-7221-4EC6-838E-A1C8ADA2F54A}" type="presParOf" srcId="{CC1E0D94-525A-46F9-A8F9-77E71CE0CF42}" destId="{4C4E9582-A1F3-4C88-A504-63ED52D41AA9}" srcOrd="6" destOrd="0" presId="urn:microsoft.com/office/officeart/2005/8/layout/radial1"/>
    <dgm:cxn modelId="{FF599B63-BD19-4345-A3B6-F59BD47EC684}" type="presParOf" srcId="{CC1E0D94-525A-46F9-A8F9-77E71CE0CF42}" destId="{5342B18D-E96F-46D9-AD20-F155DA9A9E9C}" srcOrd="7" destOrd="0" presId="urn:microsoft.com/office/officeart/2005/8/layout/radial1"/>
    <dgm:cxn modelId="{B15AC12F-EEBB-4DAA-82DE-F3B5F6938C31}" type="presParOf" srcId="{5342B18D-E96F-46D9-AD20-F155DA9A9E9C}" destId="{9C4D1AA8-8501-45A1-BF3A-F836FB894E5C}" srcOrd="0" destOrd="0" presId="urn:microsoft.com/office/officeart/2005/8/layout/radial1"/>
    <dgm:cxn modelId="{4E6D0263-8EEB-4DA5-8218-1F49DFC8A599}" type="presParOf" srcId="{CC1E0D94-525A-46F9-A8F9-77E71CE0CF42}" destId="{CAAA22BE-40A2-48E2-B821-5DB610EB7EDF}" srcOrd="8" destOrd="0" presId="urn:microsoft.com/office/officeart/2005/8/layout/radial1"/>
    <dgm:cxn modelId="{DCF25FCD-E644-45B2-97E0-EA364A18C15A}" type="presParOf" srcId="{CC1E0D94-525A-46F9-A8F9-77E71CE0CF42}" destId="{C25C5C5D-B844-4CAE-A0FA-0E5CB5B8FAFF}" srcOrd="9" destOrd="0" presId="urn:microsoft.com/office/officeart/2005/8/layout/radial1"/>
    <dgm:cxn modelId="{DD623387-1E17-4BD4-BC95-948DA7660801}" type="presParOf" srcId="{C25C5C5D-B844-4CAE-A0FA-0E5CB5B8FAFF}" destId="{F7E887EC-7B66-4722-B06D-4F0CA7624028}" srcOrd="0" destOrd="0" presId="urn:microsoft.com/office/officeart/2005/8/layout/radial1"/>
    <dgm:cxn modelId="{34E2FEE1-7A46-4A78-B5E8-965DC95D2466}" type="presParOf" srcId="{CC1E0D94-525A-46F9-A8F9-77E71CE0CF42}" destId="{FA1B48FA-5B65-4EF6-ADC7-6C647BA9855B}" srcOrd="10" destOrd="0" presId="urn:microsoft.com/office/officeart/2005/8/layout/radial1"/>
    <dgm:cxn modelId="{74872D01-C849-4E55-9170-1B163A67F578}" type="presParOf" srcId="{CC1E0D94-525A-46F9-A8F9-77E71CE0CF42}" destId="{90EDFE81-A5BD-4221-8FCD-66F0A01681BA}" srcOrd="11" destOrd="0" presId="urn:microsoft.com/office/officeart/2005/8/layout/radial1"/>
    <dgm:cxn modelId="{7A5AA94F-D973-4961-A079-7132A5E6AB04}" type="presParOf" srcId="{90EDFE81-A5BD-4221-8FCD-66F0A01681BA}" destId="{69F0790C-A54E-491C-B79B-5DBC3BCD243A}" srcOrd="0" destOrd="0" presId="urn:microsoft.com/office/officeart/2005/8/layout/radial1"/>
    <dgm:cxn modelId="{92C4A2F1-ACEF-4110-8C72-A6A4C2AE946D}" type="presParOf" srcId="{CC1E0D94-525A-46F9-A8F9-77E71CE0CF42}" destId="{D4EF9A7F-59A9-4FB9-9C62-984C243E648E}"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2D1A4-0C94-433F-991A-18D8A12CCA03}">
      <dsp:nvSpPr>
        <dsp:cNvPr id="0" name=""/>
        <dsp:cNvSpPr/>
      </dsp:nvSpPr>
      <dsp:spPr>
        <a:xfrm>
          <a:off x="3590009" y="2079612"/>
          <a:ext cx="1846614" cy="1858531"/>
        </a:xfrm>
        <a:prstGeom prst="ellipse">
          <a:avLst/>
        </a:prstGeom>
        <a:solidFill>
          <a:srgbClr val="002576"/>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Arial"/>
              <a:ea typeface="+mn-ea"/>
              <a:cs typeface="+mn-cs"/>
            </a:rPr>
            <a:t>MEDC &amp; Core Partners, Steering Committee</a:t>
          </a:r>
        </a:p>
      </dsp:txBody>
      <dsp:txXfrm>
        <a:off x="3860439" y="2351788"/>
        <a:ext cx="1305754" cy="1314179"/>
      </dsp:txXfrm>
    </dsp:sp>
    <dsp:sp modelId="{D2217358-7A6D-4F66-B6C9-E16752FA6AF0}">
      <dsp:nvSpPr>
        <dsp:cNvPr id="0" name=""/>
        <dsp:cNvSpPr/>
      </dsp:nvSpPr>
      <dsp:spPr>
        <a:xfrm rot="16200000">
          <a:off x="4313018" y="1862789"/>
          <a:ext cx="400595" cy="33050"/>
        </a:xfrm>
        <a:custGeom>
          <a:avLst/>
          <a:gdLst/>
          <a:ahLst/>
          <a:cxnLst/>
          <a:rect l="0" t="0" r="0" b="0"/>
          <a:pathLst>
            <a:path>
              <a:moveTo>
                <a:pt x="0" y="16525"/>
              </a:moveTo>
              <a:lnTo>
                <a:pt x="360714" y="16525"/>
              </a:lnTo>
            </a:path>
          </a:pathLst>
        </a:custGeom>
        <a:noFill/>
        <a:ln w="12700" cap="flat" cmpd="sng" algn="ctr">
          <a:solidFill>
            <a:srgbClr val="CACCCF">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Arial"/>
            <a:ea typeface="+mn-ea"/>
            <a:cs typeface="+mn-cs"/>
          </a:endParaRPr>
        </a:p>
      </dsp:txBody>
      <dsp:txXfrm>
        <a:off x="4503301" y="1889328"/>
        <a:ext cx="0" cy="0"/>
      </dsp:txXfrm>
    </dsp:sp>
    <dsp:sp modelId="{D4EBDD57-1FE4-4F82-8A54-A93163AD4B4A}">
      <dsp:nvSpPr>
        <dsp:cNvPr id="0" name=""/>
        <dsp:cNvSpPr/>
      </dsp:nvSpPr>
      <dsp:spPr>
        <a:xfrm>
          <a:off x="3684613" y="21610"/>
          <a:ext cx="1657405" cy="1657405"/>
        </a:xfrm>
        <a:prstGeom prst="ellipse">
          <a:avLst/>
        </a:prstGeom>
        <a:solidFill>
          <a:srgbClr val="CACCC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002576"/>
              </a:solidFill>
              <a:latin typeface="Arial"/>
              <a:ea typeface="+mn-ea"/>
              <a:cs typeface="+mn-cs"/>
            </a:rPr>
            <a:t>Business Service Organizations</a:t>
          </a:r>
        </a:p>
      </dsp:txBody>
      <dsp:txXfrm>
        <a:off x="3927334" y="264331"/>
        <a:ext cx="1171963" cy="1171963"/>
      </dsp:txXfrm>
    </dsp:sp>
    <dsp:sp modelId="{0F6F4236-3C15-4CDA-9644-1505B3875338}">
      <dsp:nvSpPr>
        <dsp:cNvPr id="0" name=""/>
        <dsp:cNvSpPr/>
      </dsp:nvSpPr>
      <dsp:spPr>
        <a:xfrm rot="19800000">
          <a:off x="5287070" y="2428690"/>
          <a:ext cx="405075" cy="33050"/>
        </a:xfrm>
        <a:custGeom>
          <a:avLst/>
          <a:gdLst/>
          <a:ahLst/>
          <a:cxnLst/>
          <a:rect l="0" t="0" r="0" b="0"/>
          <a:pathLst>
            <a:path>
              <a:moveTo>
                <a:pt x="0" y="16525"/>
              </a:moveTo>
              <a:lnTo>
                <a:pt x="364748" y="16525"/>
              </a:lnTo>
            </a:path>
          </a:pathLst>
        </a:custGeom>
        <a:noFill/>
        <a:ln w="12700" cap="flat" cmpd="sng" algn="ctr">
          <a:solidFill>
            <a:srgbClr val="CACCCF">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Arial"/>
            <a:ea typeface="+mn-ea"/>
            <a:cs typeface="+mn-cs"/>
          </a:endParaRPr>
        </a:p>
      </dsp:txBody>
      <dsp:txXfrm>
        <a:off x="5475773" y="2441509"/>
        <a:ext cx="0" cy="0"/>
      </dsp:txXfrm>
    </dsp:sp>
    <dsp:sp modelId="{09CC6E7A-754D-4F59-A3C6-D744767F14D2}">
      <dsp:nvSpPr>
        <dsp:cNvPr id="0" name=""/>
        <dsp:cNvSpPr/>
      </dsp:nvSpPr>
      <dsp:spPr>
        <a:xfrm>
          <a:off x="5553985" y="1100893"/>
          <a:ext cx="1657405" cy="1657405"/>
        </a:xfrm>
        <a:prstGeom prst="ellipse">
          <a:avLst/>
        </a:prstGeom>
        <a:solidFill>
          <a:srgbClr val="CACCC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002576"/>
              </a:solidFill>
              <a:latin typeface="Arial"/>
              <a:ea typeface="+mn-ea"/>
              <a:cs typeface="+mn-cs"/>
            </a:rPr>
            <a:t>EDO’s</a:t>
          </a:r>
        </a:p>
      </dsp:txBody>
      <dsp:txXfrm>
        <a:off x="5796706" y="1343614"/>
        <a:ext cx="1171963" cy="1171963"/>
      </dsp:txXfrm>
    </dsp:sp>
    <dsp:sp modelId="{33E8B764-FA50-4D9A-92C4-019E9E1A235B}">
      <dsp:nvSpPr>
        <dsp:cNvPr id="0" name=""/>
        <dsp:cNvSpPr/>
      </dsp:nvSpPr>
      <dsp:spPr>
        <a:xfrm rot="1800000">
          <a:off x="5287070" y="3556014"/>
          <a:ext cx="405075" cy="33050"/>
        </a:xfrm>
        <a:custGeom>
          <a:avLst/>
          <a:gdLst/>
          <a:ahLst/>
          <a:cxnLst/>
          <a:rect l="0" t="0" r="0" b="0"/>
          <a:pathLst>
            <a:path>
              <a:moveTo>
                <a:pt x="0" y="16525"/>
              </a:moveTo>
              <a:lnTo>
                <a:pt x="364748" y="16525"/>
              </a:lnTo>
            </a:path>
          </a:pathLst>
        </a:custGeom>
        <a:noFill/>
        <a:ln w="12700" cap="flat" cmpd="sng" algn="ctr">
          <a:solidFill>
            <a:srgbClr val="CACCCF">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Arial"/>
            <a:ea typeface="+mn-ea"/>
            <a:cs typeface="+mn-cs"/>
          </a:endParaRPr>
        </a:p>
      </dsp:txBody>
      <dsp:txXfrm>
        <a:off x="5485900" y="3558706"/>
        <a:ext cx="0" cy="0"/>
      </dsp:txXfrm>
    </dsp:sp>
    <dsp:sp modelId="{4C4E9582-A1F3-4C88-A504-63ED52D41AA9}">
      <dsp:nvSpPr>
        <dsp:cNvPr id="0" name=""/>
        <dsp:cNvSpPr/>
      </dsp:nvSpPr>
      <dsp:spPr>
        <a:xfrm>
          <a:off x="5553985" y="3259457"/>
          <a:ext cx="1657405" cy="1657405"/>
        </a:xfrm>
        <a:prstGeom prst="ellipse">
          <a:avLst/>
        </a:prstGeom>
        <a:solidFill>
          <a:srgbClr val="CACCC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002576"/>
              </a:solidFill>
              <a:latin typeface="Arial"/>
              <a:ea typeface="+mn-ea"/>
              <a:cs typeface="+mn-cs"/>
            </a:rPr>
            <a:t>SmartZones</a:t>
          </a:r>
        </a:p>
      </dsp:txBody>
      <dsp:txXfrm>
        <a:off x="5796706" y="3502178"/>
        <a:ext cx="1171963" cy="1171963"/>
      </dsp:txXfrm>
    </dsp:sp>
    <dsp:sp modelId="{5342B18D-E96F-46D9-AD20-F155DA9A9E9C}">
      <dsp:nvSpPr>
        <dsp:cNvPr id="0" name=""/>
        <dsp:cNvSpPr/>
      </dsp:nvSpPr>
      <dsp:spPr>
        <a:xfrm rot="5400000">
          <a:off x="4313018" y="4121916"/>
          <a:ext cx="400595" cy="33050"/>
        </a:xfrm>
        <a:custGeom>
          <a:avLst/>
          <a:gdLst/>
          <a:ahLst/>
          <a:cxnLst/>
          <a:rect l="0" t="0" r="0" b="0"/>
          <a:pathLst>
            <a:path>
              <a:moveTo>
                <a:pt x="0" y="16525"/>
              </a:moveTo>
              <a:lnTo>
                <a:pt x="360714" y="16525"/>
              </a:lnTo>
            </a:path>
          </a:pathLst>
        </a:custGeom>
        <a:noFill/>
        <a:ln w="12700" cap="flat" cmpd="sng" algn="ctr">
          <a:solidFill>
            <a:srgbClr val="CACCCF">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Arial"/>
            <a:ea typeface="+mn-ea"/>
            <a:cs typeface="+mn-cs"/>
          </a:endParaRPr>
        </a:p>
      </dsp:txBody>
      <dsp:txXfrm>
        <a:off x="4523330" y="4128426"/>
        <a:ext cx="0" cy="0"/>
      </dsp:txXfrm>
    </dsp:sp>
    <dsp:sp modelId="{CAAA22BE-40A2-48E2-B821-5DB610EB7EDF}">
      <dsp:nvSpPr>
        <dsp:cNvPr id="0" name=""/>
        <dsp:cNvSpPr/>
      </dsp:nvSpPr>
      <dsp:spPr>
        <a:xfrm>
          <a:off x="3684613" y="4338739"/>
          <a:ext cx="1657405" cy="1657405"/>
        </a:xfrm>
        <a:prstGeom prst="ellipse">
          <a:avLst/>
        </a:prstGeom>
        <a:solidFill>
          <a:srgbClr val="CACCC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002576"/>
              </a:solidFill>
              <a:latin typeface="Arial"/>
              <a:ea typeface="+mn-ea"/>
              <a:cs typeface="+mn-cs"/>
            </a:rPr>
            <a:t>Professional Service Firms</a:t>
          </a:r>
        </a:p>
      </dsp:txBody>
      <dsp:txXfrm>
        <a:off x="3927334" y="4581460"/>
        <a:ext cx="1171963" cy="1171963"/>
      </dsp:txXfrm>
    </dsp:sp>
    <dsp:sp modelId="{C25C5C5D-B844-4CAE-A0FA-0E5CB5B8FAFF}">
      <dsp:nvSpPr>
        <dsp:cNvPr id="0" name=""/>
        <dsp:cNvSpPr/>
      </dsp:nvSpPr>
      <dsp:spPr>
        <a:xfrm rot="9000000">
          <a:off x="3334487" y="3556014"/>
          <a:ext cx="405075" cy="33050"/>
        </a:xfrm>
        <a:custGeom>
          <a:avLst/>
          <a:gdLst/>
          <a:ahLst/>
          <a:cxnLst/>
          <a:rect l="0" t="0" r="0" b="0"/>
          <a:pathLst>
            <a:path>
              <a:moveTo>
                <a:pt x="0" y="16525"/>
              </a:moveTo>
              <a:lnTo>
                <a:pt x="364748" y="16525"/>
              </a:lnTo>
            </a:path>
          </a:pathLst>
        </a:custGeom>
        <a:noFill/>
        <a:ln w="12700" cap="flat" cmpd="sng" algn="ctr">
          <a:solidFill>
            <a:srgbClr val="CACCCF">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Arial"/>
            <a:ea typeface="+mn-ea"/>
            <a:cs typeface="+mn-cs"/>
          </a:endParaRPr>
        </a:p>
      </dsp:txBody>
      <dsp:txXfrm rot="10800000">
        <a:off x="3550858" y="3576246"/>
        <a:ext cx="0" cy="0"/>
      </dsp:txXfrm>
    </dsp:sp>
    <dsp:sp modelId="{FA1B48FA-5B65-4EF6-ADC7-6C647BA9855B}">
      <dsp:nvSpPr>
        <dsp:cNvPr id="0" name=""/>
        <dsp:cNvSpPr/>
      </dsp:nvSpPr>
      <dsp:spPr>
        <a:xfrm>
          <a:off x="1815242" y="3259457"/>
          <a:ext cx="1657405" cy="1657405"/>
        </a:xfrm>
        <a:prstGeom prst="ellipse">
          <a:avLst/>
        </a:prstGeom>
        <a:solidFill>
          <a:srgbClr val="CACCC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002576"/>
              </a:solidFill>
              <a:latin typeface="Arial"/>
              <a:ea typeface="+mn-ea"/>
              <a:cs typeface="+mn-cs"/>
            </a:rPr>
            <a:t>CDFI’s, Banks &amp; Credit Unions</a:t>
          </a:r>
        </a:p>
      </dsp:txBody>
      <dsp:txXfrm>
        <a:off x="2057963" y="3502178"/>
        <a:ext cx="1171963" cy="1171963"/>
      </dsp:txXfrm>
    </dsp:sp>
    <dsp:sp modelId="{90EDFE81-A5BD-4221-8FCD-66F0A01681BA}">
      <dsp:nvSpPr>
        <dsp:cNvPr id="0" name=""/>
        <dsp:cNvSpPr/>
      </dsp:nvSpPr>
      <dsp:spPr>
        <a:xfrm rot="12600000">
          <a:off x="3334487" y="2428690"/>
          <a:ext cx="405075" cy="33050"/>
        </a:xfrm>
        <a:custGeom>
          <a:avLst/>
          <a:gdLst/>
          <a:ahLst/>
          <a:cxnLst/>
          <a:rect l="0" t="0" r="0" b="0"/>
          <a:pathLst>
            <a:path>
              <a:moveTo>
                <a:pt x="0" y="16525"/>
              </a:moveTo>
              <a:lnTo>
                <a:pt x="364748" y="16525"/>
              </a:lnTo>
            </a:path>
          </a:pathLst>
        </a:custGeom>
        <a:noFill/>
        <a:ln w="12700" cap="flat" cmpd="sng" algn="ctr">
          <a:solidFill>
            <a:srgbClr val="CACCCF">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Arial"/>
            <a:ea typeface="+mn-ea"/>
            <a:cs typeface="+mn-cs"/>
          </a:endParaRPr>
        </a:p>
      </dsp:txBody>
      <dsp:txXfrm rot="10800000">
        <a:off x="3540731" y="2459049"/>
        <a:ext cx="0" cy="0"/>
      </dsp:txXfrm>
    </dsp:sp>
    <dsp:sp modelId="{D4EF9A7F-59A9-4FB9-9C62-984C243E648E}">
      <dsp:nvSpPr>
        <dsp:cNvPr id="0" name=""/>
        <dsp:cNvSpPr/>
      </dsp:nvSpPr>
      <dsp:spPr>
        <a:xfrm>
          <a:off x="1815242" y="1100893"/>
          <a:ext cx="1657405" cy="1657405"/>
        </a:xfrm>
        <a:prstGeom prst="ellipse">
          <a:avLst/>
        </a:prstGeom>
        <a:solidFill>
          <a:srgbClr val="CACCC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002576"/>
              </a:solidFill>
              <a:latin typeface="Arial"/>
              <a:ea typeface="+mn-ea"/>
              <a:cs typeface="+mn-cs"/>
            </a:rPr>
            <a:t>DDA / Community Organizations</a:t>
          </a:r>
        </a:p>
      </dsp:txBody>
      <dsp:txXfrm>
        <a:off x="2057963" y="1343614"/>
        <a:ext cx="1171963" cy="117196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FEF9E4-052B-4555-A87B-D6C23E49E334}" type="datetimeFigureOut">
              <a:rPr lang="en-US" smtClean="0"/>
              <a:t>2/14/23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ADC71-28C3-4C04-B927-F085FC92DE07}" type="slidenum">
              <a:rPr lang="en-US" smtClean="0"/>
              <a:t>‹#›</a:t>
            </a:fld>
            <a:endParaRPr lang="en-US" dirty="0"/>
          </a:p>
        </p:txBody>
      </p:sp>
    </p:spTree>
    <p:extLst>
      <p:ext uri="{BB962C8B-B14F-4D97-AF65-F5344CB8AC3E}">
        <p14:creationId xmlns:p14="http://schemas.microsoft.com/office/powerpoint/2010/main" val="2266510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INTRO: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Thank them for having you.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3D18C-ABF3-314D-A276-B47498D38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30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800" b="1" i="0" u="sng" dirty="0">
                <a:solidFill>
                  <a:srgbClr val="353535"/>
                </a:solidFill>
                <a:effectLst/>
                <a:latin typeface="inherit"/>
              </a:rPr>
              <a:t>WINNING IN OUR OWN BACKYARD: OFFICE OF HIGH-SPEED INTERNET</a:t>
            </a:r>
          </a:p>
          <a:p>
            <a:pPr marL="457200" indent="-457200" algn="l" fontAlgn="base">
              <a:buFont typeface="Arial" panose="020B0604020202020204" pitchFamily="34" charset="0"/>
              <a:buChar char="•"/>
            </a:pPr>
            <a:r>
              <a:rPr lang="en-US" sz="2800" b="0" i="0" dirty="0">
                <a:solidFill>
                  <a:srgbClr val="353535"/>
                </a:solidFill>
                <a:effectLst/>
                <a:latin typeface="inherit"/>
              </a:rPr>
              <a:t>In June, Gov. Whitmer signed an Executive Directive to expand high-speed internet access for people in Michigan, creating the Michigan High-Speed Internet Office (MIHI) to ensure that "every home and business in Michigan will have access to an affordable, reliable high-speed internet connection that meets their needs." </a:t>
            </a:r>
          </a:p>
          <a:p>
            <a:pPr marL="457200" indent="-457200" algn="l" fontAlgn="base">
              <a:buFont typeface="Arial" panose="020B0604020202020204" pitchFamily="34" charset="0"/>
              <a:buChar char="•"/>
            </a:pPr>
            <a:r>
              <a:rPr lang="en-US" sz="2800" b="0" i="0" dirty="0">
                <a:solidFill>
                  <a:srgbClr val="353535"/>
                </a:solidFill>
                <a:effectLst/>
                <a:latin typeface="inherit"/>
              </a:rPr>
              <a:t>High-speed internet is becoming more of a necessity than ever before in citizens' educational, professional and personal lives played a key factor in the creation of MIHI, especially since the COVID-19 pandemic hit. </a:t>
            </a:r>
          </a:p>
          <a:p>
            <a:pPr marL="457200" indent="-457200" algn="l" fontAlgn="base">
              <a:buFont typeface="Arial" panose="020B0604020202020204" pitchFamily="34" charset="0"/>
              <a:buChar char="•"/>
            </a:pPr>
            <a:r>
              <a:rPr lang="en-US" sz="2800" b="0" i="0" dirty="0">
                <a:solidFill>
                  <a:srgbClr val="353535"/>
                </a:solidFill>
                <a:effectLst/>
                <a:latin typeface="inherit"/>
              </a:rPr>
              <a:t>MEDC works to support efforts being led by Eric Frederick in this office, acknowledging that businesses and talent alike make decisions about where to locate and grow based on their ability to access necessities like high-speed internet</a:t>
            </a:r>
          </a:p>
          <a:p>
            <a:pPr marL="457200" indent="-457200" algn="l" fontAlgn="base">
              <a:buFont typeface="Arial" panose="020B0604020202020204" pitchFamily="34" charset="0"/>
              <a:buChar char="•"/>
            </a:pPr>
            <a:r>
              <a:rPr lang="en-US" sz="4000" b="0" i="0" dirty="0">
                <a:solidFill>
                  <a:srgbClr val="353535"/>
                </a:solidFill>
                <a:effectLst/>
                <a:latin typeface="Montserrat" panose="00000500000000000000" pitchFamily="2" charset="0"/>
              </a:rPr>
              <a:t>Gov. Whitmer signed into law the Broadband Expansion Act of Michigan in June, which codified the Connecting Michigan Communities (CMIC) grant program. </a:t>
            </a:r>
            <a:endParaRPr lang="en-US" sz="1800" b="0" i="0" dirty="0">
              <a:solidFill>
                <a:srgbClr val="353535"/>
              </a:solidFill>
              <a:effectLst/>
              <a:latin typeface="Calibri" panose="020F0502020204030204" pitchFamily="34" charset="0"/>
              <a:cs typeface="Times New Roman" panose="02020603050405020304" pitchFamily="18" charset="0"/>
            </a:endParaRPr>
          </a:p>
          <a:p>
            <a:pPr marL="457200" indent="-457200" algn="l" fontAlgn="base">
              <a:buFont typeface="Arial" panose="020B0604020202020204" pitchFamily="34" charset="0"/>
              <a:buChar char="•"/>
            </a:pPr>
            <a:r>
              <a:rPr lang="en-US" sz="1800" b="0" i="0" dirty="0">
                <a:solidFill>
                  <a:srgbClr val="353535"/>
                </a:solidFill>
                <a:effectLst/>
                <a:latin typeface="Calibri" panose="020F0502020204030204" pitchFamily="34" charset="0"/>
                <a:cs typeface="Times New Roman" panose="02020603050405020304" pitchFamily="18" charset="0"/>
              </a:rPr>
              <a:t>Connecting MI Communities Grant Program: </a:t>
            </a:r>
            <a:r>
              <a:rPr lang="en-US" sz="5400" b="0" i="0" dirty="0">
                <a:solidFill>
                  <a:srgbClr val="353535"/>
                </a:solidFill>
                <a:effectLst/>
                <a:latin typeface="Montserrat" panose="00000500000000000000" pitchFamily="2" charset="0"/>
              </a:rPr>
              <a:t>The Michigan Department of Technology, Management, and Budget (DTMB) is providing a grant opportunity to extend broadband service into unserved areas in Michigan. The grant funds are available to projects that demonstrate collaboration to achieve community investment and economic development goals of the area impacted.</a:t>
            </a:r>
            <a:endParaRPr lang="en-US" sz="4000" b="0" i="0" dirty="0">
              <a:solidFill>
                <a:srgbClr val="353535"/>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FA62F-C7EC-438B-8064-8DF428568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583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PHYSICAL AND KNOWLEDGE INFRASTRUCTURE: TALENT</a:t>
            </a: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MEDC is developing the talent for Michigan’s tomorrow.</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Every state faces a universal challenge of how to attract, keep and grow their workforce to meet employer needs. </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Here in Michigan, we’re no exception; what we hear most from employers is that they are having trouble finding talent.</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We need to be honest about the challenges we’re facing if we’re going to be effective in addressing them:</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We are experiencing challenges in retaining and recruiting talent, and upskilling/reskilling workers. </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In advanced manufacturing and healthcare, there is a significant shortfall of high-skill workers</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Labor force participation rates are lagging.</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Need to grow diversity in talent across priority sectors</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Must strengthen the link between education and employers</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Also – I said it before, and I know it’s grim, but it’s also the truth: Our population growth is trending towards decline.</a:t>
            </a:r>
          </a:p>
          <a:p>
            <a:pPr marL="1143000" marR="0" lvl="2" indent="-228600">
              <a:lnSpc>
                <a:spcPct val="107000"/>
              </a:lnSpc>
              <a:spcBef>
                <a:spcPts val="0"/>
              </a:spcBef>
              <a:spcAft>
                <a:spcPts val="0"/>
              </a:spcAft>
              <a:buFont typeface="Symbol" panose="05050102010706020507" pitchFamily="18" charset="2"/>
              <a:buChar char=""/>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Come 2028, deaths will outpace births in Michigan.</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By investing in tailored solutions for employers, expanding educational opportunities to build competitive, cross-industry talent for the future, and investing in education/employment partnerships that create early career exposure and better feedback between educators and employers, Michigan’s talent pool can help build upon our state’s economic competitiveness and allow us to continue winning in the years to come.</a:t>
            </a:r>
          </a:p>
          <a:p>
            <a:endParaRPr lang="en-US" sz="18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442B5-72D0-4BD5-81E1-22977408A6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177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PHYSICAL AND KNOWLEDGE INFRASTRUCTURE: TALENT ACTION TEAM</a:t>
            </a: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Building on our commitment to providing concierge-level support to businesses looking to grow and expand, the MEDC convened two Talent Action Teams to launch the first focused effort on supporting the talent transition in the EV and mobility sectors as well as the semiconductor industry. </a:t>
            </a:r>
          </a:p>
          <a:p>
            <a:pPr marL="742950" marR="0" lvl="1" indent="-285750">
              <a:lnSpc>
                <a:spcPct val="107000"/>
              </a:lnSpc>
              <a:spcBef>
                <a:spcPts val="0"/>
              </a:spcBef>
              <a:spcAft>
                <a:spcPts val="0"/>
              </a:spcAft>
              <a:buFont typeface="Courier New" panose="02070309020205020404" pitchFamily="49" charset="0"/>
              <a:buChar char="o"/>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In the future, we’ll also launch similar Talent Action Teams specific to other focus industries in the state. </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EV and mobility Talent Action Team’s goal is to train thousands of workers in the first year by delivering professional development programs that engage workers in improving their skills and competencies in line with in-demand roles. </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new model of workforce development aims to reshape a once fragmented and dispersed landscape of resources and programs into a hub of innovation and collaboration, all centered on the people that have made Michigan a powerhouse of the auto industry for over a century.</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Team acts as a concierge service for talent solutions, including leveraging existing programs such as Going Pro and MI Reconnect.</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work being led by the Talent Action Team will serve to inform other industry-specific initiatives, as well, like the state’s EV Academy, to proactively prepare the talent needed for automotive mobility and electrification current, emerging, future jobs and career pathways.</a:t>
            </a:r>
          </a:p>
          <a:p>
            <a:pPr marL="0" marR="0">
              <a:spcBef>
                <a:spcPts val="0"/>
              </a:spcBef>
              <a:spcAft>
                <a:spcPts val="8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17176F-8946-4E98-B6D6-E1686A39E1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055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PHYSICAL AND KNOWLEDGE INFRASTRUCTURE: STRATEGIC SITE READINESS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Michigan is years, and even decades, behind competitor and other states in site readiness efforts.</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Michigan is being noticed and is experiencing an unprecedented level of interest as a site selection option.</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tab pos="457200" algn="l"/>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Being site-ready means having the talent, incentives, energy connectivity, DEI initiatives and support systems in place to welcome a global company and its employees on Day One.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With the additional $350 million MEDC received to support strategic site readiness, we are:</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Identifying and preparing multiple megasites throughout the state</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Growing our Build Ready Sites Program to prepare sites of all sizes in communities across Michigan</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Identifying innovative ways to address company site concerns in real time as our pipeline faces historic demand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IF NEEDED: KEY DEFINITIONS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Arial"/>
                <a:ea typeface="+mn-ea"/>
                <a:cs typeface="+mn-cs"/>
              </a:rPr>
              <a:t>Site Selection </a:t>
            </a:r>
            <a:r>
              <a:rPr kumimoji="0" lang="en-US" sz="1400" b="0" i="0" u="none" strike="noStrike" kern="1200" cap="none" spc="0" normalizeH="0" baseline="0" noProof="0" dirty="0">
                <a:ln>
                  <a:noFill/>
                </a:ln>
                <a:effectLst/>
                <a:uLnTx/>
                <a:uFillTx/>
                <a:latin typeface="Arial"/>
                <a:ea typeface="+mn-ea"/>
                <a:cs typeface="+mn-cs"/>
              </a:rPr>
              <a:t>is the process of analyzing all factors impacting the likelihood of project success.  </a:t>
            </a:r>
          </a:p>
          <a:p>
            <a:pPr marL="742950" lvl="1" indent="-285750">
              <a:buFont typeface="Arial" panose="020B0604020202020204" pitchFamily="34" charset="0"/>
              <a:buChar char="•"/>
              <a:defRPr/>
            </a:pPr>
            <a:r>
              <a:rPr kumimoji="0" lang="en-US" sz="1400" b="0" i="0" u="none" strike="noStrike" kern="1200" cap="none" spc="0" normalizeH="0" baseline="0" noProof="0" dirty="0">
                <a:ln>
                  <a:noFill/>
                </a:ln>
                <a:effectLst/>
                <a:uLnTx/>
                <a:uFillTx/>
                <a:latin typeface="Arial"/>
                <a:ea typeface="+mn-ea"/>
                <a:cs typeface="+mn-cs"/>
              </a:rPr>
              <a:t>There are two initial drivers in the site selection process: </a:t>
            </a:r>
            <a:r>
              <a:rPr kumimoji="0" lang="en-US" sz="1400" b="1" i="0" u="none" strike="noStrike" kern="1200" cap="none" spc="0" normalizeH="0" baseline="0" noProof="0" dirty="0">
                <a:ln>
                  <a:noFill/>
                </a:ln>
                <a:effectLst/>
                <a:uLnTx/>
                <a:uFillTx/>
                <a:latin typeface="Arial"/>
                <a:ea typeface="+mn-ea"/>
                <a:cs typeface="+mn-cs"/>
              </a:rPr>
              <a:t>site and talent</a:t>
            </a:r>
            <a:r>
              <a:rPr kumimoji="0" lang="en-US" sz="1400" b="0" i="0" u="none" strike="noStrike" kern="1200" cap="none" spc="0" normalizeH="0" baseline="0" noProof="0" dirty="0">
                <a:ln>
                  <a:noFill/>
                </a:ln>
                <a:effectLst/>
                <a:uLnTx/>
                <a:uFillTx/>
                <a:latin typeface="Arial"/>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Arial"/>
                <a:ea typeface="+mn-ea"/>
                <a:cs typeface="+mn-cs"/>
              </a:rPr>
              <a:t>Site</a:t>
            </a:r>
            <a:r>
              <a:rPr kumimoji="0" lang="en-US" sz="1400" b="0" i="0" u="none" strike="noStrike" kern="1200" cap="none" spc="0" normalizeH="0" baseline="0" noProof="0" dirty="0">
                <a:ln>
                  <a:noFill/>
                </a:ln>
                <a:effectLst/>
                <a:uLnTx/>
                <a:uFillTx/>
                <a:latin typeface="Arial"/>
                <a:ea typeface="+mn-ea"/>
                <a:cs typeface="+mn-cs"/>
              </a:rPr>
              <a:t> is the physical property and attributes, including all factors related to the viability of site development and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Arial"/>
                <a:ea typeface="+mn-ea"/>
                <a:cs typeface="+mn-cs"/>
              </a:rPr>
              <a:t>Energy</a:t>
            </a:r>
            <a:r>
              <a:rPr kumimoji="0" lang="en-US" sz="1400" b="0" i="0" u="none" strike="noStrike" kern="1200" cap="none" spc="0" normalizeH="0" baseline="0" noProof="0" dirty="0">
                <a:ln>
                  <a:noFill/>
                </a:ln>
                <a:effectLst/>
                <a:uLnTx/>
                <a:uFillTx/>
                <a:latin typeface="Arial"/>
                <a:ea typeface="+mn-ea"/>
                <a:cs typeface="+mn-cs"/>
              </a:rPr>
              <a:t> is the availability and cost of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Arial"/>
                <a:ea typeface="+mn-ea"/>
                <a:cs typeface="+mn-cs"/>
              </a:rPr>
              <a:t>Incentives</a:t>
            </a:r>
            <a:r>
              <a:rPr kumimoji="0" lang="en-US" sz="1400" b="0" i="0" u="none" strike="noStrike" kern="1200" cap="none" spc="0" normalizeH="0" baseline="0" noProof="0" dirty="0">
                <a:ln>
                  <a:noFill/>
                </a:ln>
                <a:effectLst/>
                <a:uLnTx/>
                <a:uFillTx/>
                <a:latin typeface="Arial"/>
                <a:ea typeface="+mn-ea"/>
                <a:cs typeface="+mn-cs"/>
              </a:rPr>
              <a:t> are financial and other resources applied to project costs, which vary by project and may be a significant factor.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Arial"/>
                <a:ea typeface="+mn-ea"/>
                <a:cs typeface="+mn-cs"/>
              </a:rPr>
              <a:t>Talent</a:t>
            </a:r>
            <a:r>
              <a:rPr kumimoji="0" lang="en-US" sz="1400" b="0" i="0" u="none" strike="noStrike" kern="1200" cap="none" spc="0" normalizeH="0" baseline="0" noProof="0" dirty="0">
                <a:ln>
                  <a:noFill/>
                </a:ln>
                <a:effectLst/>
                <a:uLnTx/>
                <a:uFillTx/>
                <a:latin typeface="Arial"/>
                <a:ea typeface="+mn-ea"/>
                <a:cs typeface="+mn-cs"/>
              </a:rPr>
              <a:t> is workforce availability and initiatives designed to secure workforce requirements.</a:t>
            </a:r>
            <a:endParaRPr kumimoji="0" lang="en-US" sz="1400" b="1" i="0" u="none" strike="noStrike" kern="1200" cap="none" spc="0" normalizeH="0" baseline="0" noProof="0" dirty="0">
              <a:ln>
                <a:noFill/>
              </a:ln>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Arial"/>
                <a:ea typeface="+mn-ea"/>
                <a:cs typeface="+mn-cs"/>
              </a:rPr>
              <a:t>Community </a:t>
            </a:r>
            <a:r>
              <a:rPr kumimoji="0" lang="en-US" sz="1400" b="0" i="0" u="none" strike="noStrike" kern="1200" cap="none" spc="0" normalizeH="0" baseline="0" noProof="0" dirty="0">
                <a:ln>
                  <a:noFill/>
                </a:ln>
                <a:effectLst/>
                <a:uLnTx/>
                <a:uFillTx/>
                <a:latin typeface="Arial"/>
                <a:ea typeface="+mn-ea"/>
                <a:cs typeface="+mn-cs"/>
              </a:rPr>
              <a:t>is</a:t>
            </a:r>
            <a:r>
              <a:rPr kumimoji="0" lang="en-US" sz="1400" b="1" i="0" u="none" strike="noStrike" kern="1200" cap="none" spc="0" normalizeH="0" baseline="0" noProof="0" dirty="0">
                <a:ln>
                  <a:noFill/>
                </a:ln>
                <a:effectLst/>
                <a:uLnTx/>
                <a:uFillTx/>
                <a:latin typeface="Arial"/>
                <a:ea typeface="+mn-ea"/>
                <a:cs typeface="+mn-cs"/>
              </a:rPr>
              <a:t> </a:t>
            </a:r>
            <a:r>
              <a:rPr kumimoji="0" lang="en-US" sz="1400" b="0" i="0" u="none" strike="noStrike" kern="1200" cap="none" spc="0" normalizeH="0" baseline="0" noProof="0" dirty="0">
                <a:ln>
                  <a:noFill/>
                </a:ln>
                <a:effectLst/>
                <a:uLnTx/>
                <a:uFillTx/>
                <a:latin typeface="Arial"/>
                <a:ea typeface="+mn-ea"/>
                <a:cs typeface="+mn-cs"/>
              </a:rPr>
              <a:t>the supporting position of the local unit of government; quality of life attributes such as housing availability and schools, and vibrant communities.</a:t>
            </a:r>
            <a:endParaRPr kumimoji="0" lang="en-US" sz="1400" b="1" i="0" u="none" strike="noStrike" kern="1200" cap="none" spc="0" normalizeH="0" baseline="0" noProof="0" dirty="0">
              <a:ln>
                <a:noFill/>
              </a:ln>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Arial"/>
                <a:ea typeface="+mn-ea"/>
                <a:cs typeface="+mn-cs"/>
              </a:rPr>
              <a:t>Qualitative Considerations </a:t>
            </a:r>
            <a:r>
              <a:rPr kumimoji="0" lang="en-US" sz="1400" b="0" i="0" u="none" strike="noStrike" kern="1200" cap="none" spc="0" normalizeH="0" baseline="0" noProof="0" dirty="0">
                <a:ln>
                  <a:noFill/>
                </a:ln>
                <a:effectLst/>
                <a:uLnTx/>
                <a:uFillTx/>
                <a:latin typeface="Arial"/>
                <a:ea typeface="+mn-ea"/>
                <a:cs typeface="+mn-cs"/>
              </a:rPr>
              <a:t>are the non-measurable aspects that companies and consultants respond to emotionally – the cohesiveness of the team and eagerness to secure projects, DEI initiatives, environmental sustainability goals, personal interaction.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503E8-D1AE-45E0-99BE-FD2615CD26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91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b="1" u="sng" kern="100" dirty="0">
                <a:effectLst/>
                <a:latin typeface="Calibri" panose="020F0502020204030204" pitchFamily="34" charset="0"/>
                <a:ea typeface="Calibri" panose="020F0502020204030204" pitchFamily="34" charset="0"/>
                <a:cs typeface="Times New Roman" panose="02020603050405020304" pitchFamily="18" charset="0"/>
              </a:rPr>
              <a:t>IMPORTANCE OF PLACE IN OUR ECONOMIC FUTURE: HOUSING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Last summer, Governor Whitmer proposed a significant $100 million investment in affordable, attainable housing to create 2,000 units, create 1,600 good-paying jobs and give 6,000 Michiganders a place to call home.  </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We’re working with the Administration and MSHDA to support greater access to affordable housing to make sure all our communities are a great place to live, work and play. </a:t>
            </a:r>
          </a:p>
          <a:p>
            <a:pPr marL="342900" marR="0" lvl="0" indent="-342900">
              <a:lnSpc>
                <a:spcPct val="107000"/>
              </a:lnSpc>
              <a:spcBef>
                <a:spcPts val="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We know that workers want safe, attractive and affordable housing options with access to businesses, public services, cultural amenities and community assets – and yet, here in Michigan there is a housing shortage being felt across many housing types and price points. </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MEDC specifically targets housing for households with incomes between 80% and 120% of the area median income (AMI) in growing the inventory of housing for Michigan’s workforce.  </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We work closely with the Michigan State House Development Authority, who in turn supports low-income housing.</a:t>
            </a:r>
            <a:r>
              <a:rPr lang="en-US" sz="11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120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Pleased to support the first-ever statewide housing plan introduced by the Governor this year, which works to make investments in affordable, accessible housing that will give us a competitive edge in attracting and retaining talent. </a:t>
            </a:r>
          </a:p>
          <a:p>
            <a:pPr marL="342900" marR="0" lvl="0" indent="-342900">
              <a:lnSpc>
                <a:spcPct val="107000"/>
              </a:lnSpc>
              <a:spcBef>
                <a:spcPts val="120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We can make bold investments to support our business community and create better jobs for Michigan workers, with a laser-focus on creating and growing more Main Street businesses that make up the heart and soul of our local communities.</a:t>
            </a:r>
          </a:p>
          <a:p>
            <a:pPr marL="800100" marR="0" lvl="1" indent="-342900">
              <a:lnSpc>
                <a:spcPct val="107000"/>
              </a:lnSpc>
              <a:spcBef>
                <a:spcPts val="1200"/>
              </a:spcBef>
              <a:spcAft>
                <a:spcPts val="0"/>
              </a:spcAft>
              <a:buFont typeface="Symbol" panose="05050102010706020507" pitchFamily="18" charset="2"/>
              <a:buChar char=""/>
            </a:pPr>
            <a:r>
              <a:rPr lang="en-US" sz="1600" b="1" i="0" dirty="0">
                <a:solidFill>
                  <a:srgbClr val="212529"/>
                </a:solidFill>
                <a:effectLst/>
                <a:latin typeface="Open Sans" panose="020B0606030504020204" pitchFamily="34" charset="0"/>
              </a:rPr>
              <a:t>Build MI Community Grant</a:t>
            </a:r>
            <a:r>
              <a:rPr lang="en-US" sz="1600" b="0" i="0" dirty="0">
                <a:solidFill>
                  <a:srgbClr val="212529"/>
                </a:solidFill>
                <a:effectLst/>
                <a:latin typeface="Open Sans" panose="020B0606030504020204" pitchFamily="34" charset="0"/>
              </a:rPr>
              <a:t>: provides access to real estate development gap financing for small scale, incremental redevelopment projects.</a:t>
            </a:r>
          </a:p>
          <a:p>
            <a:pPr marL="1257300" marR="0" lvl="2" indent="-342900">
              <a:lnSpc>
                <a:spcPct val="107000"/>
              </a:lnSpc>
              <a:spcBef>
                <a:spcPts val="1200"/>
              </a:spcBef>
              <a:spcAft>
                <a:spcPts val="0"/>
              </a:spcAft>
              <a:buFont typeface="Symbol" panose="05050102010706020507" pitchFamily="18" charset="2"/>
              <a:buChar char=""/>
            </a:pPr>
            <a:r>
              <a:rPr lang="en-US" sz="1600" b="0" i="0" dirty="0">
                <a:solidFill>
                  <a:srgbClr val="212529"/>
                </a:solidFill>
                <a:effectLst/>
                <a:latin typeface="Open Sans" panose="020B0606030504020204" pitchFamily="34" charset="0"/>
              </a:rPr>
              <a:t>The Build MI Community Initiative has been established to re-activate underutilized or vacant space into vibrant areas by promoting capital investment into redevelopment projects being taken on by developers and property owners with limited real estate development experience and familiarizing them with the development process in order to position them to potentially undertake more complex projects in the future.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1200"/>
              </a:spcBef>
              <a:spcAft>
                <a:spcPts val="0"/>
              </a:spcAft>
              <a:buFont typeface="Symbol" panose="05050102010706020507" pitchFamily="18" charset="2"/>
              <a:buChar char=""/>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Revitalization and Placemaking Program</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awarded </a:t>
            </a:r>
            <a:r>
              <a:rPr lang="en-US" sz="1600" b="0" i="0" dirty="0">
                <a:solidFill>
                  <a:srgbClr val="212529"/>
                </a:solidFill>
                <a:effectLst/>
                <a:latin typeface="Open Sans" panose="020B0606030504020204" pitchFamily="34" charset="0"/>
              </a:rPr>
              <a:t>$83.8 million in grant funding across 22 statewide community development projects around Michigan</a:t>
            </a:r>
          </a:p>
          <a:p>
            <a:pPr marL="342900" marR="0" lvl="0" indent="-342900">
              <a:lnSpc>
                <a:spcPct val="107000"/>
              </a:lnSpc>
              <a:spcBef>
                <a:spcPts val="1200"/>
              </a:spcBef>
              <a:spcAft>
                <a:spcPts val="0"/>
              </a:spcAft>
              <a:buFont typeface="Symbol" panose="05050102010706020507" pitchFamily="18"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And of course, this means that we need to build stronger communities across our state, because Michiganders deserve to live in vibrant places with the kinds of services and amenities that can create a high quality of life, from affordable and attainable housing to high-speed internet access. </a:t>
            </a:r>
          </a:p>
          <a:p>
            <a:pPr marL="342900" marR="0" lvl="0" indent="-342900">
              <a:lnSpc>
                <a:spcPct val="107000"/>
              </a:lnSpc>
              <a:spcBef>
                <a:spcPts val="120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At the end of the day, the true measure of success and impact within our economy won’t be based on rosy economic statistics or reports. It will be measured by the conversations taking place at kitchen tables every night across our state. </a:t>
            </a:r>
            <a:endParaRPr lang="en-US" dirty="0"/>
          </a:p>
          <a:p>
            <a:pPr marL="342900" marR="0" lvl="0" indent="-342900">
              <a:lnSpc>
                <a:spcPct val="107000"/>
              </a:lnSpc>
              <a:spcBef>
                <a:spcPts val="120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fld id="{F8CADC71-28C3-4C04-B927-F085FC92DE07}" type="slidenum">
              <a:rPr lang="en-US" smtClean="0"/>
              <a:t>14</a:t>
            </a:fld>
            <a:endParaRPr lang="en-US" dirty="0"/>
          </a:p>
        </p:txBody>
      </p:sp>
    </p:spTree>
    <p:extLst>
      <p:ext uri="{BB962C8B-B14F-4D97-AF65-F5344CB8AC3E}">
        <p14:creationId xmlns:p14="http://schemas.microsoft.com/office/powerpoint/2010/main" val="3377097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lang="en-US" sz="1100" b="1" u="sng" kern="100" dirty="0">
                <a:effectLst/>
                <a:latin typeface="Calibri" panose="020F0502020204030204" pitchFamily="34" charset="0"/>
                <a:ea typeface="Calibri" panose="020F0502020204030204" pitchFamily="34" charset="0"/>
                <a:cs typeface="Times New Roman" panose="02020603050405020304" pitchFamily="18" charset="0"/>
              </a:rPr>
              <a:t>IMPORTANCE OF PLACE IN OUR ECONOMIC FUTURE: EMERGING DEVELOPER SUPPORT</a:t>
            </a:r>
            <a:endParaRPr lang="en-US" sz="1100" b="0" u="none"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120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Also making a commitment to supporting opportunities for community members to get involved in development projects to be part of the change they want to see in their communities – even if they don’t have traditional developer experience or access. </a:t>
            </a:r>
          </a:p>
          <a:p>
            <a:pPr marL="342900" marR="0" lvl="0" indent="-342900">
              <a:lnSpc>
                <a:spcPct val="107000"/>
              </a:lnSpc>
              <a:spcBef>
                <a:spcPts val="120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MEDC created our Emerging Developers program – and a Developers Toolkit – to help break down barriers for new developers to engage in opportunities to grow and invest in their communities.</a:t>
            </a:r>
          </a:p>
          <a:p>
            <a:pPr marL="342900" marR="0" lvl="0" indent="-342900">
              <a:lnSpc>
                <a:spcPct val="107000"/>
              </a:lnSpc>
              <a:spcBef>
                <a:spcPts val="120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And of course, this means that we need to build stronger communities across our state, because Michiganders deserve to live in vibrant places with the kinds of services and amenities that can create a high quality of life, from affordable and attainable housing to high-speed internet access. </a:t>
            </a:r>
          </a:p>
          <a:p>
            <a:pPr marL="342900" marR="0" lvl="0" indent="-342900">
              <a:lnSpc>
                <a:spcPct val="107000"/>
              </a:lnSpc>
              <a:spcBef>
                <a:spcPts val="120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At the end of the day, the true measure of success and impact within our economy won’t be based on rosy economic statistics or reports. It will be measured by the conversations taking place at kitchen tables every night across our state. </a:t>
            </a:r>
            <a:endParaRPr lang="en-US" sz="1100" dirty="0">
              <a:effectLst/>
              <a:latin typeface="Calibri" panose="020F0502020204030204" pitchFamily="34" charset="0"/>
              <a:ea typeface="Calibri" panose="020F0502020204030204" pitchFamily="34" charset="0"/>
              <a:cs typeface="Symbol" panose="05050102010706020507" pitchFamily="18"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503E8-D1AE-45E0-99BE-FD2615CD26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597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MARKETING THE STATE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addition to our work to attract and retain companies, support small businesses, accelerate high-tech innovation and develop attractive communities – is our proactive work to market the state by promoting Michigan’s image as a world-class business location and travel destination.</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Pure Michigan is no doubt the best-known campaign, and while it is no doubt first and foremost a consumer-facing leisure travel campaign effort, we also very much consider Pure Michigan as part of our economic development efforts as well – particularly when it comes to conversations around talent retention and attraction. </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Ultimately, we are working to increase both the awareness and consideration of Michigan – whether it’s a site selector looking for the best site for an expansion, a CEO in Michigan looking to grow business opportunities in the state, talent considering where they should live and work, or a traveler planning their next vacation. </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also working over the coming year to build a talent campaign to continue growing awareness and consideration of Michigan among key talent looking for a place to build a career and a life for themselves.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3D18C-ABF3-314D-A276-B47498D38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373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WHAT WE ARE DOING AS AN ORGANIZATION TO MEET TODAY’S REALITY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As we move forward, we’re laser-focused on making sure we as MEDC are preparing to respond to today’s reality while forging a path toward greatness for all of Michigan.</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This is the exact effort that I committed to spearheading when I was brought on as the leader of this incredible team.</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Grateful to continue working with all of you to make our vision of greatness a reality in Michigan.</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MEDC is evolving to meet today’s reality while staying laser-focused on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building and maintaining a moat around our in-state businesses, making strategic bets on the future.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MEDC needs to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be recognized by our peers across the country as the best economic development organization</a:t>
            </a:r>
            <a:r>
              <a:rPr lang="en-US" sz="1100" dirty="0">
                <a:effectLst/>
                <a:latin typeface="Calibri" panose="020F0502020204030204" pitchFamily="34" charset="0"/>
                <a:ea typeface="Calibri" panose="020F0502020204030204" pitchFamily="34" charset="0"/>
                <a:cs typeface="Times New Roman" panose="02020603050405020304" pitchFamily="18" charset="0"/>
              </a:rPr>
              <a:t> in the nation.</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By working together, being creative and staying focused on the people who we serve, we will make sure MEDC – and all of Michigan – sets the standard of excellence for economic development across our country.</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Continuing to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be our own best advocates and tell the most compelling Michigan story</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By working collaboratively with every single one of you as partners in making a strong case for Michigan, we are going to put the world on notice that Michigan is a top destination for both business and travel.</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Making sure that no matter where our customers are – whether they’re in urban, suburban or rural communities of the state – our work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is regionally relevant to every single Michigander we serve.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Staying laser-focused on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expanding and growing our orientation to customer service and a partner-centric approach to economic development</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We wouldn’t be successful without our strong partnerships and our dedicated and loyal customers in businesses, communities and regions across the state.</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Focused on not only winning but making sure we offer the highest quality of customer service and support every step of the way.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3D18C-ABF3-314D-A276-B47498D38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851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CLOSING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them for inviting you; open up to questions if time allows.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3D18C-ABF3-314D-A276-B47498D38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689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DEFINING ECONOMIC DEVELOPMENT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Important to level-set what we mean when we talk about economic development – because it’s a big tent!</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Yes, it means the projects we read about in the papers – the transformational projects from Ford, GM, Our Next Energy and Gotion.</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it’s also so much more – it’s about:</a:t>
            </a:r>
          </a:p>
          <a:p>
            <a:pPr marL="742950" marR="0" lvl="1"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Supporting placemaking investments</a:t>
            </a:r>
            <a:r>
              <a:rPr lang="en-US" sz="1100" dirty="0">
                <a:effectLst/>
                <a:latin typeface="Calibri" panose="020F0502020204030204" pitchFamily="34" charset="0"/>
                <a:ea typeface="Calibri" panose="020F0502020204030204" pitchFamily="34" charset="0"/>
                <a:cs typeface="Times New Roman" panose="02020603050405020304" pitchFamily="18" charset="0"/>
              </a:rPr>
              <a:t> in communities across the state to make them places where talent wants to live and businesses want to be</a:t>
            </a:r>
          </a:p>
          <a:p>
            <a:pPr marL="742950" marR="0" lvl="1"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Providing buyer/supplier matchmaking opportunities </a:t>
            </a:r>
            <a:r>
              <a:rPr lang="en-US" sz="1100" dirty="0">
                <a:effectLst/>
                <a:latin typeface="Calibri" panose="020F0502020204030204" pitchFamily="34" charset="0"/>
                <a:ea typeface="Calibri" panose="020F0502020204030204" pitchFamily="34" charset="0"/>
                <a:cs typeface="Times New Roman" panose="02020603050405020304" pitchFamily="18" charset="0"/>
              </a:rPr>
              <a:t>to help our great Michigan companies secure new business</a:t>
            </a:r>
          </a:p>
          <a:p>
            <a:pPr marL="742950" marR="0" lvl="1"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Expanding into international markets </a:t>
            </a:r>
            <a:r>
              <a:rPr lang="en-US" sz="1100" dirty="0">
                <a:effectLst/>
                <a:latin typeface="Calibri" panose="020F0502020204030204" pitchFamily="34" charset="0"/>
                <a:ea typeface="Calibri" panose="020F0502020204030204" pitchFamily="34" charset="0"/>
                <a:cs typeface="Times New Roman" panose="02020603050405020304" pitchFamily="18" charset="0"/>
              </a:rPr>
              <a:t>for Michigan risktakers and businesses to grow their customers</a:t>
            </a:r>
          </a:p>
          <a:p>
            <a:pPr marL="742950" marR="0" lvl="1"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Accelerating startup opportunities </a:t>
            </a:r>
            <a:r>
              <a:rPr lang="en-US" sz="1100" dirty="0">
                <a:effectLst/>
                <a:latin typeface="Calibri" panose="020F0502020204030204" pitchFamily="34" charset="0"/>
                <a:ea typeface="Calibri" panose="020F0502020204030204" pitchFamily="34" charset="0"/>
                <a:cs typeface="Times New Roman" panose="02020603050405020304" pitchFamily="18" charset="0"/>
              </a:rPr>
              <a:t>for researchers in universities and throughout the state</a:t>
            </a:r>
          </a:p>
          <a:p>
            <a:pPr marL="742950" marR="0" lvl="1"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Helping small businesses grow </a:t>
            </a:r>
            <a:r>
              <a:rPr lang="en-US" sz="1100" dirty="0">
                <a:effectLst/>
                <a:latin typeface="Calibri" panose="020F0502020204030204" pitchFamily="34" charset="0"/>
                <a:ea typeface="Calibri" panose="020F0502020204030204" pitchFamily="34" charset="0"/>
                <a:cs typeface="Times New Roman" panose="02020603050405020304" pitchFamily="18" charset="0"/>
              </a:rPr>
              <a:t>with implementing Industry 4.0 technologies and accessing federal resources that are available </a:t>
            </a:r>
          </a:p>
          <a:p>
            <a:pPr marL="742950" marR="0" lvl="1"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Promoting Michigan as a place to visit</a:t>
            </a:r>
            <a:r>
              <a:rPr lang="en-US" sz="1100" b="0" dirty="0">
                <a:effectLst/>
                <a:latin typeface="Calibri" panose="020F0502020204030204" pitchFamily="34" charset="0"/>
                <a:ea typeface="Calibri" panose="020F0502020204030204" pitchFamily="34" charset="0"/>
                <a:cs typeface="Times New Roman" panose="02020603050405020304" pitchFamily="18" charset="0"/>
              </a:rPr>
              <a:t> and explore through Pure Michigan</a:t>
            </a:r>
          </a:p>
          <a:p>
            <a:pPr marL="742950" marR="0" lvl="1"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Protect and rehabilitate </a:t>
            </a:r>
            <a:r>
              <a:rPr lang="en-US" sz="1100" b="0" dirty="0">
                <a:effectLst/>
                <a:latin typeface="Calibri" panose="020F0502020204030204" pitchFamily="34" charset="0"/>
                <a:ea typeface="Calibri" panose="020F0502020204030204" pitchFamily="34" charset="0"/>
                <a:cs typeface="Times New Roman" panose="02020603050405020304" pitchFamily="18" charset="0"/>
              </a:rPr>
              <a:t>our historic places that bring us so much pride to call ourselves Michiganders and foster so much appreciation for our towns and communities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Beyond our robust programs, we also have a strong internal team at MEDC to provide and prioritize excellence in customer service support.</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Committed to making sure everyone sees themselves in the work we do at MEDC.</a:t>
            </a:r>
          </a:p>
          <a:p>
            <a:pPr marL="0" marR="0">
              <a:lnSpc>
                <a:spcPct val="106000"/>
              </a:lnSpc>
              <a:spcBef>
                <a:spcPts val="0"/>
              </a:spcBef>
              <a:spcAft>
                <a:spcPts val="800"/>
              </a:spcAft>
            </a:pPr>
            <a:endParaRPr lang="en-US" sz="1100" dirty="0">
              <a:effectLst/>
              <a:latin typeface="Calibri" panose="020F0502020204030204" pitchFamily="34" charset="0"/>
              <a:ea typeface="Calibri" panose="020F0502020204030204" pitchFamily="34" charset="0"/>
              <a:cs typeface="Symbol" panose="05050102010706020507" pitchFamily="18"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503E8-D1AE-45E0-99BE-FD2615CD26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429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u="sng" dirty="0">
                <a:effectLst/>
                <a:latin typeface="Calibri" panose="020F0502020204030204" pitchFamily="34" charset="0"/>
                <a:ea typeface="Calibri" panose="020F0502020204030204" pitchFamily="34" charset="0"/>
              </a:rPr>
              <a:t>Highlighting accomplishments that we have achieved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rPr>
              <a:t>Achieved so much together in the past year that has positioned us today to create even more long-term opportunities and success for the people and businesses who call our state home.</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742950" marR="0" lvl="1" indent="-285750">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MEDC continued to drive home its regional relevancy across Michigan’s 83 counties:</a:t>
            </a:r>
          </a:p>
          <a:p>
            <a:pPr marL="1200150" marR="0" lvl="2" indent="-285750">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Leveraged $600 million in private investment to support placemaking projects</a:t>
            </a:r>
          </a:p>
          <a:p>
            <a:pPr marL="1200150" marR="0" lvl="2" indent="-285750">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Helped start 121 new businesses</a:t>
            </a:r>
          </a:p>
          <a:p>
            <a:pPr marL="1200150" marR="0" lvl="2" indent="-285750">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Helped small businesses generate $5.2 billion in revenue through our state support</a:t>
            </a:r>
          </a:p>
          <a:p>
            <a:pPr marL="457200" marR="0" lvl="1" indent="0">
              <a:spcBef>
                <a:spcPts val="0"/>
              </a:spcBef>
              <a:spcAft>
                <a:spcPts val="0"/>
              </a:spcAft>
              <a:buFont typeface="Courier New" panose="02070309020205020404" pitchFamily="49" charset="0"/>
              <a:buNone/>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At the close of 2021,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legislative leaders took bold votes to approve legislation that puts Michigan in a position of strength and certainty</a:t>
            </a:r>
            <a:r>
              <a:rPr lang="en-US" sz="1100" dirty="0">
                <a:effectLst/>
                <a:latin typeface="Calibri" panose="020F0502020204030204" pitchFamily="34" charset="0"/>
                <a:ea typeface="Calibri" panose="020F0502020204030204" pitchFamily="34" charset="0"/>
                <a:cs typeface="Times New Roman" panose="02020603050405020304" pitchFamily="18" charset="0"/>
              </a:rPr>
              <a:t> as we work to secure transformational projects that will create economic opportunity for families and workers for generations.</a:t>
            </a:r>
          </a:p>
          <a:p>
            <a:pPr marL="1143000" marR="0" lvl="2" indent="-228600">
              <a:spcBef>
                <a:spcPts val="0"/>
              </a:spcBef>
              <a:spcAft>
                <a:spcPts val="0"/>
              </a:spcAft>
              <a:buFont typeface="Wingdings" panose="05000000000000000000" pitchFamily="2" charset="2"/>
              <a:buChar char=""/>
              <a:tabLst>
                <a:tab pos="1371600" algn="l"/>
              </a:tabLst>
            </a:pPr>
            <a:r>
              <a:rPr lang="en-US" sz="1100" dirty="0">
                <a:effectLst/>
                <a:latin typeface="Calibri" panose="020F0502020204030204" pitchFamily="34" charset="0"/>
                <a:ea typeface="Calibri" panose="020F0502020204030204" pitchFamily="34" charset="0"/>
              </a:rPr>
              <a:t>Throughout 2022, the SOAR Fund helped Michigan secure more than $13.5 billion in private investment in Michigan communities and create and retain nearly 13,000 jobs in the EV, battery manufacturing and semiconductor industries. </a:t>
            </a:r>
          </a:p>
          <a:p>
            <a:pPr marL="91440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742950" marR="0" lvl="1" indent="-285750">
              <a:spcBef>
                <a:spcPts val="0"/>
              </a:spcBef>
              <a:spcAft>
                <a:spcPts val="0"/>
              </a:spcAft>
              <a:buFont typeface="Courier New" panose="02070309020205020404" pitchFamily="49" charset="0"/>
              <a:buChar char="o"/>
              <a:tabLst>
                <a:tab pos="9144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Michigan’s two largest electric utilities, Consumers Energy</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and DTE Electric, will now offer special rates for high-volume industrial customers </a:t>
            </a:r>
            <a:r>
              <a:rPr lang="en-US" sz="1100" dirty="0">
                <a:effectLst/>
                <a:latin typeface="Calibri" panose="020F0502020204030204" pitchFamily="34" charset="0"/>
                <a:ea typeface="Calibri" panose="020F0502020204030204" pitchFamily="34" charset="0"/>
                <a:cs typeface="Times New Roman" panose="02020603050405020304" pitchFamily="18" charset="0"/>
              </a:rPr>
              <a:t>thanks to an approval by the Michigan Public Service Commission.</a:t>
            </a:r>
          </a:p>
          <a:p>
            <a:pPr marL="1143000" marR="0" lvl="2" indent="-228600">
              <a:spcBef>
                <a:spcPts val="0"/>
              </a:spcBef>
              <a:spcAft>
                <a:spcPts val="0"/>
              </a:spcAft>
              <a:buFont typeface="Wingdings" panose="05000000000000000000" pitchFamily="2" charset="2"/>
              <a:buChar char=""/>
              <a:tabLst>
                <a:tab pos="1371600" algn="l"/>
              </a:tabLst>
            </a:pPr>
            <a:r>
              <a:rPr lang="en-US" sz="1100" dirty="0">
                <a:effectLst/>
                <a:latin typeface="Calibri" panose="020F0502020204030204" pitchFamily="34" charset="0"/>
                <a:ea typeface="Calibri" panose="020F0502020204030204" pitchFamily="34" charset="0"/>
              </a:rPr>
              <a:t>Helps MI compete with other states when companies look for sites to build facilities for producing electric vehicles, related components including batteries and semiconductors, and other advanced manufacturing. </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3D18C-ABF3-314D-A276-B47498D38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780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xfrm>
            <a:off x="5995151" y="9738077"/>
            <a:ext cx="533614" cy="184666"/>
          </a:xfrm>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AF662-4A7B-4790-AA86-DA328320AAC4}" type="slidenum">
              <a:rPr kumimoji="0" lang="en-GB" sz="90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36226" name="doc id"/>
          <p:cNvSpPr>
            <a:spLocks noGrp="1" noChangeArrowheads="1"/>
          </p:cNvSpPr>
          <p:nvPr>
            <p:ph type="ftr" sz="quarter" idx="4"/>
          </p:nvPr>
        </p:nvSpPr>
        <p:spPr>
          <a:xfrm>
            <a:off x="5369793" y="114542"/>
            <a:ext cx="1158972" cy="123111"/>
          </a:xfrm>
          <a:noFill/>
          <a:ln>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900" b="0" i="0" u="none" strike="noStrike" kern="1200" cap="none" spc="0" normalizeH="0" baseline="0" noProof="0" dirty="0">
                <a:ln>
                  <a:noFill/>
                </a:ln>
                <a:solidFill>
                  <a:srgbClr val="000000"/>
                </a:solidFill>
                <a:effectLst/>
                <a:uLnTx/>
                <a:uFillTx/>
                <a:latin typeface="Arial"/>
                <a:ea typeface="+mn-ea"/>
                <a:cs typeface="Arial" charset="0"/>
              </a:rPr>
              <a:t>TOR-AAA123-20100608-</a:t>
            </a:r>
          </a:p>
        </p:txBody>
      </p:sp>
      <p:sp>
        <p:nvSpPr>
          <p:cNvPr id="436227" name="Rectangle 7"/>
          <p:cNvSpPr txBox="1">
            <a:spLocks noGrp="1" noChangeArrowheads="1"/>
          </p:cNvSpPr>
          <p:nvPr/>
        </p:nvSpPr>
        <p:spPr bwMode="auto">
          <a:xfrm>
            <a:off x="5995151" y="9738077"/>
            <a:ext cx="533614" cy="184666"/>
          </a:xfrm>
          <a:prstGeom prst="rect">
            <a:avLst/>
          </a:prstGeom>
          <a:noFill/>
          <a:ln w="9525">
            <a:noFill/>
            <a:miter lim="800000"/>
            <a:headEnd/>
            <a:tailEnd/>
          </a:ln>
        </p:spPr>
        <p:txBody>
          <a:bodyPr lIns="0" tIns="0" rIns="0" bIns="0" anchor="b">
            <a:spAutoFit/>
          </a:bodyPr>
          <a:lstStyle/>
          <a:p>
            <a:pPr marL="0" marR="0" lvl="0" indent="0" algn="r" defTabSz="911917" rtl="0" eaLnBrk="1" fontAlgn="auto" latinLnBrk="0" hangingPunct="1">
              <a:lnSpc>
                <a:spcPct val="100000"/>
              </a:lnSpc>
              <a:spcBef>
                <a:spcPts val="0"/>
              </a:spcBef>
              <a:spcAft>
                <a:spcPts val="0"/>
              </a:spcAft>
              <a:buClrTx/>
              <a:buSzTx/>
              <a:buFontTx/>
              <a:buNone/>
              <a:tabLst/>
              <a:defRPr/>
            </a:pPr>
            <a:fld id="{A53EE1CE-C3F8-4C21-BE9E-6435FCBA3907}" type="slidenum">
              <a:rPr kumimoji="0" lang="en-US" sz="1200" b="0" i="0" u="none" strike="noStrike" kern="1200" cap="none" spc="0" normalizeH="0" baseline="0" noProof="0">
                <a:ln>
                  <a:noFill/>
                </a:ln>
                <a:solidFill>
                  <a:srgbClr val="000000"/>
                </a:solidFill>
                <a:effectLst/>
                <a:uLnTx/>
                <a:uFillTx/>
                <a:latin typeface="Arial"/>
                <a:ea typeface="+mn-ea"/>
                <a:cs typeface="+mn-cs"/>
              </a:rPr>
              <a:pPr marL="0" marR="0" lvl="0" indent="0" algn="r" defTabSz="91191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436228" name="Rectangle 2"/>
          <p:cNvSpPr>
            <a:spLocks noGrp="1" noRot="1" noChangeAspect="1" noChangeArrowheads="1" noTextEdit="1"/>
          </p:cNvSpPr>
          <p:nvPr>
            <p:ph type="sldImg"/>
          </p:nvPr>
        </p:nvSpPr>
        <p:spPr>
          <a:xfrm>
            <a:off x="-2932113" y="2398713"/>
            <a:ext cx="13250863" cy="7454900"/>
          </a:xfrm>
          <a:ln/>
        </p:spPr>
      </p:sp>
      <p:sp>
        <p:nvSpPr>
          <p:cNvPr id="436229" name="Rectangle 3"/>
          <p:cNvSpPr>
            <a:spLocks noGrp="1" noChangeArrowheads="1"/>
          </p:cNvSpPr>
          <p:nvPr>
            <p:ph type="body" idx="1"/>
          </p:nvPr>
        </p:nvSpPr>
        <p:spPr>
          <a:xfrm>
            <a:off x="1301963" y="676134"/>
            <a:ext cx="4072094" cy="246221"/>
          </a:xfrm>
          <a:noFill/>
        </p:spPr>
        <p:txBody>
          <a:bodyPr/>
          <a:lstStyle/>
          <a:p>
            <a:pPr marL="0" marR="0">
              <a:lnSpc>
                <a:spcPct val="107000"/>
              </a:lnSpc>
              <a:spcBef>
                <a:spcPts val="0"/>
              </a:spcBef>
              <a:spcAft>
                <a:spcPts val="0"/>
              </a:spcAft>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OUR WORLD HAS CHANGED SINCE COVID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world is different now than it was pre-COVID, impacting our workforce, small businesses, and the supply chain.</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Persistent COVID impacts require response. Labor force participation remains lower than our peers and pre-COVID levels, and employment remained 5% below the pre-pandemic level as of September 2021, exacerbating the challenges of an already shrinking population. Know this is especially relevant here in Barry County.</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Small businesses hit hard by the pandemic recession need support as they recover and endure ongoing market changes</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new emphasis and significant investment in more resilient supply chains provides an opportunity for Michigan, particularly in semiconductors</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Moves to rural areas demonstrate potential: While Michigan’s most distressed rural regions saw a 14% population decline pre-pandemic, they saw a 2% increase during the pandemic. Other regions also slowed declines.</a:t>
            </a:r>
          </a:p>
        </p:txBody>
      </p:sp>
    </p:spTree>
    <p:extLst>
      <p:ext uri="{BB962C8B-B14F-4D97-AF65-F5344CB8AC3E}">
        <p14:creationId xmlns:p14="http://schemas.microsoft.com/office/powerpoint/2010/main" val="970870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OUR PATH FORWARD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these challenges are big, we are up for the fight on Team Michigan.</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working together across the state, we can continue to achieve greatness for our 10 million-plus friends and neighbors.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3D18C-ABF3-314D-A276-B47498D38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850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CONSISTENCY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Embrace a Team Michigan, whole of government approach to ensure our support is streamlined and simplified for customers every step of the way.</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a robust network of partners joining us in the work we’re doing.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3D18C-ABF3-314D-A276-B47498D38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502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WINNING IN OUR OWN BACKYARD: SUPPORTING SMALL BUSINESSES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Made supporting small business a key focus area of our MEDC strategic plan to demonstrate our commitment to helping businesses of all sizes</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Working with a broad group of partners to ensure risk takers and small businesses have the resources they need to be successful – whether it’s:</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Federal funding through the State Small Business Credit Initiative</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Working with our Small Business Service and Support team at MEDC</a:t>
            </a: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Or tapping into our service providers like the Small Business Development Centers around the state.</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We’re focused on enabling regions, institutions and small businesses to thrive with distinct regional identities.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t> </a:t>
            </a:r>
          </a:p>
          <a:p>
            <a:pPr marL="0" marR="0">
              <a:lnSpc>
                <a:spcPct val="107000"/>
              </a:lnSpc>
              <a:spcBef>
                <a:spcPts val="0"/>
              </a:spcBef>
              <a:spcAft>
                <a:spcPts val="800"/>
              </a:spcAft>
            </a:pPr>
            <a:endParaRPr lang="en-US" sz="11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i="1" u="sng" kern="100" dirty="0">
                <a:effectLst/>
                <a:latin typeface="Calibri" panose="020F0502020204030204" pitchFamily="34" charset="0"/>
                <a:ea typeface="Calibri" panose="020F0502020204030204" pitchFamily="34" charset="0"/>
                <a:cs typeface="Times New Roman" panose="02020603050405020304" pitchFamily="18" charset="0"/>
              </a:rPr>
              <a:t>IF NEEDED: </a:t>
            </a:r>
            <a:r>
              <a:rPr lang="en-US" sz="1100" b="1" u="sng" kern="100" dirty="0">
                <a:effectLst/>
                <a:latin typeface="Calibri" panose="020F0502020204030204" pitchFamily="34" charset="0"/>
                <a:ea typeface="Calibri" panose="020F0502020204030204" pitchFamily="34" charset="0"/>
                <a:cs typeface="Times New Roman" panose="02020603050405020304" pitchFamily="18" charset="0"/>
              </a:rPr>
              <a:t>Utilizing State Small Business Credit Initiative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Another tool in our toolbox to support Michigan’s small businesses and tech-based startups is the State Small Business Credit Initiative (SSBCI) 2.0 funding from the U.S. Department of Treasury.</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In August 2022, Michigan began deploying funds from the first round of SSBCI 2.0 funding, with up to </a:t>
            </a: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$72 million</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available to support loans to small businesses through MEDC’s Access to Capital programs, including:</a:t>
            </a:r>
          </a:p>
          <a:p>
            <a:pPr marL="1143000" marR="0" lvl="2" indent="-228600">
              <a:lnSpc>
                <a:spcPct val="107000"/>
              </a:lnSpc>
              <a:spcBef>
                <a:spcPts val="0"/>
              </a:spcBef>
              <a:spcAft>
                <a:spcPts val="0"/>
              </a:spcAft>
              <a:buFont typeface="Wingdings" panose="05000000000000000000"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Collateral Support</a:t>
            </a:r>
          </a:p>
          <a:p>
            <a:pPr marL="1143000" marR="0" lvl="2" indent="-228600">
              <a:lnSpc>
                <a:spcPct val="107000"/>
              </a:lnSpc>
              <a:spcBef>
                <a:spcPts val="0"/>
              </a:spcBef>
              <a:spcAft>
                <a:spcPts val="0"/>
              </a:spcAft>
              <a:buFont typeface="Wingdings" panose="05000000000000000000"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Loan Participation</a:t>
            </a:r>
          </a:p>
          <a:p>
            <a:pPr marL="1143000" marR="0" lvl="2" indent="-228600">
              <a:lnSpc>
                <a:spcPct val="107000"/>
              </a:lnSpc>
              <a:spcBef>
                <a:spcPts val="0"/>
              </a:spcBef>
              <a:spcAft>
                <a:spcPts val="0"/>
              </a:spcAft>
              <a:buFont typeface="Wingdings" panose="05000000000000000000"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Loan Guarantee</a:t>
            </a:r>
          </a:p>
          <a:p>
            <a:pPr marL="1143000" marR="0" lvl="2" indent="-228600">
              <a:lnSpc>
                <a:spcPct val="107000"/>
              </a:lnSpc>
              <a:spcBef>
                <a:spcPts val="0"/>
              </a:spcBef>
              <a:spcAft>
                <a:spcPts val="0"/>
              </a:spcAft>
              <a:buFont typeface="Wingdings" panose="05000000000000000000"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Capital Access Programs</a:t>
            </a:r>
          </a:p>
          <a:p>
            <a:pPr marL="1143000" marR="0" lvl="2" indent="-228600">
              <a:lnSpc>
                <a:spcPct val="107000"/>
              </a:lnSpc>
              <a:spcBef>
                <a:spcPts val="0"/>
              </a:spcBef>
              <a:spcAft>
                <a:spcPts val="0"/>
              </a:spcAft>
              <a:buFont typeface="Wingdings" panose="05000000000000000000"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Equity investments for early-stage, technology-based businesses in Michigan as part of the </a:t>
            </a: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Small Business Venture Capital Program</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Michigan was one of only five states to be approved for funding through this round of SSBCI awards, intended to increase access to capital and promote entrepreneurship, especially in traditionally underserved communities as they emerge from the pandemic</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SSBCI funding is expected to catalyze up to $10 of private investment for every $1 of SSBCI capital funding</a:t>
            </a:r>
          </a:p>
          <a:p>
            <a:pPr marL="342900" marR="0" lvl="0" indent="-342900">
              <a:lnSpc>
                <a:spcPct val="107000"/>
              </a:lnSpc>
              <a:spcBef>
                <a:spcPts val="0"/>
              </a:spcBef>
              <a:spcAft>
                <a:spcPts val="80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We are committed to deploying every federal and state resource available to spark additional innovation and economic opportunity here in Michigan</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6"/>
                </a:solidFill>
                <a:effectLst/>
                <a:uLnTx/>
                <a:uFillTx/>
                <a:latin typeface="Arial" panose="020B0604020202020204" pitchFamily="34" charset="0"/>
                <a:ea typeface="Open Sans" panose="020B0606030504020204" pitchFamily="34" charset="0"/>
                <a:cs typeface="Arial" panose="020B0604020202020204" pitchFamily="34" charset="0"/>
              </a:rPr>
              <a:t>$72 million to support loans to small businesses intended to increase access to capital and promote entrepreneurship, especially in traditionally underserved communities as they emerge from the pandemic</a:t>
            </a:r>
          </a:p>
          <a:p>
            <a:endParaRPr lang="en-US" dirty="0"/>
          </a:p>
        </p:txBody>
      </p:sp>
      <p:sp>
        <p:nvSpPr>
          <p:cNvPr id="4" name="Slide Number Placeholder 3"/>
          <p:cNvSpPr>
            <a:spLocks noGrp="1"/>
          </p:cNvSpPr>
          <p:nvPr>
            <p:ph type="sldNum" sz="quarter" idx="5"/>
          </p:nvPr>
        </p:nvSpPr>
        <p:spPr/>
        <p:txBody>
          <a:bodyPr/>
          <a:lstStyle/>
          <a:p>
            <a:fld id="{F8CADC71-28C3-4C04-B927-F085FC92DE07}" type="slidenum">
              <a:rPr lang="en-US" smtClean="0"/>
              <a:t>7</a:t>
            </a:fld>
            <a:endParaRPr lang="en-US" dirty="0"/>
          </a:p>
        </p:txBody>
      </p:sp>
    </p:spTree>
    <p:extLst>
      <p:ext uri="{BB962C8B-B14F-4D97-AF65-F5344CB8AC3E}">
        <p14:creationId xmlns:p14="http://schemas.microsoft.com/office/powerpoint/2010/main" val="2126712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WINNING IN OUR OWN BACKYARD: OFFICE OF RURAL DEVELOPMENT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laser-focused on connecting risk-takers, small businesses and startups throughout urban, suburban and rural areas with the resources and support they need.</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We’re also building on our work to encourage economic growth throughout the state through our support of the newly created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Michigan Office of Rural Development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working in partnership with Director McDowell – who I have monthly meetings with to collaborate and share opportunities – along with others to create greater equity in economic opportunities in all Michigan communities.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the MEDC, we are committed to doing everything we can to make sure our impact is felt by rural, urban and suburban communities alike, because we know that economic development only matters because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people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matter.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FA62F-C7EC-438B-8064-8DF428568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464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WINNING IN OUR OWN BACKYARD: REGIONAL PROSPERITY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Our efforts remain guided by our strategic plan to enable upward economic mobility for all our 10 million-plus friends and neighbors.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MEDC Team lives, works and plays in every region of the state. Our staff is intentionally spread out among every prosperity region to make sure we are on the ground and supporting the local needs of each community every step of the way.</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doing so, we support Michiganders and communities across every single corner of the state.</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high-tech entrepreneurs and startups to small businesses, Michigan’s tourism industry workforce and more – we are committed to making sure everyone sees themselves in Michigan’s economic success.</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New Regional Prosperity Team and SVP of Regional Prosperity Matt McCauley working with communities across the state to provide dedicated and personalized support.</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Together, we may be two peninsulas but we have one shared destiny on Team Michigan.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I brought in visuals from how QLM talked about it per Matt on the slide maggie did. Including the tps here: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800"/>
              </a:spcAft>
            </a:pPr>
            <a:r>
              <a:rPr lang="en-US" sz="1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REGIONAL IMPACT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we work to achieve these goals, our efforts remain guided by our strategic plan to enable upward economic mobility for all our 10 million-plus friends and neighbors.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800"/>
              </a:spcAft>
            </a:pPr>
            <a:r>
              <a:rPr lang="en-US" sz="1800"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As we work to realign our strategic plan, we are doing so with a focus on being </a:t>
            </a:r>
            <a:r>
              <a:rPr lang="en-US" sz="1800" b="1"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transformational </a:t>
            </a:r>
            <a:r>
              <a:rPr lang="en-US" sz="1800"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(how we are driving impact statewide and supporting regional strategies); </a:t>
            </a:r>
            <a:r>
              <a:rPr lang="en-US" sz="1800" b="1"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customer-focused</a:t>
            </a:r>
            <a:r>
              <a:rPr lang="en-US" sz="1800"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 (being consistent, streamlined approach, timely in decision making, proactive, and stronger individual accountability); and embracing an approach that’s defined by </a:t>
            </a:r>
            <a:r>
              <a:rPr lang="en-US" sz="1800" b="1"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ingenuity and innovation</a:t>
            </a:r>
            <a:r>
              <a:rPr lang="en-US" sz="1800"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 (focusing on collaboration and creative thinking and approaches). Throughout this process, we are prioritizing four key areas that will drive our ultimate impact and success both operationally and organizationally.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800"/>
              </a:spcAft>
            </a:pPr>
            <a:r>
              <a:rPr lang="en-US" sz="1800" b="1"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People</a:t>
            </a:r>
            <a:r>
              <a:rPr lang="en-US" sz="1800"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 Take a team cross-collaborative approach focused on serving customers rather than being driven by programs. Eliminate silos and engage more directly and effectively with our customers. Align with implementation of the strategic plan while driving regional impact statewide. Serve as concierges to our customers, stakeholders and partners. Determine how we can support a culture that creates an environment for engagement, inclusion, and support.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b="1"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Process</a:t>
            </a:r>
            <a:r>
              <a:rPr lang="en-US" sz="1800"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 Streamline our efforts with customer responsiveness in mind. Focus on mitigating, not eliminating risk, and clearly identify ownership and accountability for execution.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b="1"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Tools</a:t>
            </a:r>
            <a:r>
              <a:rPr lang="en-US" sz="1800"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 Ensure programs are designed to impact the strategic plan. Shift to flexibility within programs so we can more effectively problem solve. Focus on what is needed from a local and regional level rather than top down while maintaining alignment with the strategic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b="1"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Metrics</a:t>
            </a:r>
            <a:r>
              <a:rPr lang="en-US" sz="1800"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 Ensure our efforts are driving toward the outcomes we aim to achieve. Focus on whether our efforts are driving individual behavior and overall culture of the organization in a way that helps employees feel empowered to make an impact across the state.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Notably around our focus on being regionally relevant to every community throughout the state.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CD and BD Process Improvements/Alignment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Relationships- not a series of transactions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Be more demand driven than before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Positive, “Can Do” Attitude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Northern Michigan Contacts- Tino Breithaupt, Dan Leonard, Jessie Mitchell, Jen Tucker….Matt McCauley locally based, but oversees state team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503E8-D1AE-45E0-99BE-FD2615CD26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362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47.xml"/><Relationship Id="rId7" Type="http://schemas.openxmlformats.org/officeDocument/2006/relationships/slideMaster" Target="../slideMasters/slideMaster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9" Type="http://schemas.openxmlformats.org/officeDocument/2006/relationships/image" Target="../media/image7.emf"/></Relationships>
</file>

<file path=ppt/slideLayouts/_rels/slideLayout100.xml.rels><?xml version="1.0" encoding="UTF-8" standalone="yes"?>
<Relationships xmlns="http://schemas.openxmlformats.org/package/2006/relationships"><Relationship Id="rId8" Type="http://schemas.openxmlformats.org/officeDocument/2006/relationships/tags" Target="../tags/tag727.xml"/><Relationship Id="rId13" Type="http://schemas.openxmlformats.org/officeDocument/2006/relationships/image" Target="../media/image26.png"/><Relationship Id="rId3" Type="http://schemas.openxmlformats.org/officeDocument/2006/relationships/tags" Target="../tags/tag722.xml"/><Relationship Id="rId7" Type="http://schemas.openxmlformats.org/officeDocument/2006/relationships/tags" Target="../tags/tag726.xml"/><Relationship Id="rId12" Type="http://schemas.openxmlformats.org/officeDocument/2006/relationships/image" Target="../media/image10.png"/><Relationship Id="rId2" Type="http://schemas.openxmlformats.org/officeDocument/2006/relationships/tags" Target="../tags/tag721.xml"/><Relationship Id="rId1" Type="http://schemas.openxmlformats.org/officeDocument/2006/relationships/tags" Target="../tags/tag720.xml"/><Relationship Id="rId6" Type="http://schemas.openxmlformats.org/officeDocument/2006/relationships/tags" Target="../tags/tag725.xml"/><Relationship Id="rId11" Type="http://schemas.openxmlformats.org/officeDocument/2006/relationships/image" Target="../media/image3.emf"/><Relationship Id="rId5" Type="http://schemas.openxmlformats.org/officeDocument/2006/relationships/tags" Target="../tags/tag724.xml"/><Relationship Id="rId10" Type="http://schemas.openxmlformats.org/officeDocument/2006/relationships/oleObject" Target="../embeddings/oleObject98.bin"/><Relationship Id="rId4" Type="http://schemas.openxmlformats.org/officeDocument/2006/relationships/tags" Target="../tags/tag723.xml"/><Relationship Id="rId9" Type="http://schemas.openxmlformats.org/officeDocument/2006/relationships/slideMaster" Target="../slideMasters/slideMaster9.xml"/><Relationship Id="rId14" Type="http://schemas.microsoft.com/office/2007/relationships/hdphoto" Target="../media/hdphoto11.wdp"/></Relationships>
</file>

<file path=ppt/slideLayouts/_rels/slideLayout101.xml.rels><?xml version="1.0" encoding="UTF-8" standalone="yes"?>
<Relationships xmlns="http://schemas.openxmlformats.org/package/2006/relationships"><Relationship Id="rId8" Type="http://schemas.openxmlformats.org/officeDocument/2006/relationships/tags" Target="../tags/tag735.xml"/><Relationship Id="rId13" Type="http://schemas.openxmlformats.org/officeDocument/2006/relationships/image" Target="../media/image26.png"/><Relationship Id="rId3" Type="http://schemas.openxmlformats.org/officeDocument/2006/relationships/tags" Target="../tags/tag730.xml"/><Relationship Id="rId7" Type="http://schemas.openxmlformats.org/officeDocument/2006/relationships/tags" Target="../tags/tag734.xml"/><Relationship Id="rId12" Type="http://schemas.openxmlformats.org/officeDocument/2006/relationships/image" Target="../media/image10.png"/><Relationship Id="rId2" Type="http://schemas.openxmlformats.org/officeDocument/2006/relationships/tags" Target="../tags/tag729.xml"/><Relationship Id="rId1" Type="http://schemas.openxmlformats.org/officeDocument/2006/relationships/tags" Target="../tags/tag728.xml"/><Relationship Id="rId6" Type="http://schemas.openxmlformats.org/officeDocument/2006/relationships/tags" Target="../tags/tag733.xml"/><Relationship Id="rId11" Type="http://schemas.openxmlformats.org/officeDocument/2006/relationships/image" Target="../media/image3.emf"/><Relationship Id="rId5" Type="http://schemas.openxmlformats.org/officeDocument/2006/relationships/tags" Target="../tags/tag732.xml"/><Relationship Id="rId10" Type="http://schemas.openxmlformats.org/officeDocument/2006/relationships/oleObject" Target="../embeddings/oleObject99.bin"/><Relationship Id="rId4" Type="http://schemas.openxmlformats.org/officeDocument/2006/relationships/tags" Target="../tags/tag731.xml"/><Relationship Id="rId9" Type="http://schemas.openxmlformats.org/officeDocument/2006/relationships/slideMaster" Target="../slideMasters/slideMaster9.xml"/><Relationship Id="rId14" Type="http://schemas.microsoft.com/office/2007/relationships/hdphoto" Target="../media/hdphoto11.wdp"/></Relationships>
</file>

<file path=ppt/slideLayouts/_rels/slideLayout102.xml.rels><?xml version="1.0" encoding="UTF-8" standalone="yes"?>
<Relationships xmlns="http://schemas.openxmlformats.org/package/2006/relationships"><Relationship Id="rId8" Type="http://schemas.openxmlformats.org/officeDocument/2006/relationships/tags" Target="../tags/tag743.xml"/><Relationship Id="rId13" Type="http://schemas.openxmlformats.org/officeDocument/2006/relationships/image" Target="../media/image26.png"/><Relationship Id="rId3" Type="http://schemas.openxmlformats.org/officeDocument/2006/relationships/tags" Target="../tags/tag738.xml"/><Relationship Id="rId7" Type="http://schemas.openxmlformats.org/officeDocument/2006/relationships/tags" Target="../tags/tag742.xml"/><Relationship Id="rId12" Type="http://schemas.openxmlformats.org/officeDocument/2006/relationships/image" Target="../media/image10.png"/><Relationship Id="rId2" Type="http://schemas.openxmlformats.org/officeDocument/2006/relationships/tags" Target="../tags/tag737.xml"/><Relationship Id="rId1" Type="http://schemas.openxmlformats.org/officeDocument/2006/relationships/tags" Target="../tags/tag736.xml"/><Relationship Id="rId6" Type="http://schemas.openxmlformats.org/officeDocument/2006/relationships/tags" Target="../tags/tag741.xml"/><Relationship Id="rId11" Type="http://schemas.openxmlformats.org/officeDocument/2006/relationships/image" Target="../media/image12.emf"/><Relationship Id="rId5" Type="http://schemas.openxmlformats.org/officeDocument/2006/relationships/tags" Target="../tags/tag740.xml"/><Relationship Id="rId10" Type="http://schemas.openxmlformats.org/officeDocument/2006/relationships/oleObject" Target="../embeddings/oleObject100.bin"/><Relationship Id="rId4" Type="http://schemas.openxmlformats.org/officeDocument/2006/relationships/tags" Target="../tags/tag739.xml"/><Relationship Id="rId9" Type="http://schemas.openxmlformats.org/officeDocument/2006/relationships/slideMaster" Target="../slideMasters/slideMaster9.xml"/><Relationship Id="rId14" Type="http://schemas.microsoft.com/office/2007/relationships/hdphoto" Target="../media/hdphoto11.wdp"/></Relationships>
</file>

<file path=ppt/slideLayouts/_rels/slideLayout103.xml.rels><?xml version="1.0" encoding="UTF-8" standalone="yes"?>
<Relationships xmlns="http://schemas.openxmlformats.org/package/2006/relationships"><Relationship Id="rId8" Type="http://schemas.openxmlformats.org/officeDocument/2006/relationships/tags" Target="../tags/tag751.xml"/><Relationship Id="rId13" Type="http://schemas.openxmlformats.org/officeDocument/2006/relationships/image" Target="../media/image26.png"/><Relationship Id="rId3" Type="http://schemas.openxmlformats.org/officeDocument/2006/relationships/tags" Target="../tags/tag746.xml"/><Relationship Id="rId7" Type="http://schemas.openxmlformats.org/officeDocument/2006/relationships/tags" Target="../tags/tag750.xml"/><Relationship Id="rId12" Type="http://schemas.openxmlformats.org/officeDocument/2006/relationships/image" Target="../media/image10.png"/><Relationship Id="rId2" Type="http://schemas.openxmlformats.org/officeDocument/2006/relationships/tags" Target="../tags/tag745.xml"/><Relationship Id="rId1" Type="http://schemas.openxmlformats.org/officeDocument/2006/relationships/tags" Target="../tags/tag744.xml"/><Relationship Id="rId6" Type="http://schemas.openxmlformats.org/officeDocument/2006/relationships/tags" Target="../tags/tag749.xml"/><Relationship Id="rId11" Type="http://schemas.openxmlformats.org/officeDocument/2006/relationships/image" Target="../media/image3.emf"/><Relationship Id="rId5" Type="http://schemas.openxmlformats.org/officeDocument/2006/relationships/tags" Target="../tags/tag748.xml"/><Relationship Id="rId10" Type="http://schemas.openxmlformats.org/officeDocument/2006/relationships/oleObject" Target="../embeddings/oleObject101.bin"/><Relationship Id="rId4" Type="http://schemas.openxmlformats.org/officeDocument/2006/relationships/tags" Target="../tags/tag747.xml"/><Relationship Id="rId9" Type="http://schemas.openxmlformats.org/officeDocument/2006/relationships/slideMaster" Target="../slideMasters/slideMaster9.xml"/><Relationship Id="rId14" Type="http://schemas.microsoft.com/office/2007/relationships/hdphoto" Target="../media/hdphoto11.wdp"/></Relationships>
</file>

<file path=ppt/slideLayouts/_rels/slideLayout104.xml.rels><?xml version="1.0" encoding="UTF-8" standalone="yes"?>
<Relationships xmlns="http://schemas.openxmlformats.org/package/2006/relationships"><Relationship Id="rId8" Type="http://schemas.openxmlformats.org/officeDocument/2006/relationships/oleObject" Target="../embeddings/oleObject102.bin"/><Relationship Id="rId13" Type="http://schemas.openxmlformats.org/officeDocument/2006/relationships/image" Target="../media/image15.png"/><Relationship Id="rId3" Type="http://schemas.openxmlformats.org/officeDocument/2006/relationships/tags" Target="../tags/tag754.xml"/><Relationship Id="rId7" Type="http://schemas.openxmlformats.org/officeDocument/2006/relationships/slideMaster" Target="../slideMasters/slideMaster9.xml"/><Relationship Id="rId12" Type="http://schemas.openxmlformats.org/officeDocument/2006/relationships/image" Target="../media/image14.png"/><Relationship Id="rId2" Type="http://schemas.openxmlformats.org/officeDocument/2006/relationships/tags" Target="../tags/tag753.xml"/><Relationship Id="rId1" Type="http://schemas.openxmlformats.org/officeDocument/2006/relationships/tags" Target="../tags/tag752.xml"/><Relationship Id="rId6" Type="http://schemas.openxmlformats.org/officeDocument/2006/relationships/tags" Target="../tags/tag757.xml"/><Relationship Id="rId11" Type="http://schemas.microsoft.com/office/2007/relationships/hdphoto" Target="../media/hdphoto7.wdp"/><Relationship Id="rId5" Type="http://schemas.openxmlformats.org/officeDocument/2006/relationships/tags" Target="../tags/tag756.xml"/><Relationship Id="rId10" Type="http://schemas.openxmlformats.org/officeDocument/2006/relationships/image" Target="../media/image13.png"/><Relationship Id="rId4" Type="http://schemas.openxmlformats.org/officeDocument/2006/relationships/tags" Target="../tags/tag755.xml"/><Relationship Id="rId9" Type="http://schemas.openxmlformats.org/officeDocument/2006/relationships/image" Target="../media/image7.emf"/><Relationship Id="rId14" Type="http://schemas.microsoft.com/office/2007/relationships/hdphoto" Target="../media/hdphoto8.wdp"/></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760.xml"/><Relationship Id="rId7" Type="http://schemas.openxmlformats.org/officeDocument/2006/relationships/image" Target="../media/image7.emf"/><Relationship Id="rId2" Type="http://schemas.openxmlformats.org/officeDocument/2006/relationships/tags" Target="../tags/tag759.xml"/><Relationship Id="rId1" Type="http://schemas.openxmlformats.org/officeDocument/2006/relationships/tags" Target="../tags/tag758.xml"/><Relationship Id="rId6" Type="http://schemas.openxmlformats.org/officeDocument/2006/relationships/oleObject" Target="../embeddings/oleObject103.bin"/><Relationship Id="rId5" Type="http://schemas.openxmlformats.org/officeDocument/2006/relationships/slideMaster" Target="../slideMasters/slideMaster9.xml"/><Relationship Id="rId4" Type="http://schemas.openxmlformats.org/officeDocument/2006/relationships/tags" Target="../tags/tag761.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63.xml"/><Relationship Id="rId1" Type="http://schemas.openxmlformats.org/officeDocument/2006/relationships/tags" Target="../tags/tag762.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104.bin"/></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766.xml"/><Relationship Id="rId2" Type="http://schemas.openxmlformats.org/officeDocument/2006/relationships/tags" Target="../tags/tag765.xml"/><Relationship Id="rId1" Type="http://schemas.openxmlformats.org/officeDocument/2006/relationships/tags" Target="../tags/tag764.xml"/><Relationship Id="rId5" Type="http://schemas.openxmlformats.org/officeDocument/2006/relationships/slideMaster" Target="../slideMasters/slideMaster9.xml"/><Relationship Id="rId4" Type="http://schemas.openxmlformats.org/officeDocument/2006/relationships/tags" Target="../tags/tag76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770.xml"/><Relationship Id="rId2" Type="http://schemas.openxmlformats.org/officeDocument/2006/relationships/tags" Target="../tags/tag769.xml"/><Relationship Id="rId1" Type="http://schemas.openxmlformats.org/officeDocument/2006/relationships/tags" Target="../tags/tag768.xml"/><Relationship Id="rId5" Type="http://schemas.openxmlformats.org/officeDocument/2006/relationships/slideMaster" Target="../slideMasters/slideMaster9.xml"/><Relationship Id="rId4" Type="http://schemas.openxmlformats.org/officeDocument/2006/relationships/tags" Target="../tags/tag771.xml"/></Relationships>
</file>

<file path=ppt/slideLayouts/_rels/slideLayout1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3.xml"/><Relationship Id="rId7" Type="http://schemas.openxmlformats.org/officeDocument/2006/relationships/tags" Target="../tags/tag57.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5" Type="http://schemas.openxmlformats.org/officeDocument/2006/relationships/tags" Target="../tags/tag55.xml"/><Relationship Id="rId10" Type="http://schemas.openxmlformats.org/officeDocument/2006/relationships/image" Target="../media/image7.emf"/><Relationship Id="rId4" Type="http://schemas.openxmlformats.org/officeDocument/2006/relationships/tags" Target="../tags/tag54.xml"/><Relationship Id="rId9" Type="http://schemas.openxmlformats.org/officeDocument/2006/relationships/oleObject" Target="../embeddings/oleObject7.bin"/></Relationships>
</file>

<file path=ppt/slideLayouts/_rels/slideLayout110.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774.xml"/><Relationship Id="rId7" Type="http://schemas.openxmlformats.org/officeDocument/2006/relationships/tags" Target="../tags/tag778.xml"/><Relationship Id="rId2" Type="http://schemas.openxmlformats.org/officeDocument/2006/relationships/tags" Target="../tags/tag773.xml"/><Relationship Id="rId1" Type="http://schemas.openxmlformats.org/officeDocument/2006/relationships/tags" Target="../tags/tag772.xml"/><Relationship Id="rId6" Type="http://schemas.openxmlformats.org/officeDocument/2006/relationships/tags" Target="../tags/tag777.xml"/><Relationship Id="rId5" Type="http://schemas.openxmlformats.org/officeDocument/2006/relationships/tags" Target="../tags/tag776.xml"/><Relationship Id="rId10" Type="http://schemas.openxmlformats.org/officeDocument/2006/relationships/image" Target="../media/image3.emf"/><Relationship Id="rId4" Type="http://schemas.openxmlformats.org/officeDocument/2006/relationships/tags" Target="../tags/tag775.xml"/><Relationship Id="rId9" Type="http://schemas.openxmlformats.org/officeDocument/2006/relationships/oleObject" Target="../embeddings/oleObject105.bin"/></Relationships>
</file>

<file path=ppt/slideLayouts/_rels/slideLayout111.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781.xml"/><Relationship Id="rId7" Type="http://schemas.openxmlformats.org/officeDocument/2006/relationships/tags" Target="../tags/tag785.xml"/><Relationship Id="rId2" Type="http://schemas.openxmlformats.org/officeDocument/2006/relationships/tags" Target="../tags/tag780.xml"/><Relationship Id="rId1" Type="http://schemas.openxmlformats.org/officeDocument/2006/relationships/tags" Target="../tags/tag779.xml"/><Relationship Id="rId6" Type="http://schemas.openxmlformats.org/officeDocument/2006/relationships/tags" Target="../tags/tag784.xml"/><Relationship Id="rId5" Type="http://schemas.openxmlformats.org/officeDocument/2006/relationships/tags" Target="../tags/tag783.xml"/><Relationship Id="rId10" Type="http://schemas.openxmlformats.org/officeDocument/2006/relationships/image" Target="../media/image3.emf"/><Relationship Id="rId4" Type="http://schemas.openxmlformats.org/officeDocument/2006/relationships/tags" Target="../tags/tag782.xml"/><Relationship Id="rId9" Type="http://schemas.openxmlformats.org/officeDocument/2006/relationships/oleObject" Target="../embeddings/oleObject106.bin"/></Relationships>
</file>

<file path=ppt/slideLayouts/_rels/slideLayout112.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788.xml"/><Relationship Id="rId7" Type="http://schemas.openxmlformats.org/officeDocument/2006/relationships/tags" Target="../tags/tag792.xml"/><Relationship Id="rId2" Type="http://schemas.openxmlformats.org/officeDocument/2006/relationships/tags" Target="../tags/tag787.xml"/><Relationship Id="rId1" Type="http://schemas.openxmlformats.org/officeDocument/2006/relationships/tags" Target="../tags/tag786.xml"/><Relationship Id="rId6" Type="http://schemas.openxmlformats.org/officeDocument/2006/relationships/tags" Target="../tags/tag791.xml"/><Relationship Id="rId5" Type="http://schemas.openxmlformats.org/officeDocument/2006/relationships/tags" Target="../tags/tag790.xml"/><Relationship Id="rId10" Type="http://schemas.openxmlformats.org/officeDocument/2006/relationships/image" Target="../media/image3.emf"/><Relationship Id="rId4" Type="http://schemas.openxmlformats.org/officeDocument/2006/relationships/tags" Target="../tags/tag789.xml"/><Relationship Id="rId9" Type="http://schemas.openxmlformats.org/officeDocument/2006/relationships/oleObject" Target="../embeddings/oleObject107.bin"/></Relationships>
</file>

<file path=ppt/slideLayouts/_rels/slideLayout113.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795.xml"/><Relationship Id="rId7" Type="http://schemas.openxmlformats.org/officeDocument/2006/relationships/tags" Target="../tags/tag799.xml"/><Relationship Id="rId2" Type="http://schemas.openxmlformats.org/officeDocument/2006/relationships/tags" Target="../tags/tag794.xml"/><Relationship Id="rId1" Type="http://schemas.openxmlformats.org/officeDocument/2006/relationships/tags" Target="../tags/tag793.xml"/><Relationship Id="rId6" Type="http://schemas.openxmlformats.org/officeDocument/2006/relationships/tags" Target="../tags/tag798.xml"/><Relationship Id="rId5" Type="http://schemas.openxmlformats.org/officeDocument/2006/relationships/tags" Target="../tags/tag797.xml"/><Relationship Id="rId10" Type="http://schemas.openxmlformats.org/officeDocument/2006/relationships/image" Target="../media/image3.emf"/><Relationship Id="rId4" Type="http://schemas.openxmlformats.org/officeDocument/2006/relationships/tags" Target="../tags/tag796.xml"/><Relationship Id="rId9" Type="http://schemas.openxmlformats.org/officeDocument/2006/relationships/oleObject" Target="../embeddings/oleObject108.bin"/></Relationships>
</file>

<file path=ppt/slideLayouts/_rels/slideLayout114.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802.xml"/><Relationship Id="rId7" Type="http://schemas.openxmlformats.org/officeDocument/2006/relationships/tags" Target="../tags/tag806.xml"/><Relationship Id="rId2" Type="http://schemas.openxmlformats.org/officeDocument/2006/relationships/tags" Target="../tags/tag801.xml"/><Relationship Id="rId1" Type="http://schemas.openxmlformats.org/officeDocument/2006/relationships/tags" Target="../tags/tag800.xml"/><Relationship Id="rId6" Type="http://schemas.openxmlformats.org/officeDocument/2006/relationships/tags" Target="../tags/tag805.xml"/><Relationship Id="rId5" Type="http://schemas.openxmlformats.org/officeDocument/2006/relationships/tags" Target="../tags/tag804.xml"/><Relationship Id="rId10" Type="http://schemas.openxmlformats.org/officeDocument/2006/relationships/image" Target="../media/image3.emf"/><Relationship Id="rId4" Type="http://schemas.openxmlformats.org/officeDocument/2006/relationships/tags" Target="../tags/tag803.xml"/><Relationship Id="rId9" Type="http://schemas.openxmlformats.org/officeDocument/2006/relationships/oleObject" Target="../embeddings/oleObject109.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25.xml"/><Relationship Id="rId1" Type="http://schemas.openxmlformats.org/officeDocument/2006/relationships/tags" Target="../tags/tag824.xml"/><Relationship Id="rId6" Type="http://schemas.openxmlformats.org/officeDocument/2006/relationships/image" Target="../media/image28.jpeg"/><Relationship Id="rId5" Type="http://schemas.openxmlformats.org/officeDocument/2006/relationships/image" Target="../media/image23.emf"/><Relationship Id="rId4" Type="http://schemas.openxmlformats.org/officeDocument/2006/relationships/oleObject" Target="../embeddings/oleObject111.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27.xml"/><Relationship Id="rId1" Type="http://schemas.openxmlformats.org/officeDocument/2006/relationships/tags" Target="../tags/tag826.xml"/><Relationship Id="rId5" Type="http://schemas.openxmlformats.org/officeDocument/2006/relationships/image" Target="../media/image25.emf"/><Relationship Id="rId4" Type="http://schemas.openxmlformats.org/officeDocument/2006/relationships/oleObject" Target="../embeddings/oleObject112.bin"/></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image" Target="../media/image11.png"/><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image" Target="../media/image3.emf"/><Relationship Id="rId5" Type="http://schemas.openxmlformats.org/officeDocument/2006/relationships/tags" Target="../tags/tag62.xml"/><Relationship Id="rId10" Type="http://schemas.openxmlformats.org/officeDocument/2006/relationships/oleObject" Target="../embeddings/oleObject8.bin"/><Relationship Id="rId4" Type="http://schemas.openxmlformats.org/officeDocument/2006/relationships/tags" Target="../tags/tag61.xml"/><Relationship Id="rId9" Type="http://schemas.openxmlformats.org/officeDocument/2006/relationships/slideMaster" Target="../slideMasters/slideMaster2.xml"/><Relationship Id="rId14" Type="http://schemas.microsoft.com/office/2007/relationships/hdphoto" Target="../media/hdphoto3.wdp"/></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829.xml"/><Relationship Id="rId1" Type="http://schemas.openxmlformats.org/officeDocument/2006/relationships/tags" Target="../tags/tag828.xml"/><Relationship Id="rId5" Type="http://schemas.openxmlformats.org/officeDocument/2006/relationships/image" Target="../media/image25.emf"/><Relationship Id="rId4" Type="http://schemas.openxmlformats.org/officeDocument/2006/relationships/oleObject" Target="../embeddings/oleObject113.bin"/></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Master" Target="../slideMasters/slideMaster11.xml"/><Relationship Id="rId1" Type="http://schemas.openxmlformats.org/officeDocument/2006/relationships/tags" Target="../tags/tag830.xml"/><Relationship Id="rId4" Type="http://schemas.openxmlformats.org/officeDocument/2006/relationships/image" Target="../media/image32.emf"/></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image" Target="../media/image11.png"/><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image" Target="../media/image10.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image" Target="../media/image3.emf"/><Relationship Id="rId5" Type="http://schemas.openxmlformats.org/officeDocument/2006/relationships/tags" Target="../tags/tag70.xml"/><Relationship Id="rId10" Type="http://schemas.openxmlformats.org/officeDocument/2006/relationships/oleObject" Target="../embeddings/oleObject9.bin"/><Relationship Id="rId4" Type="http://schemas.openxmlformats.org/officeDocument/2006/relationships/tags" Target="../tags/tag69.xml"/><Relationship Id="rId9" Type="http://schemas.openxmlformats.org/officeDocument/2006/relationships/slideMaster" Target="../slideMasters/slideMaster2.xml"/><Relationship Id="rId14" Type="http://schemas.microsoft.com/office/2007/relationships/hdphoto" Target="../media/hdphoto3.wdp"/></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116.bin"/><Relationship Id="rId2" Type="http://schemas.openxmlformats.org/officeDocument/2006/relationships/slideMaster" Target="../slideMasters/slideMaster13.xml"/><Relationship Id="rId1" Type="http://schemas.openxmlformats.org/officeDocument/2006/relationships/tags" Target="../tags/tag83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33.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Master" Target="../slideMasters/slideMaster13.xml"/><Relationship Id="rId1" Type="http://schemas.openxmlformats.org/officeDocument/2006/relationships/tags" Target="../tags/tag833.xml"/><Relationship Id="rId4" Type="http://schemas.openxmlformats.org/officeDocument/2006/relationships/image" Target="../media/image33.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Master" Target="../slideMasters/slideMaster13.xml"/><Relationship Id="rId1" Type="http://schemas.openxmlformats.org/officeDocument/2006/relationships/tags" Target="../tags/tag834.xml"/><Relationship Id="rId4" Type="http://schemas.openxmlformats.org/officeDocument/2006/relationships/image" Target="../media/image33.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Master" Target="../slideMasters/slideMaster13.xml"/><Relationship Id="rId1" Type="http://schemas.openxmlformats.org/officeDocument/2006/relationships/tags" Target="../tags/tag835.xml"/><Relationship Id="rId4" Type="http://schemas.openxmlformats.org/officeDocument/2006/relationships/image" Target="../media/image33.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Master" Target="../slideMasters/slideMaster13.xml"/><Relationship Id="rId1" Type="http://schemas.openxmlformats.org/officeDocument/2006/relationships/tags" Target="../tags/tag836.xml"/><Relationship Id="rId4" Type="http://schemas.openxmlformats.org/officeDocument/2006/relationships/image" Target="../media/image33.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Master" Target="../slideMasters/slideMaster13.xml"/><Relationship Id="rId1" Type="http://schemas.openxmlformats.org/officeDocument/2006/relationships/tags" Target="../tags/tag837.xml"/><Relationship Id="rId5" Type="http://schemas.openxmlformats.org/officeDocument/2006/relationships/image" Target="../media/image34.png"/><Relationship Id="rId4" Type="http://schemas.openxmlformats.org/officeDocument/2006/relationships/image" Target="../media/image33.emf"/></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81.xml"/><Relationship Id="rId13" Type="http://schemas.openxmlformats.org/officeDocument/2006/relationships/image" Target="../media/image11.png"/><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image" Target="../media/image10.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image" Target="../media/image3.emf"/><Relationship Id="rId5" Type="http://schemas.openxmlformats.org/officeDocument/2006/relationships/tags" Target="../tags/tag78.xml"/><Relationship Id="rId10" Type="http://schemas.openxmlformats.org/officeDocument/2006/relationships/oleObject" Target="../embeddings/oleObject10.bin"/><Relationship Id="rId4" Type="http://schemas.openxmlformats.org/officeDocument/2006/relationships/tags" Target="../tags/tag77.xml"/><Relationship Id="rId9" Type="http://schemas.openxmlformats.org/officeDocument/2006/relationships/slideMaster" Target="../slideMasters/slideMaster2.xml"/><Relationship Id="rId14" Type="http://schemas.microsoft.com/office/2007/relationships/hdphoto" Target="../media/hdphoto3.wdp"/></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856.xml"/><Relationship Id="rId1" Type="http://schemas.openxmlformats.org/officeDocument/2006/relationships/tags" Target="../tags/tag855.xml"/><Relationship Id="rId6" Type="http://schemas.openxmlformats.org/officeDocument/2006/relationships/image" Target="../media/image28.jpeg"/><Relationship Id="rId5" Type="http://schemas.openxmlformats.org/officeDocument/2006/relationships/image" Target="../media/image23.emf"/><Relationship Id="rId4" Type="http://schemas.openxmlformats.org/officeDocument/2006/relationships/oleObject" Target="../embeddings/oleObject123.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858.xml"/><Relationship Id="rId1" Type="http://schemas.openxmlformats.org/officeDocument/2006/relationships/tags" Target="../tags/tag857.xml"/><Relationship Id="rId5" Type="http://schemas.openxmlformats.org/officeDocument/2006/relationships/image" Target="../media/image25.emf"/><Relationship Id="rId4" Type="http://schemas.openxmlformats.org/officeDocument/2006/relationships/oleObject" Target="../embeddings/oleObject124.bin"/></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image" Target="../media/image11.png"/><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image" Target="../media/image10.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image" Target="../media/image12.emf"/><Relationship Id="rId5" Type="http://schemas.openxmlformats.org/officeDocument/2006/relationships/tags" Target="../tags/tag86.xml"/><Relationship Id="rId10" Type="http://schemas.openxmlformats.org/officeDocument/2006/relationships/oleObject" Target="../embeddings/oleObject11.bin"/><Relationship Id="rId4" Type="http://schemas.openxmlformats.org/officeDocument/2006/relationships/tags" Target="../tags/tag85.xml"/><Relationship Id="rId9" Type="http://schemas.openxmlformats.org/officeDocument/2006/relationships/slideMaster" Target="../slideMasters/slideMaster2.xml"/><Relationship Id="rId14" Type="http://schemas.microsoft.com/office/2007/relationships/hdphoto" Target="../media/hdphoto3.wdp"/></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image" Target="../media/image11.png"/><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image" Target="../media/image10.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image" Target="../media/image3.emf"/><Relationship Id="rId5" Type="http://schemas.openxmlformats.org/officeDocument/2006/relationships/tags" Target="../tags/tag94.xml"/><Relationship Id="rId10" Type="http://schemas.openxmlformats.org/officeDocument/2006/relationships/oleObject" Target="../embeddings/oleObject12.bin"/><Relationship Id="rId4" Type="http://schemas.openxmlformats.org/officeDocument/2006/relationships/tags" Target="../tags/tag93.xml"/><Relationship Id="rId9" Type="http://schemas.openxmlformats.org/officeDocument/2006/relationships/slideMaster" Target="../slideMasters/slideMaster2.xml"/><Relationship Id="rId14" Type="http://schemas.microsoft.com/office/2007/relationships/hdphoto" Target="../media/hdphoto3.wdp"/></Relationships>
</file>

<file path=ppt/slideLayouts/_rels/slideLayout17.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6.png"/><Relationship Id="rId3" Type="http://schemas.openxmlformats.org/officeDocument/2006/relationships/tags" Target="../tags/tag100.xml"/><Relationship Id="rId7" Type="http://schemas.openxmlformats.org/officeDocument/2006/relationships/slideMaster" Target="../slideMasters/slideMaster2.xml"/><Relationship Id="rId12" Type="http://schemas.openxmlformats.org/officeDocument/2006/relationships/image" Target="../media/image5.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microsoft.com/office/2007/relationships/hdphoto" Target="../media/hdphoto1.wdp"/><Relationship Id="rId5" Type="http://schemas.openxmlformats.org/officeDocument/2006/relationships/tags" Target="../tags/tag102.xml"/><Relationship Id="rId10" Type="http://schemas.openxmlformats.org/officeDocument/2006/relationships/image" Target="../media/image4.png"/><Relationship Id="rId4" Type="http://schemas.openxmlformats.org/officeDocument/2006/relationships/tags" Target="../tags/tag101.xml"/><Relationship Id="rId9" Type="http://schemas.openxmlformats.org/officeDocument/2006/relationships/image" Target="../media/image7.emf"/><Relationship Id="rId14" Type="http://schemas.microsoft.com/office/2007/relationships/hdphoto" Target="../media/hdphoto2.wdp"/></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image" Target="../media/image7.emf"/><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oleObject" Target="../embeddings/oleObject14.bin"/><Relationship Id="rId5" Type="http://schemas.openxmlformats.org/officeDocument/2006/relationships/slideMaster" Target="../slideMasters/slideMaster2.xml"/><Relationship Id="rId4" Type="http://schemas.openxmlformats.org/officeDocument/2006/relationships/tags" Target="../tags/tag107.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15.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32.xml"/><Relationship Id="rId7" Type="http://schemas.openxmlformats.org/officeDocument/2006/relationships/oleObject" Target="../embeddings/oleObject17.bin"/><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Master" Target="../slideMasters/slideMaster3.xml"/><Relationship Id="rId5" Type="http://schemas.openxmlformats.org/officeDocument/2006/relationships/tags" Target="../tags/tag134.xml"/><Relationship Id="rId10" Type="http://schemas.openxmlformats.org/officeDocument/2006/relationships/image" Target="../media/image9.jpeg"/><Relationship Id="rId4" Type="http://schemas.openxmlformats.org/officeDocument/2006/relationships/tags" Target="../tags/tag133.xml"/><Relationship Id="rId9" Type="http://schemas.openxmlformats.org/officeDocument/2006/relationships/image" Target="../media/image8.jpeg"/></Relationships>
</file>

<file path=ppt/slideLayouts/_rels/slideLayout21.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37.xml"/><Relationship Id="rId7" Type="http://schemas.openxmlformats.org/officeDocument/2006/relationships/tags" Target="../tags/tag141.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tags" Target="../tags/tag140.xml"/><Relationship Id="rId5" Type="http://schemas.openxmlformats.org/officeDocument/2006/relationships/tags" Target="../tags/tag139.xml"/><Relationship Id="rId10" Type="http://schemas.openxmlformats.org/officeDocument/2006/relationships/image" Target="../media/image3.emf"/><Relationship Id="rId4" Type="http://schemas.openxmlformats.org/officeDocument/2006/relationships/tags" Target="../tags/tag138.xml"/><Relationship Id="rId9" Type="http://schemas.openxmlformats.org/officeDocument/2006/relationships/oleObject" Target="../embeddings/oleObject18.bin"/></Relationships>
</file>

<file path=ppt/slideLayouts/_rels/slideLayout22.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tags" Target="../tags/tag144.xml"/><Relationship Id="rId7" Type="http://schemas.openxmlformats.org/officeDocument/2006/relationships/slideMaster" Target="../slideMasters/slideMaster3.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9"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tags" Target="../tags/tag150.xml"/><Relationship Id="rId7" Type="http://schemas.openxmlformats.org/officeDocument/2006/relationships/slideMaster" Target="../slideMasters/slideMaster3.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9" Type="http://schemas.openxmlformats.org/officeDocument/2006/relationships/image" Target="../media/image7.emf"/></Relationships>
</file>

<file path=ppt/slideLayouts/_rels/slideLayout24.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tags" Target="../tags/tag156.xml"/><Relationship Id="rId7" Type="http://schemas.openxmlformats.org/officeDocument/2006/relationships/slideMaster" Target="../slideMasters/slideMaster3.xml"/><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9" Type="http://schemas.openxmlformats.org/officeDocument/2006/relationships/image" Target="../media/image7.emf"/></Relationships>
</file>

<file path=ppt/slideLayouts/_rels/slideLayout25.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62.xml"/><Relationship Id="rId7" Type="http://schemas.openxmlformats.org/officeDocument/2006/relationships/tags" Target="../tags/tag166.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5" Type="http://schemas.openxmlformats.org/officeDocument/2006/relationships/tags" Target="../tags/tag164.xml"/><Relationship Id="rId10" Type="http://schemas.openxmlformats.org/officeDocument/2006/relationships/image" Target="../media/image7.emf"/><Relationship Id="rId4" Type="http://schemas.openxmlformats.org/officeDocument/2006/relationships/tags" Target="../tags/tag163.xml"/><Relationship Id="rId9" Type="http://schemas.openxmlformats.org/officeDocument/2006/relationships/oleObject" Target="../embeddings/oleObject22.bin"/></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image" Target="../media/image11.png"/><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image" Target="../media/image10.png"/><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image" Target="../media/image3.emf"/><Relationship Id="rId5" Type="http://schemas.openxmlformats.org/officeDocument/2006/relationships/tags" Target="../tags/tag171.xml"/><Relationship Id="rId10" Type="http://schemas.openxmlformats.org/officeDocument/2006/relationships/oleObject" Target="../embeddings/oleObject23.bin"/><Relationship Id="rId4" Type="http://schemas.openxmlformats.org/officeDocument/2006/relationships/tags" Target="../tags/tag170.xml"/><Relationship Id="rId9" Type="http://schemas.openxmlformats.org/officeDocument/2006/relationships/slideMaster" Target="../slideMasters/slideMaster3.xml"/><Relationship Id="rId1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82.xml"/><Relationship Id="rId13" Type="http://schemas.openxmlformats.org/officeDocument/2006/relationships/image" Target="../media/image11.png"/><Relationship Id="rId3" Type="http://schemas.openxmlformats.org/officeDocument/2006/relationships/tags" Target="../tags/tag177.xml"/><Relationship Id="rId7" Type="http://schemas.openxmlformats.org/officeDocument/2006/relationships/tags" Target="../tags/tag181.xml"/><Relationship Id="rId12" Type="http://schemas.openxmlformats.org/officeDocument/2006/relationships/image" Target="../media/image10.pn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tags" Target="../tags/tag180.xml"/><Relationship Id="rId11" Type="http://schemas.openxmlformats.org/officeDocument/2006/relationships/image" Target="../media/image3.emf"/><Relationship Id="rId5" Type="http://schemas.openxmlformats.org/officeDocument/2006/relationships/tags" Target="../tags/tag179.xml"/><Relationship Id="rId10" Type="http://schemas.openxmlformats.org/officeDocument/2006/relationships/oleObject" Target="../embeddings/oleObject24.bin"/><Relationship Id="rId4" Type="http://schemas.openxmlformats.org/officeDocument/2006/relationships/tags" Target="../tags/tag178.xml"/><Relationship Id="rId9" Type="http://schemas.openxmlformats.org/officeDocument/2006/relationships/slideMaster" Target="../slideMasters/slideMaster3.xml"/><Relationship Id="rId1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image" Target="../media/image11.png"/><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image" Target="../media/image10.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image" Target="../media/image3.emf"/><Relationship Id="rId5" Type="http://schemas.openxmlformats.org/officeDocument/2006/relationships/tags" Target="../tags/tag187.xml"/><Relationship Id="rId10" Type="http://schemas.openxmlformats.org/officeDocument/2006/relationships/oleObject" Target="../embeddings/oleObject25.bin"/><Relationship Id="rId4" Type="http://schemas.openxmlformats.org/officeDocument/2006/relationships/tags" Target="../tags/tag186.xml"/><Relationship Id="rId9" Type="http://schemas.openxmlformats.org/officeDocument/2006/relationships/slideMaster" Target="../slideMasters/slideMaster3.xml"/><Relationship Id="rId14" Type="http://schemas.microsoft.com/office/2007/relationships/hdphoto" Target="../media/hdphoto3.wdp"/></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98.xml"/><Relationship Id="rId13" Type="http://schemas.openxmlformats.org/officeDocument/2006/relationships/image" Target="../media/image11.png"/><Relationship Id="rId3" Type="http://schemas.openxmlformats.org/officeDocument/2006/relationships/tags" Target="../tags/tag193.xml"/><Relationship Id="rId7" Type="http://schemas.openxmlformats.org/officeDocument/2006/relationships/tags" Target="../tags/tag197.xml"/><Relationship Id="rId12" Type="http://schemas.openxmlformats.org/officeDocument/2006/relationships/image" Target="../media/image10.png"/><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tags" Target="../tags/tag196.xml"/><Relationship Id="rId11" Type="http://schemas.openxmlformats.org/officeDocument/2006/relationships/image" Target="../media/image12.emf"/><Relationship Id="rId5" Type="http://schemas.openxmlformats.org/officeDocument/2006/relationships/tags" Target="../tags/tag195.xml"/><Relationship Id="rId10" Type="http://schemas.openxmlformats.org/officeDocument/2006/relationships/oleObject" Target="../embeddings/oleObject26.bin"/><Relationship Id="rId4" Type="http://schemas.openxmlformats.org/officeDocument/2006/relationships/tags" Target="../tags/tag194.xml"/><Relationship Id="rId9" Type="http://schemas.openxmlformats.org/officeDocument/2006/relationships/slideMaster" Target="../slideMasters/slideMaster3.xml"/><Relationship Id="rId14" Type="http://schemas.microsoft.com/office/2007/relationships/hdphoto" Target="../media/hdphoto3.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206.xml"/><Relationship Id="rId13" Type="http://schemas.openxmlformats.org/officeDocument/2006/relationships/image" Target="../media/image11.png"/><Relationship Id="rId3" Type="http://schemas.openxmlformats.org/officeDocument/2006/relationships/tags" Target="../tags/tag201.xml"/><Relationship Id="rId7" Type="http://schemas.openxmlformats.org/officeDocument/2006/relationships/tags" Target="../tags/tag205.xml"/><Relationship Id="rId12" Type="http://schemas.openxmlformats.org/officeDocument/2006/relationships/image" Target="../media/image10.pn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11" Type="http://schemas.openxmlformats.org/officeDocument/2006/relationships/image" Target="../media/image3.emf"/><Relationship Id="rId5" Type="http://schemas.openxmlformats.org/officeDocument/2006/relationships/tags" Target="../tags/tag203.xml"/><Relationship Id="rId10" Type="http://schemas.openxmlformats.org/officeDocument/2006/relationships/oleObject" Target="../embeddings/oleObject27.bin"/><Relationship Id="rId4" Type="http://schemas.openxmlformats.org/officeDocument/2006/relationships/tags" Target="../tags/tag202.xml"/><Relationship Id="rId9" Type="http://schemas.openxmlformats.org/officeDocument/2006/relationships/slideMaster" Target="../slideMasters/slideMaster3.xml"/><Relationship Id="rId14" Type="http://schemas.microsoft.com/office/2007/relationships/hdphoto" Target="../media/hdphoto3.wdp"/></Relationships>
</file>

<file path=ppt/slideLayouts/_rels/slideLayout31.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image" Target="../media/image6.png"/><Relationship Id="rId3" Type="http://schemas.openxmlformats.org/officeDocument/2006/relationships/tags" Target="../tags/tag209.xml"/><Relationship Id="rId7" Type="http://schemas.openxmlformats.org/officeDocument/2006/relationships/slideMaster" Target="../slideMasters/slideMaster3.xml"/><Relationship Id="rId12" Type="http://schemas.openxmlformats.org/officeDocument/2006/relationships/image" Target="../media/image5.png"/><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11" Type="http://schemas.microsoft.com/office/2007/relationships/hdphoto" Target="../media/hdphoto1.wdp"/><Relationship Id="rId5" Type="http://schemas.openxmlformats.org/officeDocument/2006/relationships/tags" Target="../tags/tag211.xml"/><Relationship Id="rId10" Type="http://schemas.openxmlformats.org/officeDocument/2006/relationships/image" Target="../media/image4.png"/><Relationship Id="rId4" Type="http://schemas.openxmlformats.org/officeDocument/2006/relationships/tags" Target="../tags/tag210.xml"/><Relationship Id="rId9" Type="http://schemas.openxmlformats.org/officeDocument/2006/relationships/image" Target="../media/image7.emf"/><Relationship Id="rId14" Type="http://schemas.microsoft.com/office/2007/relationships/hdphoto" Target="../media/hdphoto2.wdp"/></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215.xml"/><Relationship Id="rId7" Type="http://schemas.openxmlformats.org/officeDocument/2006/relationships/image" Target="../media/image7.emf"/><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oleObject" Target="../embeddings/oleObject29.bin"/><Relationship Id="rId5" Type="http://schemas.openxmlformats.org/officeDocument/2006/relationships/slideMaster" Target="../slideMasters/slideMaster3.xml"/><Relationship Id="rId4" Type="http://schemas.openxmlformats.org/officeDocument/2006/relationships/tags" Target="../tags/tag216.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30.bin"/></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241.xml"/><Relationship Id="rId7" Type="http://schemas.openxmlformats.org/officeDocument/2006/relationships/oleObject" Target="../embeddings/oleObject32.bin"/><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slideMaster" Target="../slideMasters/slideMaster4.xml"/><Relationship Id="rId5" Type="http://schemas.openxmlformats.org/officeDocument/2006/relationships/tags" Target="../tags/tag243.xml"/><Relationship Id="rId10" Type="http://schemas.openxmlformats.org/officeDocument/2006/relationships/image" Target="../media/image17.jpeg"/><Relationship Id="rId4" Type="http://schemas.openxmlformats.org/officeDocument/2006/relationships/tags" Target="../tags/tag242.xml"/><Relationship Id="rId9" Type="http://schemas.openxmlformats.org/officeDocument/2006/relationships/image" Target="../media/image16.jpeg"/></Relationships>
</file>

<file path=ppt/slideLayouts/_rels/slideLayout35.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246.xml"/><Relationship Id="rId7" Type="http://schemas.openxmlformats.org/officeDocument/2006/relationships/tags" Target="../tags/tag250.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tags" Target="../tags/tag249.xml"/><Relationship Id="rId5" Type="http://schemas.openxmlformats.org/officeDocument/2006/relationships/tags" Target="../tags/tag248.xml"/><Relationship Id="rId10" Type="http://schemas.openxmlformats.org/officeDocument/2006/relationships/image" Target="../media/image3.emf"/><Relationship Id="rId4" Type="http://schemas.openxmlformats.org/officeDocument/2006/relationships/tags" Target="../tags/tag247.xml"/><Relationship Id="rId9" Type="http://schemas.openxmlformats.org/officeDocument/2006/relationships/oleObject" Target="../embeddings/oleObject33.bin"/></Relationships>
</file>

<file path=ppt/slideLayouts/_rels/slideLayout36.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tags" Target="../tags/tag253.xml"/><Relationship Id="rId7" Type="http://schemas.openxmlformats.org/officeDocument/2006/relationships/slideMaster" Target="../slideMasters/slideMaster4.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9" Type="http://schemas.openxmlformats.org/officeDocument/2006/relationships/image" Target="../media/image7.emf"/></Relationships>
</file>

<file path=ppt/slideLayouts/_rels/slideLayout37.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tags" Target="../tags/tag259.xml"/><Relationship Id="rId7" Type="http://schemas.openxmlformats.org/officeDocument/2006/relationships/slideMaster" Target="../slideMasters/slideMaster4.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tags" Target="../tags/tag260.xml"/><Relationship Id="rId9" Type="http://schemas.openxmlformats.org/officeDocument/2006/relationships/image" Target="../media/image7.emf"/></Relationships>
</file>

<file path=ppt/slideLayouts/_rels/slideLayout38.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tags" Target="../tags/tag265.xml"/><Relationship Id="rId7" Type="http://schemas.openxmlformats.org/officeDocument/2006/relationships/slideMaster" Target="../slideMasters/slideMaster4.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tags" Target="../tags/tag266.xml"/><Relationship Id="rId9"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271.xml"/><Relationship Id="rId7" Type="http://schemas.openxmlformats.org/officeDocument/2006/relationships/tags" Target="../tags/tag275.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10" Type="http://schemas.openxmlformats.org/officeDocument/2006/relationships/image" Target="../media/image7.emf"/><Relationship Id="rId4" Type="http://schemas.openxmlformats.org/officeDocument/2006/relationships/tags" Target="../tags/tag272.xml"/><Relationship Id="rId9" Type="http://schemas.openxmlformats.org/officeDocument/2006/relationships/oleObject" Target="../embeddings/oleObject37.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283.xml"/><Relationship Id="rId13" Type="http://schemas.openxmlformats.org/officeDocument/2006/relationships/image" Target="../media/image18.png"/><Relationship Id="rId3" Type="http://schemas.openxmlformats.org/officeDocument/2006/relationships/tags" Target="../tags/tag278.xml"/><Relationship Id="rId7" Type="http://schemas.openxmlformats.org/officeDocument/2006/relationships/tags" Target="../tags/tag282.xml"/><Relationship Id="rId12" Type="http://schemas.openxmlformats.org/officeDocument/2006/relationships/image" Target="../media/image10.png"/><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tags" Target="../tags/tag281.xml"/><Relationship Id="rId11" Type="http://schemas.openxmlformats.org/officeDocument/2006/relationships/image" Target="../media/image3.emf"/><Relationship Id="rId5" Type="http://schemas.openxmlformats.org/officeDocument/2006/relationships/tags" Target="../tags/tag280.xml"/><Relationship Id="rId10" Type="http://schemas.openxmlformats.org/officeDocument/2006/relationships/oleObject" Target="../embeddings/oleObject38.bin"/><Relationship Id="rId4" Type="http://schemas.openxmlformats.org/officeDocument/2006/relationships/tags" Target="../tags/tag279.xml"/><Relationship Id="rId9" Type="http://schemas.openxmlformats.org/officeDocument/2006/relationships/slideMaster" Target="../slideMasters/slideMaster4.xml"/><Relationship Id="rId14" Type="http://schemas.microsoft.com/office/2007/relationships/hdphoto" Target="../media/hdphoto6.wdp"/></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291.xml"/><Relationship Id="rId13" Type="http://schemas.openxmlformats.org/officeDocument/2006/relationships/image" Target="../media/image18.png"/><Relationship Id="rId3" Type="http://schemas.openxmlformats.org/officeDocument/2006/relationships/tags" Target="../tags/tag286.xml"/><Relationship Id="rId7" Type="http://schemas.openxmlformats.org/officeDocument/2006/relationships/tags" Target="../tags/tag290.xml"/><Relationship Id="rId12" Type="http://schemas.openxmlformats.org/officeDocument/2006/relationships/image" Target="../media/image10.png"/><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11" Type="http://schemas.openxmlformats.org/officeDocument/2006/relationships/image" Target="../media/image3.emf"/><Relationship Id="rId5" Type="http://schemas.openxmlformats.org/officeDocument/2006/relationships/tags" Target="../tags/tag288.xml"/><Relationship Id="rId10" Type="http://schemas.openxmlformats.org/officeDocument/2006/relationships/oleObject" Target="../embeddings/oleObject39.bin"/><Relationship Id="rId4" Type="http://schemas.openxmlformats.org/officeDocument/2006/relationships/tags" Target="../tags/tag287.xml"/><Relationship Id="rId9" Type="http://schemas.openxmlformats.org/officeDocument/2006/relationships/slideMaster" Target="../slideMasters/slideMaster4.xml"/><Relationship Id="rId14" Type="http://schemas.microsoft.com/office/2007/relationships/hdphoto" Target="../media/hdphoto6.wdp"/></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299.xml"/><Relationship Id="rId13" Type="http://schemas.openxmlformats.org/officeDocument/2006/relationships/image" Target="../media/image18.png"/><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image" Target="../media/image10.png"/><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image" Target="../media/image3.emf"/><Relationship Id="rId5" Type="http://schemas.openxmlformats.org/officeDocument/2006/relationships/tags" Target="../tags/tag296.xml"/><Relationship Id="rId10" Type="http://schemas.openxmlformats.org/officeDocument/2006/relationships/oleObject" Target="../embeddings/oleObject40.bin"/><Relationship Id="rId4" Type="http://schemas.openxmlformats.org/officeDocument/2006/relationships/tags" Target="../tags/tag295.xml"/><Relationship Id="rId9" Type="http://schemas.openxmlformats.org/officeDocument/2006/relationships/slideMaster" Target="../slideMasters/slideMaster4.xml"/><Relationship Id="rId14" Type="http://schemas.microsoft.com/office/2007/relationships/hdphoto" Target="../media/hdphoto6.wdp"/></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image" Target="../media/image18.png"/><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image" Target="../media/image10.png"/><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image" Target="../media/image12.emf"/><Relationship Id="rId5" Type="http://schemas.openxmlformats.org/officeDocument/2006/relationships/tags" Target="../tags/tag304.xml"/><Relationship Id="rId10" Type="http://schemas.openxmlformats.org/officeDocument/2006/relationships/oleObject" Target="../embeddings/oleObject41.bin"/><Relationship Id="rId4" Type="http://schemas.openxmlformats.org/officeDocument/2006/relationships/tags" Target="../tags/tag303.xml"/><Relationship Id="rId9" Type="http://schemas.openxmlformats.org/officeDocument/2006/relationships/slideMaster" Target="../slideMasters/slideMaster4.xml"/><Relationship Id="rId14" Type="http://schemas.microsoft.com/office/2007/relationships/hdphoto" Target="../media/hdphoto6.wdp"/></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315.xml"/><Relationship Id="rId13" Type="http://schemas.openxmlformats.org/officeDocument/2006/relationships/image" Target="../media/image18.png"/><Relationship Id="rId3" Type="http://schemas.openxmlformats.org/officeDocument/2006/relationships/tags" Target="../tags/tag310.xml"/><Relationship Id="rId7" Type="http://schemas.openxmlformats.org/officeDocument/2006/relationships/tags" Target="../tags/tag314.xml"/><Relationship Id="rId12" Type="http://schemas.openxmlformats.org/officeDocument/2006/relationships/image" Target="../media/image10.png"/><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tags" Target="../tags/tag313.xml"/><Relationship Id="rId11" Type="http://schemas.openxmlformats.org/officeDocument/2006/relationships/image" Target="../media/image3.emf"/><Relationship Id="rId5" Type="http://schemas.openxmlformats.org/officeDocument/2006/relationships/tags" Target="../tags/tag312.xml"/><Relationship Id="rId10" Type="http://schemas.openxmlformats.org/officeDocument/2006/relationships/oleObject" Target="../embeddings/oleObject42.bin"/><Relationship Id="rId4" Type="http://schemas.openxmlformats.org/officeDocument/2006/relationships/tags" Target="../tags/tag311.xml"/><Relationship Id="rId9" Type="http://schemas.openxmlformats.org/officeDocument/2006/relationships/slideMaster" Target="../slideMasters/slideMaster4.xml"/><Relationship Id="rId14" Type="http://schemas.microsoft.com/office/2007/relationships/hdphoto" Target="../media/hdphoto6.wdp"/></Relationships>
</file>

<file path=ppt/slideLayouts/_rels/slideLayout45.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image" Target="../media/image15.png"/><Relationship Id="rId3" Type="http://schemas.openxmlformats.org/officeDocument/2006/relationships/tags" Target="../tags/tag318.xml"/><Relationship Id="rId7" Type="http://schemas.openxmlformats.org/officeDocument/2006/relationships/slideMaster" Target="../slideMasters/slideMaster4.xml"/><Relationship Id="rId12" Type="http://schemas.openxmlformats.org/officeDocument/2006/relationships/image" Target="../media/image14.png"/><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tags" Target="../tags/tag321.xml"/><Relationship Id="rId11" Type="http://schemas.microsoft.com/office/2007/relationships/hdphoto" Target="../media/hdphoto4.wdp"/><Relationship Id="rId5" Type="http://schemas.openxmlformats.org/officeDocument/2006/relationships/tags" Target="../tags/tag320.xml"/><Relationship Id="rId10" Type="http://schemas.openxmlformats.org/officeDocument/2006/relationships/image" Target="../media/image13.png"/><Relationship Id="rId4" Type="http://schemas.openxmlformats.org/officeDocument/2006/relationships/tags" Target="../tags/tag319.xml"/><Relationship Id="rId9" Type="http://schemas.openxmlformats.org/officeDocument/2006/relationships/image" Target="../media/image7.emf"/><Relationship Id="rId14" Type="http://schemas.microsoft.com/office/2007/relationships/hdphoto" Target="../media/hdphoto5.wdp"/></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324.xml"/><Relationship Id="rId7" Type="http://schemas.openxmlformats.org/officeDocument/2006/relationships/image" Target="../media/image7.emf"/><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oleObject" Target="../embeddings/oleObject44.bin"/><Relationship Id="rId5" Type="http://schemas.openxmlformats.org/officeDocument/2006/relationships/slideMaster" Target="../slideMasters/slideMaster4.xml"/><Relationship Id="rId4" Type="http://schemas.openxmlformats.org/officeDocument/2006/relationships/tags" Target="../tags/tag325.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45.bin"/></Relationships>
</file>

<file path=ppt/slideLayouts/_rels/slideLayout48.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30.xml"/><Relationship Id="rId7" Type="http://schemas.openxmlformats.org/officeDocument/2006/relationships/tags" Target="../tags/tag334.xml"/><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tags" Target="../tags/tag333.xml"/><Relationship Id="rId5" Type="http://schemas.openxmlformats.org/officeDocument/2006/relationships/tags" Target="../tags/tag332.xml"/><Relationship Id="rId10" Type="http://schemas.openxmlformats.org/officeDocument/2006/relationships/image" Target="../media/image3.emf"/><Relationship Id="rId4" Type="http://schemas.openxmlformats.org/officeDocument/2006/relationships/tags" Target="../tags/tag331.xml"/><Relationship Id="rId9" Type="http://schemas.openxmlformats.org/officeDocument/2006/relationships/oleObject" Target="../embeddings/oleObject46.bin"/></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337.xml"/><Relationship Id="rId2" Type="http://schemas.openxmlformats.org/officeDocument/2006/relationships/tags" Target="../tags/tag336.xml"/><Relationship Id="rId1" Type="http://schemas.openxmlformats.org/officeDocument/2006/relationships/tags" Target="../tags/tag335.xml"/><Relationship Id="rId5" Type="http://schemas.openxmlformats.org/officeDocument/2006/relationships/slideMaster" Target="../slideMasters/slideMaster4.xml"/><Relationship Id="rId4" Type="http://schemas.openxmlformats.org/officeDocument/2006/relationships/tags" Target="../tags/tag33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341.xml"/><Relationship Id="rId2" Type="http://schemas.openxmlformats.org/officeDocument/2006/relationships/tags" Target="../tags/tag340.xml"/><Relationship Id="rId1" Type="http://schemas.openxmlformats.org/officeDocument/2006/relationships/tags" Target="../tags/tag339.xml"/><Relationship Id="rId5" Type="http://schemas.openxmlformats.org/officeDocument/2006/relationships/slideMaster" Target="../slideMasters/slideMaster4.xml"/><Relationship Id="rId4" Type="http://schemas.openxmlformats.org/officeDocument/2006/relationships/tags" Target="../tags/tag342.xml"/></Relationships>
</file>

<file path=ppt/slideLayouts/_rels/slideLayout52.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45.xml"/><Relationship Id="rId7" Type="http://schemas.openxmlformats.org/officeDocument/2006/relationships/tags" Target="../tags/tag349.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5" Type="http://schemas.openxmlformats.org/officeDocument/2006/relationships/tags" Target="../tags/tag347.xml"/><Relationship Id="rId10" Type="http://schemas.openxmlformats.org/officeDocument/2006/relationships/image" Target="../media/image3.emf"/><Relationship Id="rId4" Type="http://schemas.openxmlformats.org/officeDocument/2006/relationships/tags" Target="../tags/tag346.xml"/><Relationship Id="rId9" Type="http://schemas.openxmlformats.org/officeDocument/2006/relationships/oleObject" Target="../embeddings/oleObject47.bin"/></Relationships>
</file>

<file path=ppt/slideLayouts/_rels/slideLayout53.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52.xml"/><Relationship Id="rId7" Type="http://schemas.openxmlformats.org/officeDocument/2006/relationships/tags" Target="../tags/tag356.xml"/><Relationship Id="rId2" Type="http://schemas.openxmlformats.org/officeDocument/2006/relationships/tags" Target="../tags/tag351.xml"/><Relationship Id="rId1" Type="http://schemas.openxmlformats.org/officeDocument/2006/relationships/tags" Target="../tags/tag350.xml"/><Relationship Id="rId6" Type="http://schemas.openxmlformats.org/officeDocument/2006/relationships/tags" Target="../tags/tag355.xml"/><Relationship Id="rId5" Type="http://schemas.openxmlformats.org/officeDocument/2006/relationships/tags" Target="../tags/tag354.xml"/><Relationship Id="rId10" Type="http://schemas.openxmlformats.org/officeDocument/2006/relationships/image" Target="../media/image3.emf"/><Relationship Id="rId4" Type="http://schemas.openxmlformats.org/officeDocument/2006/relationships/tags" Target="../tags/tag353.xml"/><Relationship Id="rId9" Type="http://schemas.openxmlformats.org/officeDocument/2006/relationships/oleObject" Target="../embeddings/oleObject48.bin"/></Relationships>
</file>

<file path=ppt/slideLayouts/_rels/slideLayout54.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59.xml"/><Relationship Id="rId7" Type="http://schemas.openxmlformats.org/officeDocument/2006/relationships/tags" Target="../tags/tag363.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5" Type="http://schemas.openxmlformats.org/officeDocument/2006/relationships/tags" Target="../tags/tag361.xml"/><Relationship Id="rId10" Type="http://schemas.openxmlformats.org/officeDocument/2006/relationships/image" Target="../media/image3.emf"/><Relationship Id="rId4" Type="http://schemas.openxmlformats.org/officeDocument/2006/relationships/tags" Target="../tags/tag360.xml"/><Relationship Id="rId9" Type="http://schemas.openxmlformats.org/officeDocument/2006/relationships/oleObject" Target="../embeddings/oleObject49.bin"/></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387.xml"/><Relationship Id="rId7" Type="http://schemas.openxmlformats.org/officeDocument/2006/relationships/image" Target="../media/image7.emf"/><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oleObject" Target="../embeddings/oleObject51.bin"/><Relationship Id="rId5" Type="http://schemas.openxmlformats.org/officeDocument/2006/relationships/slideMaster" Target="../slideMasters/slideMaster5.xml"/><Relationship Id="rId4" Type="http://schemas.openxmlformats.org/officeDocument/2006/relationships/tags" Target="../tags/tag388.xml"/><Relationship Id="rId9" Type="http://schemas.openxmlformats.org/officeDocument/2006/relationships/image" Target="../media/image17.jpeg"/></Relationships>
</file>

<file path=ppt/slideLayouts/_rels/slideLayout56.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391.xml"/><Relationship Id="rId7" Type="http://schemas.openxmlformats.org/officeDocument/2006/relationships/tags" Target="../tags/tag395.xml"/><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tags" Target="../tags/tag394.xml"/><Relationship Id="rId5" Type="http://schemas.openxmlformats.org/officeDocument/2006/relationships/tags" Target="../tags/tag393.xml"/><Relationship Id="rId10" Type="http://schemas.openxmlformats.org/officeDocument/2006/relationships/image" Target="../media/image3.emf"/><Relationship Id="rId4" Type="http://schemas.openxmlformats.org/officeDocument/2006/relationships/tags" Target="../tags/tag392.xml"/><Relationship Id="rId9" Type="http://schemas.openxmlformats.org/officeDocument/2006/relationships/oleObject" Target="../embeddings/oleObject52.bin"/></Relationships>
</file>

<file path=ppt/slideLayouts/_rels/slideLayout57.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tags" Target="../tags/tag398.xml"/><Relationship Id="rId7" Type="http://schemas.openxmlformats.org/officeDocument/2006/relationships/slideMaster" Target="../slideMasters/slideMaster5.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5" Type="http://schemas.openxmlformats.org/officeDocument/2006/relationships/tags" Target="../tags/tag400.xml"/><Relationship Id="rId4" Type="http://schemas.openxmlformats.org/officeDocument/2006/relationships/tags" Target="../tags/tag399.xml"/><Relationship Id="rId9" Type="http://schemas.openxmlformats.org/officeDocument/2006/relationships/image" Target="../media/image7.emf"/></Relationships>
</file>

<file path=ppt/slideLayouts/_rels/slideLayout58.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tags" Target="../tags/tag404.xml"/><Relationship Id="rId7" Type="http://schemas.openxmlformats.org/officeDocument/2006/relationships/slideMaster" Target="../slideMasters/slideMaster5.xml"/><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tags" Target="../tags/tag407.xml"/><Relationship Id="rId5" Type="http://schemas.openxmlformats.org/officeDocument/2006/relationships/tags" Target="../tags/tag406.xml"/><Relationship Id="rId4" Type="http://schemas.openxmlformats.org/officeDocument/2006/relationships/tags" Target="../tags/tag405.xml"/><Relationship Id="rId9" Type="http://schemas.openxmlformats.org/officeDocument/2006/relationships/image" Target="../media/image7.emf"/></Relationships>
</file>

<file path=ppt/slideLayouts/_rels/slideLayout59.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tags" Target="../tags/tag410.xml"/><Relationship Id="rId7" Type="http://schemas.openxmlformats.org/officeDocument/2006/relationships/slideMaster" Target="../slideMasters/slideMaster5.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5" Type="http://schemas.openxmlformats.org/officeDocument/2006/relationships/tags" Target="../tags/tag412.xml"/><Relationship Id="rId4" Type="http://schemas.openxmlformats.org/officeDocument/2006/relationships/tags" Target="../tags/tag411.xml"/><Relationship Id="rId9"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23.xml"/><Relationship Id="rId7" Type="http://schemas.openxmlformats.org/officeDocument/2006/relationships/oleObject" Target="../embeddings/oleObject2.bin"/><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2.xml"/><Relationship Id="rId5" Type="http://schemas.openxmlformats.org/officeDocument/2006/relationships/tags" Target="../tags/tag25.xml"/><Relationship Id="rId10" Type="http://schemas.openxmlformats.org/officeDocument/2006/relationships/image" Target="../media/image9.jpeg"/><Relationship Id="rId4" Type="http://schemas.openxmlformats.org/officeDocument/2006/relationships/tags" Target="../tags/tag24.xml"/><Relationship Id="rId9" Type="http://schemas.openxmlformats.org/officeDocument/2006/relationships/image" Target="../media/image8.jpeg"/></Relationships>
</file>

<file path=ppt/slideLayouts/_rels/slideLayout60.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416.xml"/><Relationship Id="rId7" Type="http://schemas.openxmlformats.org/officeDocument/2006/relationships/tags" Target="../tags/tag420.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tags" Target="../tags/tag419.xml"/><Relationship Id="rId5" Type="http://schemas.openxmlformats.org/officeDocument/2006/relationships/tags" Target="../tags/tag418.xml"/><Relationship Id="rId10" Type="http://schemas.openxmlformats.org/officeDocument/2006/relationships/image" Target="../media/image7.emf"/><Relationship Id="rId4" Type="http://schemas.openxmlformats.org/officeDocument/2006/relationships/tags" Target="../tags/tag417.xml"/><Relationship Id="rId9" Type="http://schemas.openxmlformats.org/officeDocument/2006/relationships/oleObject" Target="../embeddings/oleObject56.bin"/></Relationships>
</file>

<file path=ppt/slideLayouts/_rels/slideLayout61.xml.rels><?xml version="1.0" encoding="UTF-8" standalone="yes"?>
<Relationships xmlns="http://schemas.openxmlformats.org/package/2006/relationships"><Relationship Id="rId8" Type="http://schemas.openxmlformats.org/officeDocument/2006/relationships/tags" Target="../tags/tag428.xml"/><Relationship Id="rId13" Type="http://schemas.microsoft.com/office/2007/relationships/hdphoto" Target="../media/hdphoto7.wdp"/><Relationship Id="rId3" Type="http://schemas.openxmlformats.org/officeDocument/2006/relationships/tags" Target="../tags/tag423.xml"/><Relationship Id="rId7" Type="http://schemas.openxmlformats.org/officeDocument/2006/relationships/tags" Target="../tags/tag427.xml"/><Relationship Id="rId12" Type="http://schemas.openxmlformats.org/officeDocument/2006/relationships/image" Target="../media/image13.png"/><Relationship Id="rId2" Type="http://schemas.openxmlformats.org/officeDocument/2006/relationships/tags" Target="../tags/tag422.xml"/><Relationship Id="rId16" Type="http://schemas.microsoft.com/office/2007/relationships/hdphoto" Target="../media/hdphoto8.wdp"/><Relationship Id="rId1" Type="http://schemas.openxmlformats.org/officeDocument/2006/relationships/tags" Target="../tags/tag421.xml"/><Relationship Id="rId6" Type="http://schemas.openxmlformats.org/officeDocument/2006/relationships/tags" Target="../tags/tag426.xml"/><Relationship Id="rId11" Type="http://schemas.openxmlformats.org/officeDocument/2006/relationships/image" Target="../media/image3.emf"/><Relationship Id="rId5" Type="http://schemas.openxmlformats.org/officeDocument/2006/relationships/tags" Target="../tags/tag425.xml"/><Relationship Id="rId15" Type="http://schemas.openxmlformats.org/officeDocument/2006/relationships/image" Target="../media/image15.png"/><Relationship Id="rId10" Type="http://schemas.openxmlformats.org/officeDocument/2006/relationships/oleObject" Target="../embeddings/oleObject57.bin"/><Relationship Id="rId4" Type="http://schemas.openxmlformats.org/officeDocument/2006/relationships/tags" Target="../tags/tag424.xml"/><Relationship Id="rId9" Type="http://schemas.openxmlformats.org/officeDocument/2006/relationships/slideMaster" Target="../slideMasters/slideMaster5.xml"/><Relationship Id="rId1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8" Type="http://schemas.openxmlformats.org/officeDocument/2006/relationships/tags" Target="../tags/tag436.xml"/><Relationship Id="rId13" Type="http://schemas.microsoft.com/office/2007/relationships/hdphoto" Target="../media/hdphoto7.wdp"/><Relationship Id="rId3" Type="http://schemas.openxmlformats.org/officeDocument/2006/relationships/tags" Target="../tags/tag431.xml"/><Relationship Id="rId7" Type="http://schemas.openxmlformats.org/officeDocument/2006/relationships/tags" Target="../tags/tag435.xml"/><Relationship Id="rId12" Type="http://schemas.openxmlformats.org/officeDocument/2006/relationships/image" Target="../media/image13.png"/><Relationship Id="rId2" Type="http://schemas.openxmlformats.org/officeDocument/2006/relationships/tags" Target="../tags/tag430.xml"/><Relationship Id="rId16" Type="http://schemas.microsoft.com/office/2007/relationships/hdphoto" Target="../media/hdphoto8.wdp"/><Relationship Id="rId1" Type="http://schemas.openxmlformats.org/officeDocument/2006/relationships/tags" Target="../tags/tag429.xml"/><Relationship Id="rId6" Type="http://schemas.openxmlformats.org/officeDocument/2006/relationships/tags" Target="../tags/tag434.xml"/><Relationship Id="rId11" Type="http://schemas.openxmlformats.org/officeDocument/2006/relationships/image" Target="../media/image3.emf"/><Relationship Id="rId5" Type="http://schemas.openxmlformats.org/officeDocument/2006/relationships/tags" Target="../tags/tag433.xml"/><Relationship Id="rId15" Type="http://schemas.openxmlformats.org/officeDocument/2006/relationships/image" Target="../media/image15.png"/><Relationship Id="rId10" Type="http://schemas.openxmlformats.org/officeDocument/2006/relationships/oleObject" Target="../embeddings/oleObject58.bin"/><Relationship Id="rId4" Type="http://schemas.openxmlformats.org/officeDocument/2006/relationships/tags" Target="../tags/tag432.xml"/><Relationship Id="rId9" Type="http://schemas.openxmlformats.org/officeDocument/2006/relationships/slideMaster" Target="../slideMasters/slideMaster5.xml"/><Relationship Id="rId14"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8" Type="http://schemas.openxmlformats.org/officeDocument/2006/relationships/tags" Target="../tags/tag444.xml"/><Relationship Id="rId13" Type="http://schemas.microsoft.com/office/2007/relationships/hdphoto" Target="../media/hdphoto7.wdp"/><Relationship Id="rId3" Type="http://schemas.openxmlformats.org/officeDocument/2006/relationships/tags" Target="../tags/tag439.xml"/><Relationship Id="rId7" Type="http://schemas.openxmlformats.org/officeDocument/2006/relationships/tags" Target="../tags/tag443.xml"/><Relationship Id="rId12" Type="http://schemas.openxmlformats.org/officeDocument/2006/relationships/image" Target="../media/image13.png"/><Relationship Id="rId2" Type="http://schemas.openxmlformats.org/officeDocument/2006/relationships/tags" Target="../tags/tag438.xml"/><Relationship Id="rId16" Type="http://schemas.microsoft.com/office/2007/relationships/hdphoto" Target="../media/hdphoto8.wdp"/><Relationship Id="rId1" Type="http://schemas.openxmlformats.org/officeDocument/2006/relationships/tags" Target="../tags/tag437.xml"/><Relationship Id="rId6" Type="http://schemas.openxmlformats.org/officeDocument/2006/relationships/tags" Target="../tags/tag442.xml"/><Relationship Id="rId11" Type="http://schemas.openxmlformats.org/officeDocument/2006/relationships/image" Target="../media/image7.emf"/><Relationship Id="rId5" Type="http://schemas.openxmlformats.org/officeDocument/2006/relationships/tags" Target="../tags/tag441.xml"/><Relationship Id="rId15" Type="http://schemas.openxmlformats.org/officeDocument/2006/relationships/image" Target="../media/image15.png"/><Relationship Id="rId10" Type="http://schemas.openxmlformats.org/officeDocument/2006/relationships/oleObject" Target="../embeddings/oleObject59.bin"/><Relationship Id="rId4" Type="http://schemas.openxmlformats.org/officeDocument/2006/relationships/tags" Target="../tags/tag440.xml"/><Relationship Id="rId9" Type="http://schemas.openxmlformats.org/officeDocument/2006/relationships/slideMaster" Target="../slideMasters/slideMaster5.xml"/><Relationship Id="rId14"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8" Type="http://schemas.openxmlformats.org/officeDocument/2006/relationships/tags" Target="../tags/tag452.xml"/><Relationship Id="rId13" Type="http://schemas.microsoft.com/office/2007/relationships/hdphoto" Target="../media/hdphoto7.wdp"/><Relationship Id="rId3" Type="http://schemas.openxmlformats.org/officeDocument/2006/relationships/tags" Target="../tags/tag447.xml"/><Relationship Id="rId7" Type="http://schemas.openxmlformats.org/officeDocument/2006/relationships/tags" Target="../tags/tag451.xml"/><Relationship Id="rId12" Type="http://schemas.openxmlformats.org/officeDocument/2006/relationships/image" Target="../media/image13.png"/><Relationship Id="rId2" Type="http://schemas.openxmlformats.org/officeDocument/2006/relationships/tags" Target="../tags/tag446.xml"/><Relationship Id="rId16" Type="http://schemas.microsoft.com/office/2007/relationships/hdphoto" Target="../media/hdphoto8.wdp"/><Relationship Id="rId1" Type="http://schemas.openxmlformats.org/officeDocument/2006/relationships/tags" Target="../tags/tag445.xml"/><Relationship Id="rId6" Type="http://schemas.openxmlformats.org/officeDocument/2006/relationships/tags" Target="../tags/tag450.xml"/><Relationship Id="rId11" Type="http://schemas.openxmlformats.org/officeDocument/2006/relationships/image" Target="../media/image3.emf"/><Relationship Id="rId5" Type="http://schemas.openxmlformats.org/officeDocument/2006/relationships/tags" Target="../tags/tag449.xml"/><Relationship Id="rId15" Type="http://schemas.openxmlformats.org/officeDocument/2006/relationships/image" Target="../media/image15.png"/><Relationship Id="rId10" Type="http://schemas.openxmlformats.org/officeDocument/2006/relationships/oleObject" Target="../embeddings/oleObject60.bin"/><Relationship Id="rId4" Type="http://schemas.openxmlformats.org/officeDocument/2006/relationships/tags" Target="../tags/tag448.xml"/><Relationship Id="rId9" Type="http://schemas.openxmlformats.org/officeDocument/2006/relationships/slideMaster" Target="../slideMasters/slideMaster5.xml"/><Relationship Id="rId1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8" Type="http://schemas.openxmlformats.org/officeDocument/2006/relationships/tags" Target="../tags/tag460.xml"/><Relationship Id="rId13" Type="http://schemas.microsoft.com/office/2007/relationships/hdphoto" Target="../media/hdphoto7.wdp"/><Relationship Id="rId3" Type="http://schemas.openxmlformats.org/officeDocument/2006/relationships/tags" Target="../tags/tag455.xml"/><Relationship Id="rId7" Type="http://schemas.openxmlformats.org/officeDocument/2006/relationships/tags" Target="../tags/tag459.xml"/><Relationship Id="rId12" Type="http://schemas.openxmlformats.org/officeDocument/2006/relationships/image" Target="../media/image13.png"/><Relationship Id="rId2" Type="http://schemas.openxmlformats.org/officeDocument/2006/relationships/tags" Target="../tags/tag454.xml"/><Relationship Id="rId16" Type="http://schemas.microsoft.com/office/2007/relationships/hdphoto" Target="../media/hdphoto8.wdp"/><Relationship Id="rId1" Type="http://schemas.openxmlformats.org/officeDocument/2006/relationships/tags" Target="../tags/tag453.xml"/><Relationship Id="rId6" Type="http://schemas.openxmlformats.org/officeDocument/2006/relationships/tags" Target="../tags/tag458.xml"/><Relationship Id="rId11" Type="http://schemas.openxmlformats.org/officeDocument/2006/relationships/image" Target="../media/image7.emf"/><Relationship Id="rId5" Type="http://schemas.openxmlformats.org/officeDocument/2006/relationships/tags" Target="../tags/tag457.xml"/><Relationship Id="rId15" Type="http://schemas.openxmlformats.org/officeDocument/2006/relationships/image" Target="../media/image15.png"/><Relationship Id="rId10" Type="http://schemas.openxmlformats.org/officeDocument/2006/relationships/oleObject" Target="../embeddings/oleObject61.bin"/><Relationship Id="rId4" Type="http://schemas.openxmlformats.org/officeDocument/2006/relationships/tags" Target="../tags/tag456.xml"/><Relationship Id="rId9" Type="http://schemas.openxmlformats.org/officeDocument/2006/relationships/slideMaster" Target="../slideMasters/slideMaster5.xml"/><Relationship Id="rId14"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8" Type="http://schemas.openxmlformats.org/officeDocument/2006/relationships/tags" Target="../tags/tag468.xml"/><Relationship Id="rId3" Type="http://schemas.openxmlformats.org/officeDocument/2006/relationships/tags" Target="../tags/tag463.xml"/><Relationship Id="rId7" Type="http://schemas.openxmlformats.org/officeDocument/2006/relationships/tags" Target="../tags/tag467.xml"/><Relationship Id="rId12" Type="http://schemas.openxmlformats.org/officeDocument/2006/relationships/image" Target="../media/image10.png"/><Relationship Id="rId2" Type="http://schemas.openxmlformats.org/officeDocument/2006/relationships/tags" Target="../tags/tag462.xml"/><Relationship Id="rId1" Type="http://schemas.openxmlformats.org/officeDocument/2006/relationships/tags" Target="../tags/tag461.xml"/><Relationship Id="rId6" Type="http://schemas.openxmlformats.org/officeDocument/2006/relationships/tags" Target="../tags/tag466.xml"/><Relationship Id="rId11" Type="http://schemas.openxmlformats.org/officeDocument/2006/relationships/image" Target="../media/image7.emf"/><Relationship Id="rId5" Type="http://schemas.openxmlformats.org/officeDocument/2006/relationships/tags" Target="../tags/tag465.xml"/><Relationship Id="rId10" Type="http://schemas.openxmlformats.org/officeDocument/2006/relationships/oleObject" Target="../embeddings/oleObject62.bin"/><Relationship Id="rId4" Type="http://schemas.openxmlformats.org/officeDocument/2006/relationships/tags" Target="../tags/tag464.xml"/><Relationship Id="rId9"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8" Type="http://schemas.openxmlformats.org/officeDocument/2006/relationships/tags" Target="../tags/tag476.xml"/><Relationship Id="rId3" Type="http://schemas.openxmlformats.org/officeDocument/2006/relationships/tags" Target="../tags/tag471.xml"/><Relationship Id="rId7" Type="http://schemas.openxmlformats.org/officeDocument/2006/relationships/tags" Target="../tags/tag475.xml"/><Relationship Id="rId12" Type="http://schemas.openxmlformats.org/officeDocument/2006/relationships/image" Target="../media/image10.png"/><Relationship Id="rId2" Type="http://schemas.openxmlformats.org/officeDocument/2006/relationships/tags" Target="../tags/tag470.xml"/><Relationship Id="rId1" Type="http://schemas.openxmlformats.org/officeDocument/2006/relationships/tags" Target="../tags/tag469.xml"/><Relationship Id="rId6" Type="http://schemas.openxmlformats.org/officeDocument/2006/relationships/tags" Target="../tags/tag474.xml"/><Relationship Id="rId11" Type="http://schemas.openxmlformats.org/officeDocument/2006/relationships/image" Target="../media/image3.emf"/><Relationship Id="rId5" Type="http://schemas.openxmlformats.org/officeDocument/2006/relationships/tags" Target="../tags/tag473.xml"/><Relationship Id="rId10" Type="http://schemas.openxmlformats.org/officeDocument/2006/relationships/oleObject" Target="../embeddings/oleObject63.bin"/><Relationship Id="rId4" Type="http://schemas.openxmlformats.org/officeDocument/2006/relationships/tags" Target="../tags/tag472.xml"/><Relationship Id="rId9"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8" Type="http://schemas.openxmlformats.org/officeDocument/2006/relationships/tags" Target="../tags/tag484.xml"/><Relationship Id="rId3" Type="http://schemas.openxmlformats.org/officeDocument/2006/relationships/tags" Target="../tags/tag479.xml"/><Relationship Id="rId7" Type="http://schemas.openxmlformats.org/officeDocument/2006/relationships/tags" Target="../tags/tag483.xml"/><Relationship Id="rId12" Type="http://schemas.openxmlformats.org/officeDocument/2006/relationships/image" Target="../media/image10.png"/><Relationship Id="rId2" Type="http://schemas.openxmlformats.org/officeDocument/2006/relationships/tags" Target="../tags/tag478.xml"/><Relationship Id="rId1" Type="http://schemas.openxmlformats.org/officeDocument/2006/relationships/tags" Target="../tags/tag477.xml"/><Relationship Id="rId6" Type="http://schemas.openxmlformats.org/officeDocument/2006/relationships/tags" Target="../tags/tag482.xml"/><Relationship Id="rId11" Type="http://schemas.openxmlformats.org/officeDocument/2006/relationships/image" Target="../media/image7.emf"/><Relationship Id="rId5" Type="http://schemas.openxmlformats.org/officeDocument/2006/relationships/tags" Target="../tags/tag481.xml"/><Relationship Id="rId10" Type="http://schemas.openxmlformats.org/officeDocument/2006/relationships/oleObject" Target="../embeddings/oleObject64.bin"/><Relationship Id="rId4" Type="http://schemas.openxmlformats.org/officeDocument/2006/relationships/tags" Target="../tags/tag480.xml"/><Relationship Id="rId9"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8" Type="http://schemas.openxmlformats.org/officeDocument/2006/relationships/oleObject" Target="../embeddings/oleObject65.bin"/><Relationship Id="rId13" Type="http://schemas.openxmlformats.org/officeDocument/2006/relationships/image" Target="../media/image15.png"/><Relationship Id="rId3" Type="http://schemas.openxmlformats.org/officeDocument/2006/relationships/tags" Target="../tags/tag487.xml"/><Relationship Id="rId7" Type="http://schemas.openxmlformats.org/officeDocument/2006/relationships/slideMaster" Target="../slideMasters/slideMaster5.xml"/><Relationship Id="rId12" Type="http://schemas.openxmlformats.org/officeDocument/2006/relationships/image" Target="../media/image14.png"/><Relationship Id="rId2" Type="http://schemas.openxmlformats.org/officeDocument/2006/relationships/tags" Target="../tags/tag486.xml"/><Relationship Id="rId1" Type="http://schemas.openxmlformats.org/officeDocument/2006/relationships/tags" Target="../tags/tag485.xml"/><Relationship Id="rId6" Type="http://schemas.openxmlformats.org/officeDocument/2006/relationships/tags" Target="../tags/tag490.xml"/><Relationship Id="rId11" Type="http://schemas.microsoft.com/office/2007/relationships/hdphoto" Target="../media/hdphoto7.wdp"/><Relationship Id="rId5" Type="http://schemas.openxmlformats.org/officeDocument/2006/relationships/tags" Target="../tags/tag489.xml"/><Relationship Id="rId10" Type="http://schemas.openxmlformats.org/officeDocument/2006/relationships/image" Target="../media/image13.png"/><Relationship Id="rId4" Type="http://schemas.openxmlformats.org/officeDocument/2006/relationships/tags" Target="../tags/tag488.xml"/><Relationship Id="rId9" Type="http://schemas.openxmlformats.org/officeDocument/2006/relationships/image" Target="../media/image7.emf"/><Relationship Id="rId14" Type="http://schemas.microsoft.com/office/2007/relationships/hdphoto" Target="../media/hdphoto8.wdp"/></Relationships>
</file>

<file path=ppt/slideLayouts/_rels/slideLayout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xml"/><Relationship Id="rId7" Type="http://schemas.openxmlformats.org/officeDocument/2006/relationships/tags" Target="../tags/tag3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10" Type="http://schemas.openxmlformats.org/officeDocument/2006/relationships/image" Target="../media/image3.emf"/><Relationship Id="rId4" Type="http://schemas.openxmlformats.org/officeDocument/2006/relationships/tags" Target="../tags/tag29.xml"/><Relationship Id="rId9" Type="http://schemas.openxmlformats.org/officeDocument/2006/relationships/oleObject" Target="../embeddings/oleObject3.bin"/></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493.xml"/><Relationship Id="rId7" Type="http://schemas.openxmlformats.org/officeDocument/2006/relationships/image" Target="../media/image7.emf"/><Relationship Id="rId2" Type="http://schemas.openxmlformats.org/officeDocument/2006/relationships/tags" Target="../tags/tag492.xml"/><Relationship Id="rId1" Type="http://schemas.openxmlformats.org/officeDocument/2006/relationships/tags" Target="../tags/tag491.xml"/><Relationship Id="rId6" Type="http://schemas.openxmlformats.org/officeDocument/2006/relationships/oleObject" Target="../embeddings/oleObject66.bin"/><Relationship Id="rId5" Type="http://schemas.openxmlformats.org/officeDocument/2006/relationships/slideMaster" Target="../slideMasters/slideMaster5.xml"/><Relationship Id="rId4" Type="http://schemas.openxmlformats.org/officeDocument/2006/relationships/tags" Target="../tags/tag494.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Master" Target="../slideMasters/slideMaster5.xml"/><Relationship Id="rId7" Type="http://schemas.microsoft.com/office/2007/relationships/hdphoto" Target="../media/hdphoto9.wdp"/><Relationship Id="rId2" Type="http://schemas.openxmlformats.org/officeDocument/2006/relationships/tags" Target="../tags/tag496.xml"/><Relationship Id="rId1" Type="http://schemas.openxmlformats.org/officeDocument/2006/relationships/tags" Target="../tags/tag495.xml"/><Relationship Id="rId6" Type="http://schemas.openxmlformats.org/officeDocument/2006/relationships/image" Target="../media/image13.png"/><Relationship Id="rId5" Type="http://schemas.openxmlformats.org/officeDocument/2006/relationships/image" Target="../media/image7.emf"/><Relationship Id="rId10" Type="http://schemas.microsoft.com/office/2007/relationships/hdphoto" Target="../media/hdphoto10.wdp"/><Relationship Id="rId4" Type="http://schemas.openxmlformats.org/officeDocument/2006/relationships/oleObject" Target="../embeddings/oleObject67.bin"/><Relationship Id="rId9" Type="http://schemas.openxmlformats.org/officeDocument/2006/relationships/image" Target="../media/image2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499.xml"/><Relationship Id="rId7" Type="http://schemas.openxmlformats.org/officeDocument/2006/relationships/tags" Target="../tags/tag503.xml"/><Relationship Id="rId2" Type="http://schemas.openxmlformats.org/officeDocument/2006/relationships/tags" Target="../tags/tag498.xml"/><Relationship Id="rId1" Type="http://schemas.openxmlformats.org/officeDocument/2006/relationships/tags" Target="../tags/tag497.xml"/><Relationship Id="rId6" Type="http://schemas.openxmlformats.org/officeDocument/2006/relationships/tags" Target="../tags/tag502.xml"/><Relationship Id="rId5" Type="http://schemas.openxmlformats.org/officeDocument/2006/relationships/tags" Target="../tags/tag501.xml"/><Relationship Id="rId10" Type="http://schemas.openxmlformats.org/officeDocument/2006/relationships/image" Target="../media/image3.emf"/><Relationship Id="rId4" Type="http://schemas.openxmlformats.org/officeDocument/2006/relationships/tags" Target="../tags/tag500.xml"/><Relationship Id="rId9" Type="http://schemas.openxmlformats.org/officeDocument/2006/relationships/oleObject" Target="../embeddings/oleObject68.bin"/></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526.xml"/><Relationship Id="rId7" Type="http://schemas.openxmlformats.org/officeDocument/2006/relationships/oleObject" Target="../embeddings/oleObject70.bin"/><Relationship Id="rId2" Type="http://schemas.openxmlformats.org/officeDocument/2006/relationships/tags" Target="../tags/tag525.xml"/><Relationship Id="rId1" Type="http://schemas.openxmlformats.org/officeDocument/2006/relationships/tags" Target="../tags/tag524.xml"/><Relationship Id="rId6" Type="http://schemas.openxmlformats.org/officeDocument/2006/relationships/slideMaster" Target="../slideMasters/slideMaster6.xml"/><Relationship Id="rId5" Type="http://schemas.openxmlformats.org/officeDocument/2006/relationships/tags" Target="../tags/tag528.xml"/><Relationship Id="rId10" Type="http://schemas.openxmlformats.org/officeDocument/2006/relationships/image" Target="../media/image9.jpeg"/><Relationship Id="rId4" Type="http://schemas.openxmlformats.org/officeDocument/2006/relationships/tags" Target="../tags/tag527.xml"/><Relationship Id="rId9" Type="http://schemas.openxmlformats.org/officeDocument/2006/relationships/image" Target="../media/image8.jpeg"/></Relationships>
</file>

<file path=ppt/slideLayouts/_rels/slideLayout75.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531.xml"/><Relationship Id="rId7" Type="http://schemas.openxmlformats.org/officeDocument/2006/relationships/tags" Target="../tags/tag535.xml"/><Relationship Id="rId2" Type="http://schemas.openxmlformats.org/officeDocument/2006/relationships/tags" Target="../tags/tag530.xml"/><Relationship Id="rId1" Type="http://schemas.openxmlformats.org/officeDocument/2006/relationships/tags" Target="../tags/tag529.xml"/><Relationship Id="rId6" Type="http://schemas.openxmlformats.org/officeDocument/2006/relationships/tags" Target="../tags/tag534.xml"/><Relationship Id="rId5" Type="http://schemas.openxmlformats.org/officeDocument/2006/relationships/tags" Target="../tags/tag533.xml"/><Relationship Id="rId10" Type="http://schemas.openxmlformats.org/officeDocument/2006/relationships/image" Target="../media/image3.emf"/><Relationship Id="rId4" Type="http://schemas.openxmlformats.org/officeDocument/2006/relationships/tags" Target="../tags/tag532.xml"/><Relationship Id="rId9" Type="http://schemas.openxmlformats.org/officeDocument/2006/relationships/oleObject" Target="../embeddings/oleObject71.bin"/></Relationships>
</file>

<file path=ppt/slideLayouts/_rels/slideLayout76.xml.rels><?xml version="1.0" encoding="UTF-8" standalone="yes"?>
<Relationships xmlns="http://schemas.openxmlformats.org/package/2006/relationships"><Relationship Id="rId8" Type="http://schemas.openxmlformats.org/officeDocument/2006/relationships/oleObject" Target="../embeddings/oleObject72.bin"/><Relationship Id="rId3" Type="http://schemas.openxmlformats.org/officeDocument/2006/relationships/tags" Target="../tags/tag538.xml"/><Relationship Id="rId7" Type="http://schemas.openxmlformats.org/officeDocument/2006/relationships/slideMaster" Target="../slideMasters/slideMaster6.xml"/><Relationship Id="rId2" Type="http://schemas.openxmlformats.org/officeDocument/2006/relationships/tags" Target="../tags/tag537.xml"/><Relationship Id="rId1" Type="http://schemas.openxmlformats.org/officeDocument/2006/relationships/tags" Target="../tags/tag536.xml"/><Relationship Id="rId6" Type="http://schemas.openxmlformats.org/officeDocument/2006/relationships/tags" Target="../tags/tag541.xml"/><Relationship Id="rId5" Type="http://schemas.openxmlformats.org/officeDocument/2006/relationships/tags" Target="../tags/tag540.xml"/><Relationship Id="rId4" Type="http://schemas.openxmlformats.org/officeDocument/2006/relationships/tags" Target="../tags/tag539.xml"/><Relationship Id="rId9" Type="http://schemas.openxmlformats.org/officeDocument/2006/relationships/image" Target="../media/image7.emf"/></Relationships>
</file>

<file path=ppt/slideLayouts/_rels/slideLayout77.xml.rels><?xml version="1.0" encoding="UTF-8" standalone="yes"?>
<Relationships xmlns="http://schemas.openxmlformats.org/package/2006/relationships"><Relationship Id="rId8" Type="http://schemas.openxmlformats.org/officeDocument/2006/relationships/oleObject" Target="../embeddings/oleObject73.bin"/><Relationship Id="rId3" Type="http://schemas.openxmlformats.org/officeDocument/2006/relationships/tags" Target="../tags/tag544.xml"/><Relationship Id="rId7" Type="http://schemas.openxmlformats.org/officeDocument/2006/relationships/slideMaster" Target="../slideMasters/slideMaster6.xml"/><Relationship Id="rId2" Type="http://schemas.openxmlformats.org/officeDocument/2006/relationships/tags" Target="../tags/tag543.xml"/><Relationship Id="rId1" Type="http://schemas.openxmlformats.org/officeDocument/2006/relationships/tags" Target="../tags/tag542.xml"/><Relationship Id="rId6" Type="http://schemas.openxmlformats.org/officeDocument/2006/relationships/tags" Target="../tags/tag547.xml"/><Relationship Id="rId5" Type="http://schemas.openxmlformats.org/officeDocument/2006/relationships/tags" Target="../tags/tag546.xml"/><Relationship Id="rId4" Type="http://schemas.openxmlformats.org/officeDocument/2006/relationships/tags" Target="../tags/tag545.xml"/><Relationship Id="rId9" Type="http://schemas.openxmlformats.org/officeDocument/2006/relationships/image" Target="../media/image7.emf"/></Relationships>
</file>

<file path=ppt/slideLayouts/_rels/slideLayout78.xml.rels><?xml version="1.0" encoding="UTF-8" standalone="yes"?>
<Relationships xmlns="http://schemas.openxmlformats.org/package/2006/relationships"><Relationship Id="rId8" Type="http://schemas.openxmlformats.org/officeDocument/2006/relationships/oleObject" Target="../embeddings/oleObject74.bin"/><Relationship Id="rId3" Type="http://schemas.openxmlformats.org/officeDocument/2006/relationships/tags" Target="../tags/tag550.xml"/><Relationship Id="rId7" Type="http://schemas.openxmlformats.org/officeDocument/2006/relationships/slideMaster" Target="../slideMasters/slideMaster6.xml"/><Relationship Id="rId2" Type="http://schemas.openxmlformats.org/officeDocument/2006/relationships/tags" Target="../tags/tag549.xml"/><Relationship Id="rId1" Type="http://schemas.openxmlformats.org/officeDocument/2006/relationships/tags" Target="../tags/tag548.xml"/><Relationship Id="rId6" Type="http://schemas.openxmlformats.org/officeDocument/2006/relationships/tags" Target="../tags/tag553.xml"/><Relationship Id="rId5" Type="http://schemas.openxmlformats.org/officeDocument/2006/relationships/tags" Target="../tags/tag552.xml"/><Relationship Id="rId4" Type="http://schemas.openxmlformats.org/officeDocument/2006/relationships/tags" Target="../tags/tag551.xml"/><Relationship Id="rId9" Type="http://schemas.openxmlformats.org/officeDocument/2006/relationships/image" Target="../media/image7.emf"/></Relationships>
</file>

<file path=ppt/slideLayouts/_rels/slideLayout79.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556.xml"/><Relationship Id="rId7" Type="http://schemas.openxmlformats.org/officeDocument/2006/relationships/tags" Target="../tags/tag560.xml"/><Relationship Id="rId2" Type="http://schemas.openxmlformats.org/officeDocument/2006/relationships/tags" Target="../tags/tag555.xml"/><Relationship Id="rId1" Type="http://schemas.openxmlformats.org/officeDocument/2006/relationships/tags" Target="../tags/tag554.xml"/><Relationship Id="rId6" Type="http://schemas.openxmlformats.org/officeDocument/2006/relationships/tags" Target="../tags/tag559.xml"/><Relationship Id="rId5" Type="http://schemas.openxmlformats.org/officeDocument/2006/relationships/tags" Target="../tags/tag558.xml"/><Relationship Id="rId10" Type="http://schemas.openxmlformats.org/officeDocument/2006/relationships/image" Target="../media/image7.emf"/><Relationship Id="rId4" Type="http://schemas.openxmlformats.org/officeDocument/2006/relationships/tags" Target="../tags/tag557.xml"/><Relationship Id="rId9" Type="http://schemas.openxmlformats.org/officeDocument/2006/relationships/oleObject" Target="../embeddings/oleObject75.bin"/></Relationships>
</file>

<file path=ppt/slideLayouts/_rels/slideLayout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5.xml"/><Relationship Id="rId7" Type="http://schemas.openxmlformats.org/officeDocument/2006/relationships/slideMaster" Target="../slideMasters/slideMaster2.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7.emf"/></Relationships>
</file>

<file path=ppt/slideLayouts/_rels/slideLayout80.xml.rels><?xml version="1.0" encoding="UTF-8" standalone="yes"?>
<Relationships xmlns="http://schemas.openxmlformats.org/package/2006/relationships"><Relationship Id="rId8" Type="http://schemas.openxmlformats.org/officeDocument/2006/relationships/tags" Target="../tags/tag568.xml"/><Relationship Id="rId13" Type="http://schemas.openxmlformats.org/officeDocument/2006/relationships/image" Target="../media/image11.png"/><Relationship Id="rId3" Type="http://schemas.openxmlformats.org/officeDocument/2006/relationships/tags" Target="../tags/tag563.xml"/><Relationship Id="rId7" Type="http://schemas.openxmlformats.org/officeDocument/2006/relationships/tags" Target="../tags/tag567.xml"/><Relationship Id="rId12" Type="http://schemas.openxmlformats.org/officeDocument/2006/relationships/image" Target="../media/image10.png"/><Relationship Id="rId2" Type="http://schemas.openxmlformats.org/officeDocument/2006/relationships/tags" Target="../tags/tag562.xml"/><Relationship Id="rId1" Type="http://schemas.openxmlformats.org/officeDocument/2006/relationships/tags" Target="../tags/tag561.xml"/><Relationship Id="rId6" Type="http://schemas.openxmlformats.org/officeDocument/2006/relationships/tags" Target="../tags/tag566.xml"/><Relationship Id="rId11" Type="http://schemas.openxmlformats.org/officeDocument/2006/relationships/image" Target="../media/image3.emf"/><Relationship Id="rId5" Type="http://schemas.openxmlformats.org/officeDocument/2006/relationships/tags" Target="../tags/tag565.xml"/><Relationship Id="rId10" Type="http://schemas.openxmlformats.org/officeDocument/2006/relationships/oleObject" Target="../embeddings/oleObject76.bin"/><Relationship Id="rId4" Type="http://schemas.openxmlformats.org/officeDocument/2006/relationships/tags" Target="../tags/tag564.xml"/><Relationship Id="rId9" Type="http://schemas.openxmlformats.org/officeDocument/2006/relationships/slideMaster" Target="../slideMasters/slideMaster6.xml"/><Relationship Id="rId14" Type="http://schemas.microsoft.com/office/2007/relationships/hdphoto" Target="../media/hdphoto3.wdp"/></Relationships>
</file>

<file path=ppt/slideLayouts/_rels/slideLayout81.xml.rels><?xml version="1.0" encoding="UTF-8" standalone="yes"?>
<Relationships xmlns="http://schemas.openxmlformats.org/package/2006/relationships"><Relationship Id="rId8" Type="http://schemas.openxmlformats.org/officeDocument/2006/relationships/tags" Target="../tags/tag576.xml"/><Relationship Id="rId13" Type="http://schemas.openxmlformats.org/officeDocument/2006/relationships/image" Target="../media/image11.png"/><Relationship Id="rId3" Type="http://schemas.openxmlformats.org/officeDocument/2006/relationships/tags" Target="../tags/tag571.xml"/><Relationship Id="rId7" Type="http://schemas.openxmlformats.org/officeDocument/2006/relationships/tags" Target="../tags/tag575.xml"/><Relationship Id="rId12" Type="http://schemas.openxmlformats.org/officeDocument/2006/relationships/image" Target="../media/image10.png"/><Relationship Id="rId2" Type="http://schemas.openxmlformats.org/officeDocument/2006/relationships/tags" Target="../tags/tag570.xml"/><Relationship Id="rId1" Type="http://schemas.openxmlformats.org/officeDocument/2006/relationships/tags" Target="../tags/tag569.xml"/><Relationship Id="rId6" Type="http://schemas.openxmlformats.org/officeDocument/2006/relationships/tags" Target="../tags/tag574.xml"/><Relationship Id="rId11" Type="http://schemas.openxmlformats.org/officeDocument/2006/relationships/image" Target="../media/image3.emf"/><Relationship Id="rId5" Type="http://schemas.openxmlformats.org/officeDocument/2006/relationships/tags" Target="../tags/tag573.xml"/><Relationship Id="rId10" Type="http://schemas.openxmlformats.org/officeDocument/2006/relationships/oleObject" Target="../embeddings/oleObject77.bin"/><Relationship Id="rId4" Type="http://schemas.openxmlformats.org/officeDocument/2006/relationships/tags" Target="../tags/tag572.xml"/><Relationship Id="rId9" Type="http://schemas.openxmlformats.org/officeDocument/2006/relationships/slideMaster" Target="../slideMasters/slideMaster6.xml"/><Relationship Id="rId14" Type="http://schemas.microsoft.com/office/2007/relationships/hdphoto" Target="../media/hdphoto3.wdp"/></Relationships>
</file>

<file path=ppt/slideLayouts/_rels/slideLayout82.xml.rels><?xml version="1.0" encoding="UTF-8" standalone="yes"?>
<Relationships xmlns="http://schemas.openxmlformats.org/package/2006/relationships"><Relationship Id="rId8" Type="http://schemas.openxmlformats.org/officeDocument/2006/relationships/tags" Target="../tags/tag584.xml"/><Relationship Id="rId13" Type="http://schemas.openxmlformats.org/officeDocument/2006/relationships/image" Target="../media/image11.png"/><Relationship Id="rId3" Type="http://schemas.openxmlformats.org/officeDocument/2006/relationships/tags" Target="../tags/tag579.xml"/><Relationship Id="rId7" Type="http://schemas.openxmlformats.org/officeDocument/2006/relationships/tags" Target="../tags/tag583.xml"/><Relationship Id="rId12" Type="http://schemas.openxmlformats.org/officeDocument/2006/relationships/image" Target="../media/image10.png"/><Relationship Id="rId2" Type="http://schemas.openxmlformats.org/officeDocument/2006/relationships/tags" Target="../tags/tag578.xml"/><Relationship Id="rId1" Type="http://schemas.openxmlformats.org/officeDocument/2006/relationships/tags" Target="../tags/tag577.xml"/><Relationship Id="rId6" Type="http://schemas.openxmlformats.org/officeDocument/2006/relationships/tags" Target="../tags/tag582.xml"/><Relationship Id="rId11" Type="http://schemas.openxmlformats.org/officeDocument/2006/relationships/image" Target="../media/image3.emf"/><Relationship Id="rId5" Type="http://schemas.openxmlformats.org/officeDocument/2006/relationships/tags" Target="../tags/tag581.xml"/><Relationship Id="rId10" Type="http://schemas.openxmlformats.org/officeDocument/2006/relationships/oleObject" Target="../embeddings/oleObject78.bin"/><Relationship Id="rId4" Type="http://schemas.openxmlformats.org/officeDocument/2006/relationships/tags" Target="../tags/tag580.xml"/><Relationship Id="rId9" Type="http://schemas.openxmlformats.org/officeDocument/2006/relationships/slideMaster" Target="../slideMasters/slideMaster6.xml"/><Relationship Id="rId14" Type="http://schemas.microsoft.com/office/2007/relationships/hdphoto" Target="../media/hdphoto3.wdp"/></Relationships>
</file>

<file path=ppt/slideLayouts/_rels/slideLayout83.xml.rels><?xml version="1.0" encoding="UTF-8" standalone="yes"?>
<Relationships xmlns="http://schemas.openxmlformats.org/package/2006/relationships"><Relationship Id="rId8" Type="http://schemas.openxmlformats.org/officeDocument/2006/relationships/tags" Target="../tags/tag592.xml"/><Relationship Id="rId13" Type="http://schemas.openxmlformats.org/officeDocument/2006/relationships/image" Target="../media/image11.png"/><Relationship Id="rId3" Type="http://schemas.openxmlformats.org/officeDocument/2006/relationships/tags" Target="../tags/tag587.xml"/><Relationship Id="rId7" Type="http://schemas.openxmlformats.org/officeDocument/2006/relationships/tags" Target="../tags/tag591.xml"/><Relationship Id="rId12" Type="http://schemas.openxmlformats.org/officeDocument/2006/relationships/image" Target="../media/image10.png"/><Relationship Id="rId2" Type="http://schemas.openxmlformats.org/officeDocument/2006/relationships/tags" Target="../tags/tag586.xml"/><Relationship Id="rId1" Type="http://schemas.openxmlformats.org/officeDocument/2006/relationships/tags" Target="../tags/tag585.xml"/><Relationship Id="rId6" Type="http://schemas.openxmlformats.org/officeDocument/2006/relationships/tags" Target="../tags/tag590.xml"/><Relationship Id="rId11" Type="http://schemas.openxmlformats.org/officeDocument/2006/relationships/image" Target="../media/image12.emf"/><Relationship Id="rId5" Type="http://schemas.openxmlformats.org/officeDocument/2006/relationships/tags" Target="../tags/tag589.xml"/><Relationship Id="rId10" Type="http://schemas.openxmlformats.org/officeDocument/2006/relationships/oleObject" Target="../embeddings/oleObject79.bin"/><Relationship Id="rId4" Type="http://schemas.openxmlformats.org/officeDocument/2006/relationships/tags" Target="../tags/tag588.xml"/><Relationship Id="rId9" Type="http://schemas.openxmlformats.org/officeDocument/2006/relationships/slideMaster" Target="../slideMasters/slideMaster6.xml"/><Relationship Id="rId14" Type="http://schemas.microsoft.com/office/2007/relationships/hdphoto" Target="../media/hdphoto3.wdp"/></Relationships>
</file>

<file path=ppt/slideLayouts/_rels/slideLayout84.xml.rels><?xml version="1.0" encoding="UTF-8" standalone="yes"?>
<Relationships xmlns="http://schemas.openxmlformats.org/package/2006/relationships"><Relationship Id="rId8" Type="http://schemas.openxmlformats.org/officeDocument/2006/relationships/tags" Target="../tags/tag600.xml"/><Relationship Id="rId13" Type="http://schemas.openxmlformats.org/officeDocument/2006/relationships/image" Target="../media/image11.png"/><Relationship Id="rId3" Type="http://schemas.openxmlformats.org/officeDocument/2006/relationships/tags" Target="../tags/tag595.xml"/><Relationship Id="rId7" Type="http://schemas.openxmlformats.org/officeDocument/2006/relationships/tags" Target="../tags/tag599.xml"/><Relationship Id="rId12" Type="http://schemas.openxmlformats.org/officeDocument/2006/relationships/image" Target="../media/image10.png"/><Relationship Id="rId2" Type="http://schemas.openxmlformats.org/officeDocument/2006/relationships/tags" Target="../tags/tag594.xml"/><Relationship Id="rId1" Type="http://schemas.openxmlformats.org/officeDocument/2006/relationships/tags" Target="../tags/tag593.xml"/><Relationship Id="rId6" Type="http://schemas.openxmlformats.org/officeDocument/2006/relationships/tags" Target="../tags/tag598.xml"/><Relationship Id="rId11" Type="http://schemas.openxmlformats.org/officeDocument/2006/relationships/image" Target="../media/image3.emf"/><Relationship Id="rId5" Type="http://schemas.openxmlformats.org/officeDocument/2006/relationships/tags" Target="../tags/tag597.xml"/><Relationship Id="rId10" Type="http://schemas.openxmlformats.org/officeDocument/2006/relationships/oleObject" Target="../embeddings/oleObject80.bin"/><Relationship Id="rId4" Type="http://schemas.openxmlformats.org/officeDocument/2006/relationships/tags" Target="../tags/tag596.xml"/><Relationship Id="rId9" Type="http://schemas.openxmlformats.org/officeDocument/2006/relationships/slideMaster" Target="../slideMasters/slideMaster6.xml"/><Relationship Id="rId14" Type="http://schemas.microsoft.com/office/2007/relationships/hdphoto" Target="../media/hdphoto3.wdp"/></Relationships>
</file>

<file path=ppt/slideLayouts/_rels/slideLayout85.xml.rels><?xml version="1.0" encoding="UTF-8" standalone="yes"?>
<Relationships xmlns="http://schemas.openxmlformats.org/package/2006/relationships"><Relationship Id="rId8" Type="http://schemas.openxmlformats.org/officeDocument/2006/relationships/oleObject" Target="../embeddings/oleObject81.bin"/><Relationship Id="rId13" Type="http://schemas.openxmlformats.org/officeDocument/2006/relationships/image" Target="../media/image6.png"/><Relationship Id="rId3" Type="http://schemas.openxmlformats.org/officeDocument/2006/relationships/tags" Target="../tags/tag603.xml"/><Relationship Id="rId7" Type="http://schemas.openxmlformats.org/officeDocument/2006/relationships/slideMaster" Target="../slideMasters/slideMaster6.xml"/><Relationship Id="rId12" Type="http://schemas.openxmlformats.org/officeDocument/2006/relationships/image" Target="../media/image5.png"/><Relationship Id="rId2" Type="http://schemas.openxmlformats.org/officeDocument/2006/relationships/tags" Target="../tags/tag602.xml"/><Relationship Id="rId1" Type="http://schemas.openxmlformats.org/officeDocument/2006/relationships/tags" Target="../tags/tag601.xml"/><Relationship Id="rId6" Type="http://schemas.openxmlformats.org/officeDocument/2006/relationships/tags" Target="../tags/tag606.xml"/><Relationship Id="rId11" Type="http://schemas.microsoft.com/office/2007/relationships/hdphoto" Target="../media/hdphoto1.wdp"/><Relationship Id="rId5" Type="http://schemas.openxmlformats.org/officeDocument/2006/relationships/tags" Target="../tags/tag605.xml"/><Relationship Id="rId10" Type="http://schemas.openxmlformats.org/officeDocument/2006/relationships/image" Target="../media/image4.png"/><Relationship Id="rId4" Type="http://schemas.openxmlformats.org/officeDocument/2006/relationships/tags" Target="../tags/tag604.xml"/><Relationship Id="rId9" Type="http://schemas.openxmlformats.org/officeDocument/2006/relationships/image" Target="../media/image7.emf"/><Relationship Id="rId14" Type="http://schemas.microsoft.com/office/2007/relationships/hdphoto" Target="../media/hdphoto2.wdp"/></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609.xml"/><Relationship Id="rId7" Type="http://schemas.openxmlformats.org/officeDocument/2006/relationships/image" Target="../media/image7.emf"/><Relationship Id="rId2" Type="http://schemas.openxmlformats.org/officeDocument/2006/relationships/tags" Target="../tags/tag608.xml"/><Relationship Id="rId1" Type="http://schemas.openxmlformats.org/officeDocument/2006/relationships/tags" Target="../tags/tag607.xml"/><Relationship Id="rId6" Type="http://schemas.openxmlformats.org/officeDocument/2006/relationships/oleObject" Target="../embeddings/oleObject82.bin"/><Relationship Id="rId5" Type="http://schemas.openxmlformats.org/officeDocument/2006/relationships/slideMaster" Target="../slideMasters/slideMaster6.xml"/><Relationship Id="rId4" Type="http://schemas.openxmlformats.org/officeDocument/2006/relationships/tags" Target="../tags/tag610.xml"/></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12.xml"/><Relationship Id="rId1" Type="http://schemas.openxmlformats.org/officeDocument/2006/relationships/tags" Target="../tags/tag611.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83.bin"/></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9.jpeg"/><Relationship Id="rId2" Type="http://schemas.openxmlformats.org/officeDocument/2006/relationships/tags" Target="../tags/tag631.xml"/><Relationship Id="rId1" Type="http://schemas.openxmlformats.org/officeDocument/2006/relationships/tags" Target="../tags/tag630.x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oleObject" Target="../embeddings/oleObject85.bin"/></Relationships>
</file>

<file path=ppt/slideLayouts/_rels/slideLayout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1.xml"/><Relationship Id="rId7" Type="http://schemas.openxmlformats.org/officeDocument/2006/relationships/slideMaster" Target="../slideMasters/slideMaster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image" Target="../media/image7.emf"/></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33.xml"/><Relationship Id="rId1" Type="http://schemas.openxmlformats.org/officeDocument/2006/relationships/tags" Target="../tags/tag632.xml"/><Relationship Id="rId5" Type="http://schemas.openxmlformats.org/officeDocument/2006/relationships/image" Target="../media/image25.emf"/><Relationship Id="rId4" Type="http://schemas.openxmlformats.org/officeDocument/2006/relationships/oleObject" Target="../embeddings/oleObject86.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9.jpeg"/><Relationship Id="rId2" Type="http://schemas.openxmlformats.org/officeDocument/2006/relationships/tags" Target="../tags/tag652.xml"/><Relationship Id="rId1" Type="http://schemas.openxmlformats.org/officeDocument/2006/relationships/tags" Target="../tags/tag651.x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oleObject" Target="../embeddings/oleObject88.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54.xml"/><Relationship Id="rId1" Type="http://schemas.openxmlformats.org/officeDocument/2006/relationships/tags" Target="../tags/tag653.xml"/><Relationship Id="rId5" Type="http://schemas.openxmlformats.org/officeDocument/2006/relationships/image" Target="../media/image25.emf"/><Relationship Id="rId4" Type="http://schemas.openxmlformats.org/officeDocument/2006/relationships/oleObject" Target="../embeddings/oleObject89.bin"/></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677.xml"/><Relationship Id="rId7" Type="http://schemas.openxmlformats.org/officeDocument/2006/relationships/oleObject" Target="../embeddings/oleObject91.bin"/><Relationship Id="rId2" Type="http://schemas.openxmlformats.org/officeDocument/2006/relationships/tags" Target="../tags/tag676.xml"/><Relationship Id="rId1" Type="http://schemas.openxmlformats.org/officeDocument/2006/relationships/tags" Target="../tags/tag675.xml"/><Relationship Id="rId6" Type="http://schemas.openxmlformats.org/officeDocument/2006/relationships/slideMaster" Target="../slideMasters/slideMaster9.xml"/><Relationship Id="rId5" Type="http://schemas.openxmlformats.org/officeDocument/2006/relationships/tags" Target="../tags/tag679.xml"/><Relationship Id="rId10" Type="http://schemas.openxmlformats.org/officeDocument/2006/relationships/image" Target="../media/image17.jpeg"/><Relationship Id="rId4" Type="http://schemas.openxmlformats.org/officeDocument/2006/relationships/tags" Target="../tags/tag678.xml"/><Relationship Id="rId9" Type="http://schemas.openxmlformats.org/officeDocument/2006/relationships/image" Target="../media/image16.jpeg"/></Relationships>
</file>

<file path=ppt/slideLayouts/_rels/slideLayout94.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682.xml"/><Relationship Id="rId7" Type="http://schemas.openxmlformats.org/officeDocument/2006/relationships/tags" Target="../tags/tag686.xml"/><Relationship Id="rId2" Type="http://schemas.openxmlformats.org/officeDocument/2006/relationships/tags" Target="../tags/tag681.xml"/><Relationship Id="rId1" Type="http://schemas.openxmlformats.org/officeDocument/2006/relationships/tags" Target="../tags/tag680.xml"/><Relationship Id="rId6" Type="http://schemas.openxmlformats.org/officeDocument/2006/relationships/tags" Target="../tags/tag685.xml"/><Relationship Id="rId5" Type="http://schemas.openxmlformats.org/officeDocument/2006/relationships/tags" Target="../tags/tag684.xml"/><Relationship Id="rId10" Type="http://schemas.openxmlformats.org/officeDocument/2006/relationships/image" Target="../media/image3.emf"/><Relationship Id="rId4" Type="http://schemas.openxmlformats.org/officeDocument/2006/relationships/tags" Target="../tags/tag683.xml"/><Relationship Id="rId9" Type="http://schemas.openxmlformats.org/officeDocument/2006/relationships/oleObject" Target="../embeddings/oleObject92.bin"/></Relationships>
</file>

<file path=ppt/slideLayouts/_rels/slideLayout95.xml.rels><?xml version="1.0" encoding="UTF-8" standalone="yes"?>
<Relationships xmlns="http://schemas.openxmlformats.org/package/2006/relationships"><Relationship Id="rId8" Type="http://schemas.openxmlformats.org/officeDocument/2006/relationships/oleObject" Target="../embeddings/oleObject93.bin"/><Relationship Id="rId3" Type="http://schemas.openxmlformats.org/officeDocument/2006/relationships/tags" Target="../tags/tag689.xml"/><Relationship Id="rId7" Type="http://schemas.openxmlformats.org/officeDocument/2006/relationships/slideMaster" Target="../slideMasters/slideMaster9.xml"/><Relationship Id="rId2" Type="http://schemas.openxmlformats.org/officeDocument/2006/relationships/tags" Target="../tags/tag688.xml"/><Relationship Id="rId1" Type="http://schemas.openxmlformats.org/officeDocument/2006/relationships/tags" Target="../tags/tag687.xml"/><Relationship Id="rId6" Type="http://schemas.openxmlformats.org/officeDocument/2006/relationships/tags" Target="../tags/tag692.xml"/><Relationship Id="rId5" Type="http://schemas.openxmlformats.org/officeDocument/2006/relationships/tags" Target="../tags/tag691.xml"/><Relationship Id="rId4" Type="http://schemas.openxmlformats.org/officeDocument/2006/relationships/tags" Target="../tags/tag690.xml"/><Relationship Id="rId9" Type="http://schemas.openxmlformats.org/officeDocument/2006/relationships/image" Target="../media/image7.emf"/></Relationships>
</file>

<file path=ppt/slideLayouts/_rels/slideLayout96.xml.rels><?xml version="1.0" encoding="UTF-8" standalone="yes"?>
<Relationships xmlns="http://schemas.openxmlformats.org/package/2006/relationships"><Relationship Id="rId8" Type="http://schemas.openxmlformats.org/officeDocument/2006/relationships/oleObject" Target="../embeddings/oleObject94.bin"/><Relationship Id="rId3" Type="http://schemas.openxmlformats.org/officeDocument/2006/relationships/tags" Target="../tags/tag695.xml"/><Relationship Id="rId7" Type="http://schemas.openxmlformats.org/officeDocument/2006/relationships/slideMaster" Target="../slideMasters/slideMaster9.xml"/><Relationship Id="rId2" Type="http://schemas.openxmlformats.org/officeDocument/2006/relationships/tags" Target="../tags/tag694.xml"/><Relationship Id="rId1" Type="http://schemas.openxmlformats.org/officeDocument/2006/relationships/tags" Target="../tags/tag693.xml"/><Relationship Id="rId6" Type="http://schemas.openxmlformats.org/officeDocument/2006/relationships/tags" Target="../tags/tag698.xml"/><Relationship Id="rId5" Type="http://schemas.openxmlformats.org/officeDocument/2006/relationships/tags" Target="../tags/tag697.xml"/><Relationship Id="rId4" Type="http://schemas.openxmlformats.org/officeDocument/2006/relationships/tags" Target="../tags/tag696.xml"/><Relationship Id="rId9" Type="http://schemas.openxmlformats.org/officeDocument/2006/relationships/image" Target="../media/image7.emf"/></Relationships>
</file>

<file path=ppt/slideLayouts/_rels/slideLayout97.xml.rels><?xml version="1.0" encoding="UTF-8" standalone="yes"?>
<Relationships xmlns="http://schemas.openxmlformats.org/package/2006/relationships"><Relationship Id="rId8" Type="http://schemas.openxmlformats.org/officeDocument/2006/relationships/oleObject" Target="../embeddings/oleObject95.bin"/><Relationship Id="rId3" Type="http://schemas.openxmlformats.org/officeDocument/2006/relationships/tags" Target="../tags/tag701.xml"/><Relationship Id="rId7" Type="http://schemas.openxmlformats.org/officeDocument/2006/relationships/slideMaster" Target="../slideMasters/slideMaster9.xml"/><Relationship Id="rId2" Type="http://schemas.openxmlformats.org/officeDocument/2006/relationships/tags" Target="../tags/tag700.xml"/><Relationship Id="rId1" Type="http://schemas.openxmlformats.org/officeDocument/2006/relationships/tags" Target="../tags/tag699.xml"/><Relationship Id="rId6" Type="http://schemas.openxmlformats.org/officeDocument/2006/relationships/tags" Target="../tags/tag704.xml"/><Relationship Id="rId5" Type="http://schemas.openxmlformats.org/officeDocument/2006/relationships/tags" Target="../tags/tag703.xml"/><Relationship Id="rId4" Type="http://schemas.openxmlformats.org/officeDocument/2006/relationships/tags" Target="../tags/tag702.xml"/><Relationship Id="rId9" Type="http://schemas.openxmlformats.org/officeDocument/2006/relationships/image" Target="../media/image7.emf"/></Relationships>
</file>

<file path=ppt/slideLayouts/_rels/slideLayout98.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707.xml"/><Relationship Id="rId7" Type="http://schemas.openxmlformats.org/officeDocument/2006/relationships/tags" Target="../tags/tag711.xml"/><Relationship Id="rId2" Type="http://schemas.openxmlformats.org/officeDocument/2006/relationships/tags" Target="../tags/tag706.xml"/><Relationship Id="rId1" Type="http://schemas.openxmlformats.org/officeDocument/2006/relationships/tags" Target="../tags/tag705.xml"/><Relationship Id="rId6" Type="http://schemas.openxmlformats.org/officeDocument/2006/relationships/tags" Target="../tags/tag710.xml"/><Relationship Id="rId5" Type="http://schemas.openxmlformats.org/officeDocument/2006/relationships/tags" Target="../tags/tag709.xml"/><Relationship Id="rId10" Type="http://schemas.openxmlformats.org/officeDocument/2006/relationships/image" Target="../media/image7.emf"/><Relationship Id="rId4" Type="http://schemas.openxmlformats.org/officeDocument/2006/relationships/tags" Target="../tags/tag708.xml"/><Relationship Id="rId9" Type="http://schemas.openxmlformats.org/officeDocument/2006/relationships/oleObject" Target="../embeddings/oleObject96.bin"/></Relationships>
</file>

<file path=ppt/slideLayouts/_rels/slideLayout99.xml.rels><?xml version="1.0" encoding="UTF-8" standalone="yes"?>
<Relationships xmlns="http://schemas.openxmlformats.org/package/2006/relationships"><Relationship Id="rId8" Type="http://schemas.openxmlformats.org/officeDocument/2006/relationships/tags" Target="../tags/tag719.xml"/><Relationship Id="rId13" Type="http://schemas.openxmlformats.org/officeDocument/2006/relationships/image" Target="../media/image26.png"/><Relationship Id="rId3" Type="http://schemas.openxmlformats.org/officeDocument/2006/relationships/tags" Target="../tags/tag714.xml"/><Relationship Id="rId7" Type="http://schemas.openxmlformats.org/officeDocument/2006/relationships/tags" Target="../tags/tag718.xml"/><Relationship Id="rId12" Type="http://schemas.openxmlformats.org/officeDocument/2006/relationships/image" Target="../media/image10.png"/><Relationship Id="rId2" Type="http://schemas.openxmlformats.org/officeDocument/2006/relationships/tags" Target="../tags/tag713.xml"/><Relationship Id="rId1" Type="http://schemas.openxmlformats.org/officeDocument/2006/relationships/tags" Target="../tags/tag712.xml"/><Relationship Id="rId6" Type="http://schemas.openxmlformats.org/officeDocument/2006/relationships/tags" Target="../tags/tag717.xml"/><Relationship Id="rId11" Type="http://schemas.openxmlformats.org/officeDocument/2006/relationships/image" Target="../media/image3.emf"/><Relationship Id="rId5" Type="http://schemas.openxmlformats.org/officeDocument/2006/relationships/tags" Target="../tags/tag716.xml"/><Relationship Id="rId10" Type="http://schemas.openxmlformats.org/officeDocument/2006/relationships/oleObject" Target="../embeddings/oleObject97.bin"/><Relationship Id="rId4" Type="http://schemas.openxmlformats.org/officeDocument/2006/relationships/tags" Target="../tags/tag715.xml"/><Relationship Id="rId9" Type="http://schemas.openxmlformats.org/officeDocument/2006/relationships/slideMaster" Target="../slideMasters/slideMaster9.xml"/><Relationship Id="rId14" Type="http://schemas.microsoft.com/office/2007/relationships/hdphoto" Target="../media/hdphoto1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EEE62-EBB7-4181-8D0F-C77780C1E7D8}"/>
              </a:ext>
            </a:extLst>
          </p:cNvPr>
          <p:cNvSpPr>
            <a:spLocks noGrp="1"/>
          </p:cNvSpPr>
          <p:nvPr>
            <p:ph type="ctrTitle"/>
          </p:nvPr>
        </p:nvSpPr>
        <p:spPr>
          <a:xfrm>
            <a:off x="1524000" y="2507383"/>
            <a:ext cx="9144000" cy="1159982"/>
          </a:xfrm>
        </p:spPr>
        <p:txBody>
          <a:bodyPr anchor="b">
            <a:no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6C248EE-14FE-4C7E-BEDB-0AC15A7EFF9F}"/>
              </a:ext>
            </a:extLst>
          </p:cNvPr>
          <p:cNvSpPr>
            <a:spLocks noGrp="1"/>
          </p:cNvSpPr>
          <p:nvPr>
            <p:ph type="subTitle" idx="1"/>
          </p:nvPr>
        </p:nvSpPr>
        <p:spPr>
          <a:xfrm>
            <a:off x="1524000" y="3895966"/>
            <a:ext cx="9144000" cy="710507"/>
          </a:xfrm>
        </p:spPr>
        <p:txBody>
          <a:bodyPr/>
          <a:lstStyle>
            <a:lvl1pPr marL="0" indent="0" algn="ctr">
              <a:buNone/>
              <a:defRPr sz="2400" b="1" i="0">
                <a:solidFill>
                  <a:schemeClr val="bg1"/>
                </a:solidFill>
                <a:latin typeface="Arial Black" panose="020B0604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80156FED-73A8-9941-9264-A23F0338B6B6}"/>
              </a:ext>
            </a:extLst>
          </p:cNvPr>
          <p:cNvCxnSpPr>
            <a:cxnSpLocks/>
          </p:cNvCxnSpPr>
          <p:nvPr userDrawn="1"/>
        </p:nvCxnSpPr>
        <p:spPr>
          <a:xfrm>
            <a:off x="4775003" y="3826691"/>
            <a:ext cx="2641994" cy="0"/>
          </a:xfrm>
          <a:prstGeom prst="line">
            <a:avLst/>
          </a:prstGeom>
          <a:ln w="76200">
            <a:solidFill>
              <a:srgbClr val="C880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585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8332444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8" name="Slide Number">
            <a:extLst>
              <a:ext uri="{FF2B5EF4-FFF2-40B4-BE49-F238E27FC236}">
                <a16:creationId xmlns:a16="http://schemas.microsoft.com/office/drawing/2014/main" id="{8C90085F-0C5D-430F-9D17-21159A8A971D}"/>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861948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891927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rtl="0">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DD325A52-F9F5-49A8-B334-5E1B8032C139}"/>
              </a:ext>
            </a:extLst>
          </p:cNvPr>
          <p:cNvGrpSpPr/>
          <p:nvPr userDrawn="1"/>
        </p:nvGrpSpPr>
        <p:grpSpPr>
          <a:xfrm>
            <a:off x="9318251" y="6528816"/>
            <a:ext cx="2033975" cy="256591"/>
            <a:chOff x="9596444" y="6528816"/>
            <a:chExt cx="2033975" cy="256591"/>
          </a:xfrm>
        </p:grpSpPr>
        <p:sp>
          <p:nvSpPr>
            <p:cNvPr id="24" name="Freeform: Shape 23">
              <a:extLst>
                <a:ext uri="{FF2B5EF4-FFF2-40B4-BE49-F238E27FC236}">
                  <a16:creationId xmlns:a16="http://schemas.microsoft.com/office/drawing/2014/main" id="{EC272AA3-9028-4DC3-BA67-2DC90F70D433}"/>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5" name="Group 24">
              <a:extLst>
                <a:ext uri="{FF2B5EF4-FFF2-40B4-BE49-F238E27FC236}">
                  <a16:creationId xmlns:a16="http://schemas.microsoft.com/office/drawing/2014/main" id="{B088E19A-1AF1-45D9-B231-DBC3C73EFBC2}"/>
                </a:ext>
              </a:extLst>
            </p:cNvPr>
            <p:cNvGrpSpPr/>
            <p:nvPr userDrawn="1"/>
          </p:nvGrpSpPr>
          <p:grpSpPr>
            <a:xfrm>
              <a:off x="10651738" y="6635448"/>
              <a:ext cx="978681" cy="68285"/>
              <a:chOff x="10651738" y="6635448"/>
              <a:chExt cx="978681" cy="68285"/>
            </a:xfrm>
            <a:solidFill>
              <a:schemeClr val="tx1"/>
            </a:solidFill>
          </p:grpSpPr>
          <p:sp>
            <p:nvSpPr>
              <p:cNvPr id="30" name="Freeform: Shape 29">
                <a:extLst>
                  <a:ext uri="{FF2B5EF4-FFF2-40B4-BE49-F238E27FC236}">
                    <a16:creationId xmlns:a16="http://schemas.microsoft.com/office/drawing/2014/main" id="{85865606-666D-4EBF-B15D-9DFE6B1449B8}"/>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BEB76E29-34D2-4581-9611-BF8499735B71}"/>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D6ED56F0-B243-4270-83E1-66D3E357D7D9}"/>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FCE09B65-11BE-4398-9B93-EB83A697EA66}"/>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09F3A607-2754-4B4B-A244-0878F71DD505}"/>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3904EB0B-1D99-44A0-9D1D-CA6659EEFA07}"/>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956672C9-FC8C-4F21-895A-4012EBB1B24E}"/>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4BEDE614-BE19-476A-9DDE-D3A34E147E0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C93B8053-3B62-41EC-A88C-FF34B6597A73}"/>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76A73CC4-2934-4143-A8D0-6F9796C96747}"/>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C320ED28-6388-461C-BFA5-DE204470AF9A}"/>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C7662221-3269-4BD3-8881-3B9B97E82786}"/>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09D0F6F7-C8EA-4189-84F1-9F4CC4E42B9C}"/>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510A3529-8430-4616-861F-3382D56EE618}"/>
                </a:ext>
              </a:extLst>
            </p:cNvPr>
            <p:cNvGrpSpPr/>
            <p:nvPr userDrawn="1"/>
          </p:nvGrpSpPr>
          <p:grpSpPr>
            <a:xfrm>
              <a:off x="9596444" y="6528816"/>
              <a:ext cx="978690" cy="218599"/>
              <a:chOff x="9596444" y="6528816"/>
              <a:chExt cx="978690" cy="218599"/>
            </a:xfrm>
          </p:grpSpPr>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0897A925-9287-4B17-8EBA-7AEF407AE29D}"/>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4BFFFBF3-12FC-4C5C-97B4-6C356D2441B2}"/>
                  </a:ext>
                </a:extLst>
              </p:cNvPr>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7ADA212A-AEE4-4EFC-BD40-8C9A3A63D4ED}"/>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30E1C911-8EBE-4600-89FC-58E0156DB3CD}"/>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0658244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983466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5065776" cy="731520"/>
          </a:xfrm>
        </p:spPr>
        <p:txBody>
          <a:bodyPr vert="horz"/>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0ACAA81B-90A7-4A49-AA37-873F677635FE}"/>
              </a:ext>
            </a:extLst>
          </p:cNvPr>
          <p:cNvGrpSpPr/>
          <p:nvPr userDrawn="1"/>
        </p:nvGrpSpPr>
        <p:grpSpPr>
          <a:xfrm>
            <a:off x="9318251" y="6528816"/>
            <a:ext cx="2033975" cy="256591"/>
            <a:chOff x="9596444" y="6528816"/>
            <a:chExt cx="2033975" cy="256591"/>
          </a:xfrm>
        </p:grpSpPr>
        <p:sp>
          <p:nvSpPr>
            <p:cNvPr id="24" name="Freeform: Shape 23">
              <a:extLst>
                <a:ext uri="{FF2B5EF4-FFF2-40B4-BE49-F238E27FC236}">
                  <a16:creationId xmlns:a16="http://schemas.microsoft.com/office/drawing/2014/main" id="{174E6DAF-6B06-4807-9213-33C908E719B1}"/>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5" name="Group 24">
              <a:extLst>
                <a:ext uri="{FF2B5EF4-FFF2-40B4-BE49-F238E27FC236}">
                  <a16:creationId xmlns:a16="http://schemas.microsoft.com/office/drawing/2014/main" id="{1C2EBD83-A1FD-4292-BE32-3A03B5B5FE48}"/>
                </a:ext>
              </a:extLst>
            </p:cNvPr>
            <p:cNvGrpSpPr/>
            <p:nvPr userDrawn="1"/>
          </p:nvGrpSpPr>
          <p:grpSpPr>
            <a:xfrm>
              <a:off x="10651738" y="6635448"/>
              <a:ext cx="978681" cy="68285"/>
              <a:chOff x="10651738" y="6635448"/>
              <a:chExt cx="978681" cy="68285"/>
            </a:xfrm>
            <a:solidFill>
              <a:schemeClr val="tx1"/>
            </a:solidFill>
          </p:grpSpPr>
          <p:sp>
            <p:nvSpPr>
              <p:cNvPr id="30" name="Freeform: Shape 29">
                <a:extLst>
                  <a:ext uri="{FF2B5EF4-FFF2-40B4-BE49-F238E27FC236}">
                    <a16:creationId xmlns:a16="http://schemas.microsoft.com/office/drawing/2014/main" id="{C019B946-4640-4E1B-8B70-A31DD6C89482}"/>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056709DA-61AF-4FDE-9038-0DE9C323F66E}"/>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F4AFE3DE-7087-49F1-99C8-C7B91F98B282}"/>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15A07855-3A58-4E23-8B51-744DF88A3603}"/>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822DC008-4B7D-481A-A09E-C0C890D9D95C}"/>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64C9222C-7BED-4E1E-81E9-4AA0F56938ED}"/>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209B1EB7-7372-4577-96F1-70D96FDDEC8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FE3A20C1-5E1F-4A58-A027-0A85344074E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189E1BEA-8364-4113-9C09-036666D3F632}"/>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5742BD27-8450-4BCC-964F-D796E268D4B2}"/>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F167EBF9-04E0-46E3-850C-835005D92957}"/>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305AED6-070B-4B65-B012-928A80FC553B}"/>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FFA3DCA-F213-410B-9526-285D8745DD02}"/>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246AC750-0488-4E17-83A0-C862149D0DE7}"/>
                </a:ext>
              </a:extLst>
            </p:cNvPr>
            <p:cNvGrpSpPr/>
            <p:nvPr userDrawn="1"/>
          </p:nvGrpSpPr>
          <p:grpSpPr>
            <a:xfrm>
              <a:off x="9596444" y="6528816"/>
              <a:ext cx="978690" cy="218599"/>
              <a:chOff x="9596444" y="6528816"/>
              <a:chExt cx="978690" cy="218599"/>
            </a:xfrm>
          </p:grpSpPr>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8ECA2D96-980A-48F5-87E1-332D01C648F0}"/>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05C4CF1B-096F-422F-AD33-F5C37C5307F4}"/>
                  </a:ext>
                </a:extLst>
              </p:cNvPr>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E6CE48F3-8F62-434B-A0CC-F13339B53F31}"/>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A540DE9E-41E0-4056-B73E-E8D3F768DC71}"/>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2547534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087410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731520"/>
          </a:xfrm>
        </p:spPr>
        <p:txBody>
          <a:bodyPr vert="horz"/>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919250"/>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6"/>
            </p:custDataLst>
          </p:nvPr>
        </p:nvSpPr>
        <p:spPr>
          <a:xfrm>
            <a:off x="554735" y="6601140"/>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702062F0-2474-47FE-AFCB-7DB2E5F8BB51}"/>
              </a:ext>
            </a:extLst>
          </p:cNvPr>
          <p:cNvGrpSpPr/>
          <p:nvPr userDrawn="1"/>
        </p:nvGrpSpPr>
        <p:grpSpPr>
          <a:xfrm>
            <a:off x="9318251" y="6528816"/>
            <a:ext cx="2033975" cy="256591"/>
            <a:chOff x="9596444" y="6528816"/>
            <a:chExt cx="2033975" cy="256591"/>
          </a:xfrm>
        </p:grpSpPr>
        <p:sp>
          <p:nvSpPr>
            <p:cNvPr id="24" name="Freeform: Shape 23">
              <a:extLst>
                <a:ext uri="{FF2B5EF4-FFF2-40B4-BE49-F238E27FC236}">
                  <a16:creationId xmlns:a16="http://schemas.microsoft.com/office/drawing/2014/main" id="{6038A781-6E11-45C8-8F58-D84B78932531}"/>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5" name="Group 24">
              <a:extLst>
                <a:ext uri="{FF2B5EF4-FFF2-40B4-BE49-F238E27FC236}">
                  <a16:creationId xmlns:a16="http://schemas.microsoft.com/office/drawing/2014/main" id="{D2199006-044B-4548-9CD9-44F42D3253EE}"/>
                </a:ext>
              </a:extLst>
            </p:cNvPr>
            <p:cNvGrpSpPr/>
            <p:nvPr userDrawn="1"/>
          </p:nvGrpSpPr>
          <p:grpSpPr>
            <a:xfrm>
              <a:off x="10651738" y="6635448"/>
              <a:ext cx="978681" cy="68285"/>
              <a:chOff x="10651738" y="6635448"/>
              <a:chExt cx="978681" cy="68285"/>
            </a:xfrm>
            <a:solidFill>
              <a:schemeClr val="tx1"/>
            </a:solidFill>
          </p:grpSpPr>
          <p:sp>
            <p:nvSpPr>
              <p:cNvPr id="30" name="Freeform: Shape 29">
                <a:extLst>
                  <a:ext uri="{FF2B5EF4-FFF2-40B4-BE49-F238E27FC236}">
                    <a16:creationId xmlns:a16="http://schemas.microsoft.com/office/drawing/2014/main" id="{C410F83D-0D67-41A0-B3BB-C4686D9AC7B8}"/>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545BAAAE-D0E4-4C47-B92E-801D86EB8B6D}"/>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642DD567-848C-4786-8D17-94B411F03F9C}"/>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37E1297E-138D-45FD-91EF-29224459821D}"/>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88A4BA17-8BFC-4E10-A138-4B4240045A56}"/>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26C956AA-9C84-4E4B-AD85-08C7F05FA554}"/>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195EAC5C-7C47-427D-824A-A1B4336E290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86027068-9B6E-4E6B-BC23-4C10FFAFA524}"/>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86C5C74E-3E79-4FAB-B1D6-F51B62AB420D}"/>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12B47949-9B55-4909-BF03-74103C98D72D}"/>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B4092786-E365-4B09-97A2-DDC9A64A5352}"/>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598E1C81-B619-4DE7-95E9-86D64379E898}"/>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7DB8779E-859F-4E50-A168-FF4D80ED5FED}"/>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733822F2-44DC-4698-9C03-07710DC42373}"/>
                </a:ext>
              </a:extLst>
            </p:cNvPr>
            <p:cNvGrpSpPr/>
            <p:nvPr userDrawn="1"/>
          </p:nvGrpSpPr>
          <p:grpSpPr>
            <a:xfrm>
              <a:off x="9596444" y="6528816"/>
              <a:ext cx="978690" cy="218599"/>
              <a:chOff x="9596444" y="6528816"/>
              <a:chExt cx="978690" cy="218599"/>
            </a:xfrm>
          </p:grpSpPr>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0B1A205C-1C48-4943-B750-021494D37D51}"/>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8B36F7B2-8C52-4C24-9CC4-07C0A26920A8}"/>
                  </a:ext>
                </a:extLst>
              </p:cNvPr>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A7F7B88B-7DF2-4980-9CF5-6049F30EBF8C}"/>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3951F8FF-ED5A-4EB7-BBA5-5C3273F2BAE0}"/>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9757853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169129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7918704" cy="731520"/>
          </a:xfrm>
        </p:spPr>
        <p:txBody>
          <a:bodyPr vert="horz"/>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19250"/>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solidFill>
                  <a:schemeClr val="tx1"/>
                </a:solidFill>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4" name="Group 23">
            <a:extLst>
              <a:ext uri="{FF2B5EF4-FFF2-40B4-BE49-F238E27FC236}">
                <a16:creationId xmlns:a16="http://schemas.microsoft.com/office/drawing/2014/main" id="{9F98B04B-0152-4879-8A69-2353A1191B43}"/>
              </a:ext>
            </a:extLst>
          </p:cNvPr>
          <p:cNvGrpSpPr/>
          <p:nvPr userDrawn="1"/>
        </p:nvGrpSpPr>
        <p:grpSpPr>
          <a:xfrm>
            <a:off x="9318251" y="6528816"/>
            <a:ext cx="2033975" cy="256591"/>
            <a:chOff x="9596444" y="6528816"/>
            <a:chExt cx="2033975" cy="256591"/>
          </a:xfrm>
        </p:grpSpPr>
        <p:sp>
          <p:nvSpPr>
            <p:cNvPr id="25" name="Freeform: Shape 24">
              <a:extLst>
                <a:ext uri="{FF2B5EF4-FFF2-40B4-BE49-F238E27FC236}">
                  <a16:creationId xmlns:a16="http://schemas.microsoft.com/office/drawing/2014/main" id="{552CCDF8-63E1-45BF-9D88-4C40F2B263FE}"/>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6" name="Group 25">
              <a:extLst>
                <a:ext uri="{FF2B5EF4-FFF2-40B4-BE49-F238E27FC236}">
                  <a16:creationId xmlns:a16="http://schemas.microsoft.com/office/drawing/2014/main" id="{99271246-D64B-4358-8398-C63EAC61F75E}"/>
                </a:ext>
              </a:extLst>
            </p:cNvPr>
            <p:cNvGrpSpPr/>
            <p:nvPr userDrawn="1"/>
          </p:nvGrpSpPr>
          <p:grpSpPr>
            <a:xfrm>
              <a:off x="10651738" y="6635448"/>
              <a:ext cx="978681" cy="68285"/>
              <a:chOff x="10651738" y="6635448"/>
              <a:chExt cx="978681" cy="68285"/>
            </a:xfrm>
            <a:solidFill>
              <a:schemeClr val="tx1"/>
            </a:solidFill>
          </p:grpSpPr>
          <p:sp>
            <p:nvSpPr>
              <p:cNvPr id="31" name="Freeform: Shape 30">
                <a:extLst>
                  <a:ext uri="{FF2B5EF4-FFF2-40B4-BE49-F238E27FC236}">
                    <a16:creationId xmlns:a16="http://schemas.microsoft.com/office/drawing/2014/main" id="{EF1F8AAC-04D6-4029-82A9-2C2D31BCFBFE}"/>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C890676B-8A42-4FF8-B0B0-B013DA7CE06A}"/>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C16FBEDF-6BE3-43E8-8FF0-368760DEF077}"/>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1DC0F9DD-8A72-4F43-92FF-077311C107D4}"/>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E695F5EF-AB72-4273-A7AF-46B55B77A159}"/>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B9D9D6B4-051A-4C76-8488-3230D80B6F47}"/>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D210D327-6484-475B-ACE8-223B30591A2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00228F55-9027-4BE3-A4E4-EC7FCB734E83}"/>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D3E77D07-7C87-4F7A-9F4F-7C501FE5540A}"/>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D2E13801-8ABF-4230-ADB5-E8C69972C88D}"/>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5EB4BC7F-EF9C-42A3-8F6A-878653022BAF}"/>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FD907A7-56A2-49BA-BD33-DB2D443537A1}"/>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EFCB608-F37C-44D4-9297-8D2286703184}"/>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7" name="Group 26">
              <a:extLst>
                <a:ext uri="{FF2B5EF4-FFF2-40B4-BE49-F238E27FC236}">
                  <a16:creationId xmlns:a16="http://schemas.microsoft.com/office/drawing/2014/main" id="{DD430FED-C35D-4215-A831-E49674F79866}"/>
                </a:ext>
              </a:extLst>
            </p:cNvPr>
            <p:cNvGrpSpPr/>
            <p:nvPr userDrawn="1"/>
          </p:nvGrpSpPr>
          <p:grpSpPr>
            <a:xfrm>
              <a:off x="9596444" y="6528816"/>
              <a:ext cx="978690" cy="218599"/>
              <a:chOff x="9596444" y="6528816"/>
              <a:chExt cx="978690" cy="218599"/>
            </a:xfrm>
          </p:grpSpPr>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C9F4E7E1-525A-4F4B-BEBF-41C72E078B01}"/>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0" name="Picture 29" descr="Michigan among top 10 pro-business states, named most improved state in  CNBC rankings | Economic development, Pure michigan, Michigan">
                <a:extLst>
                  <a:ext uri="{FF2B5EF4-FFF2-40B4-BE49-F238E27FC236}">
                    <a16:creationId xmlns:a16="http://schemas.microsoft.com/office/drawing/2014/main" id="{5FE4C96A-F737-4E80-96D4-98B40EE40668}"/>
                  </a:ext>
                </a:extLst>
              </p:cNvPr>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E2005FDF-037D-487A-A3E0-A9224133ED63}"/>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4" name="Slide Number">
            <a:extLst>
              <a:ext uri="{FF2B5EF4-FFF2-40B4-BE49-F238E27FC236}">
                <a16:creationId xmlns:a16="http://schemas.microsoft.com/office/drawing/2014/main" id="{C9EEF503-7B97-4C15-A6A0-4B3DD1E642DA}"/>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9804595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14879593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EDCB1688-880B-44E6-8532-22D4FA32778D}"/>
              </a:ext>
            </a:extLst>
          </p:cNvPr>
          <p:cNvSpPr>
            <a:spLocks/>
          </p:cNvSpPr>
          <p:nvPr userDrawn="1"/>
        </p:nvSpPr>
        <p:spPr bwMode="ltGray">
          <a:xfrm>
            <a:off x="0" y="6486348"/>
            <a:ext cx="12192000" cy="371652"/>
          </a:xfrm>
          <a:prstGeom prst="rect">
            <a:avLst/>
          </a:prstGeom>
          <a:solidFill>
            <a:srgbClr val="001D5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944612"/>
            <a:ext cx="11082528" cy="384721"/>
          </a:xfrm>
        </p:spPr>
        <p:txBody>
          <a:bodyPr vert="horz">
            <a:spAutoFit/>
          </a:bodyPr>
          <a:lstStyle>
            <a:lvl1pPr rtl="0">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6" name="Group 25">
            <a:extLst>
              <a:ext uri="{FF2B5EF4-FFF2-40B4-BE49-F238E27FC236}">
                <a16:creationId xmlns:a16="http://schemas.microsoft.com/office/drawing/2014/main" id="{367C718F-B6FC-4F32-A687-E6345369BF48}"/>
              </a:ext>
            </a:extLst>
          </p:cNvPr>
          <p:cNvGrpSpPr/>
          <p:nvPr userDrawn="1"/>
        </p:nvGrpSpPr>
        <p:grpSpPr>
          <a:xfrm>
            <a:off x="9318251" y="6528816"/>
            <a:ext cx="2033975" cy="256591"/>
            <a:chOff x="9596444" y="6528816"/>
            <a:chExt cx="2033975" cy="256591"/>
          </a:xfrm>
        </p:grpSpPr>
        <p:grpSp>
          <p:nvGrpSpPr>
            <p:cNvPr id="27" name="Group 26">
              <a:extLst>
                <a:ext uri="{FF2B5EF4-FFF2-40B4-BE49-F238E27FC236}">
                  <a16:creationId xmlns:a16="http://schemas.microsoft.com/office/drawing/2014/main" id="{20D85453-3475-47CD-BA49-9BAF7B54FD8D}"/>
                </a:ext>
              </a:extLst>
            </p:cNvPr>
            <p:cNvGrpSpPr/>
            <p:nvPr userDrawn="1"/>
          </p:nvGrpSpPr>
          <p:grpSpPr>
            <a:xfrm>
              <a:off x="10651738" y="6560134"/>
              <a:ext cx="978681" cy="225273"/>
              <a:chOff x="10651738" y="6560134"/>
              <a:chExt cx="978681" cy="225273"/>
            </a:xfrm>
          </p:grpSpPr>
          <p:sp>
            <p:nvSpPr>
              <p:cNvPr id="31" name="Freeform: Shape 30">
                <a:extLst>
                  <a:ext uri="{FF2B5EF4-FFF2-40B4-BE49-F238E27FC236}">
                    <a16:creationId xmlns:a16="http://schemas.microsoft.com/office/drawing/2014/main" id="{C002211B-6254-4B48-85B8-915BBDBEF2B8}"/>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E0E980E5-9629-4B99-82C2-063791A7FEE6}"/>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chemeClr val="bg1"/>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88531A5-70FC-4E31-97BC-81F1100F4700}"/>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649D9D58-2D0A-4C94-8097-09A3B606F043}"/>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chemeClr val="bg1"/>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703547EE-6B23-4900-A907-02FF77FBF2F1}"/>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DD82EC54-A6E1-4012-A726-EFA474F867D8}"/>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9BEAB689-2287-43AD-8B55-3EBEC14E75D3}"/>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0733F500-C94C-4049-AB0A-580327ADDC4E}"/>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chemeClr val="bg1"/>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CB0714E1-36E0-453E-8138-776AE641A09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9C8D694D-8BF1-4CAD-AF33-FE5C69136DAF}"/>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64E35D0F-847A-4A08-A158-584FC4ECCD19}"/>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chemeClr val="bg1"/>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754A57D-06F0-4B99-91F5-FDD3A79EDB2F}"/>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chemeClr val="bg1"/>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D93099B-6CBA-497E-865E-960086F4B21C}"/>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6E1A6EBE-B107-4F1E-A20D-3D3E13D891AE}"/>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chemeClr val="bg1"/>
              </a:solidFill>
              <a:ln w="9525" cap="flat">
                <a:noFill/>
                <a:prstDash val="solid"/>
                <a:miter/>
              </a:ln>
            </p:spPr>
            <p:txBody>
              <a:bodyPr rtlCol="0" anchor="ctr"/>
              <a:lstStyle/>
              <a:p>
                <a:endParaRPr lang="en-US" dirty="0"/>
              </a:p>
            </p:txBody>
          </p:sp>
        </p:grpSp>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27C0880C-4B8C-4B2A-8176-21CBAA805705}"/>
                </a:ext>
              </a:extLst>
            </p:cNvPr>
            <p:cNvPicPr>
              <a:picLocks noChangeAspect="1" noChangeArrowheads="1"/>
            </p:cNvPicPr>
            <p:nvPr userDrawn="1"/>
          </p:nvPicPr>
          <p:blipFill rotWithShape="1">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3CAD8EF4-73AA-484C-80B7-10C6455E0A6D}"/>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0" name="Picture 29" descr="Michigan among top 10 pro-business states, named most improved state in  CNBC rankings | Economic development, Pure michigan, Michigan">
              <a:extLst>
                <a:ext uri="{FF2B5EF4-FFF2-40B4-BE49-F238E27FC236}">
                  <a16:creationId xmlns:a16="http://schemas.microsoft.com/office/drawing/2014/main" id="{9A1B76F2-1580-4C26-8214-59733C9D1058}"/>
                </a:ext>
              </a:extLst>
            </p:cNvPr>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5" name="Slide Number">
            <a:extLst>
              <a:ext uri="{FF2B5EF4-FFF2-40B4-BE49-F238E27FC236}">
                <a16:creationId xmlns:a16="http://schemas.microsoft.com/office/drawing/2014/main" id="{5B42C0FF-3D21-4746-99D6-4E4EF88BDCB1}"/>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21530535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699640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189EE01A-1C15-4DF9-A3EC-82610720CEA0}"/>
              </a:ext>
            </a:extLst>
          </p:cNvPr>
          <p:cNvSpPr>
            <a:spLocks noChangeArrowheads="1"/>
          </p:cNvSpPr>
          <p:nvPr userDrawn="1">
            <p:custDataLst>
              <p:tags r:id="rId4"/>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4558689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668931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grpSp>
        <p:nvGrpSpPr>
          <p:cNvPr id="53" name="Group 52">
            <a:extLst>
              <a:ext uri="{FF2B5EF4-FFF2-40B4-BE49-F238E27FC236}">
                <a16:creationId xmlns:a16="http://schemas.microsoft.com/office/drawing/2014/main" id="{C52640D5-C2A7-4D5A-82E3-7F2081D2264A}"/>
              </a:ext>
            </a:extLst>
          </p:cNvPr>
          <p:cNvGrpSpPr/>
          <p:nvPr userDrawn="1"/>
        </p:nvGrpSpPr>
        <p:grpSpPr>
          <a:xfrm>
            <a:off x="3302368" y="3076576"/>
            <a:ext cx="5587266" cy="704850"/>
            <a:chOff x="3302368" y="3076576"/>
            <a:chExt cx="5587266" cy="704850"/>
          </a:xfrm>
        </p:grpSpPr>
        <p:sp>
          <p:nvSpPr>
            <p:cNvPr id="14" name="Freeform: Shape 13">
              <a:extLst>
                <a:ext uri="{FF2B5EF4-FFF2-40B4-BE49-F238E27FC236}">
                  <a16:creationId xmlns:a16="http://schemas.microsoft.com/office/drawing/2014/main" id="{DE52504B-ED5A-4ABC-906C-C5D956CD9F25}"/>
                </a:ext>
              </a:extLst>
            </p:cNvPr>
            <p:cNvSpPr/>
            <p:nvPr/>
          </p:nvSpPr>
          <p:spPr bwMode="ltGray">
            <a:xfrm>
              <a:off x="6728190" y="3162606"/>
              <a:ext cx="813666" cy="618820"/>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15" name="Group 14">
              <a:extLst>
                <a:ext uri="{FF2B5EF4-FFF2-40B4-BE49-F238E27FC236}">
                  <a16:creationId xmlns:a16="http://schemas.microsoft.com/office/drawing/2014/main" id="{98641A9D-4DC7-4792-8A7F-A70CFD2B5B6C}"/>
                </a:ext>
              </a:extLst>
            </p:cNvPr>
            <p:cNvGrpSpPr/>
            <p:nvPr userDrawn="1"/>
          </p:nvGrpSpPr>
          <p:grpSpPr>
            <a:xfrm>
              <a:off x="6201228" y="3369492"/>
              <a:ext cx="2688406" cy="187577"/>
              <a:chOff x="10651738" y="6635448"/>
              <a:chExt cx="978681" cy="68285"/>
            </a:xfrm>
            <a:solidFill>
              <a:schemeClr val="tx1"/>
            </a:solidFill>
          </p:grpSpPr>
          <p:sp>
            <p:nvSpPr>
              <p:cNvPr id="20" name="Freeform: Shape 19">
                <a:extLst>
                  <a:ext uri="{FF2B5EF4-FFF2-40B4-BE49-F238E27FC236}">
                    <a16:creationId xmlns:a16="http://schemas.microsoft.com/office/drawing/2014/main" id="{C6F02C6B-D586-4E1F-A319-33FB070C2D68}"/>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7D7D25B7-6398-4BCD-AAB5-76B3A9DEE9D5}"/>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1E52F243-63BC-4A1E-8094-0208EC7EEA98}"/>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10565766-BFA1-4C11-B6C2-E4E50492C60C}"/>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11E93A0F-9FF1-4C8C-8C01-D8AAF296F9C7}"/>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FE41DFE5-AABA-47B9-9D0A-E6FC4CE3D574}"/>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6095C75E-C985-4EBE-8183-B749FBEDA5BD}"/>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99C64CA0-33C8-4B9B-B80E-2B795888339C}"/>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CA4C7BBF-C137-4D57-BB22-36168F2FF07F}"/>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0EBC8D6C-904B-4952-B99F-AC3984C966B7}"/>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6D23F6A3-2BF6-4F5B-9594-E5F78E727EB3}"/>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C4492F39-8B60-483B-BCE2-CA916B186F10}"/>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71DE0FDC-988E-40C2-AA73-EAF3AE866E9A}"/>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pic>
          <p:nvPicPr>
            <p:cNvPr id="18" name="Picture 17" descr="Michigan among top 10 pro-business states, named most improved state in  CNBC rankings | Economic development, Pure michigan, Michigan">
              <a:extLst>
                <a:ext uri="{FF2B5EF4-FFF2-40B4-BE49-F238E27FC236}">
                  <a16:creationId xmlns:a16="http://schemas.microsoft.com/office/drawing/2014/main" id="{DAEC263C-8BE3-4277-A4E7-52F1BA0071F4}"/>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4815" t="50755" r="52979" b="40362"/>
            <a:stretch/>
          </p:blipFill>
          <p:spPr bwMode="ltGray">
            <a:xfrm>
              <a:off x="3302368" y="3492062"/>
              <a:ext cx="2629687" cy="185001"/>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18" descr="Michigan among top 10 pro-business states, named most improved state in  CNBC rankings | Economic development, Pure michigan, Michigan">
              <a:extLst>
                <a:ext uri="{FF2B5EF4-FFF2-40B4-BE49-F238E27FC236}">
                  <a16:creationId xmlns:a16="http://schemas.microsoft.com/office/drawing/2014/main" id="{34FA4C92-F722-46F2-AE34-F462A4B88043}"/>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4815" t="30807" r="52037" b="49245"/>
            <a:stretch/>
          </p:blipFill>
          <p:spPr bwMode="ltGray">
            <a:xfrm>
              <a:off x="3302368" y="3076576"/>
              <a:ext cx="2688431" cy="415486"/>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descr="Michigan among top 10 pro-business states, named most improved state in  CNBC rankings | Economic development, Pure michigan, Michigan">
              <a:extLst>
                <a:ext uri="{FF2B5EF4-FFF2-40B4-BE49-F238E27FC236}">
                  <a16:creationId xmlns:a16="http://schemas.microsoft.com/office/drawing/2014/main" id="{2AD44453-2870-46B9-9F93-64A4EAC378DD}"/>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47963" t="34937" r="48877" b="36416"/>
            <a:stretch/>
          </p:blipFill>
          <p:spPr bwMode="ltGray">
            <a:xfrm>
              <a:off x="5990796" y="3162606"/>
              <a:ext cx="196831" cy="596666"/>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304318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6993260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38" b="1" i="0">
                <a:solidFill>
                  <a:schemeClr val="tx1"/>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srgbClr val="000000">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2/14/23</a:t>
            </a:fld>
            <a:endParaRPr kumimoji="0" lang="en-US" sz="18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21803430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Mid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3044280"/>
            <a:ext cx="5065776" cy="769441"/>
          </a:xfrm>
          <a:prstGeom prst="rect">
            <a:avLst/>
          </a:prstGeom>
        </p:spPr>
        <p:txBody>
          <a:bodyPr rIns="365760" anchor="ctr">
            <a:noAutofit/>
          </a:bodyPr>
          <a:lstStyle>
            <a:lvl1pPr>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524863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3616805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5"/>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F8C573BE-9C2D-4EF2-A4D3-A79B8B1D3A42}"/>
              </a:ext>
            </a:extLst>
          </p:cNvPr>
          <p:cNvSpPr>
            <a:spLocks noChangeArrowheads="1"/>
          </p:cNvSpPr>
          <p:nvPr userDrawn="1">
            <p:custDataLst>
              <p:tags r:id="rId7"/>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20409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190123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563901"/>
            <a:ext cx="9317512" cy="384721"/>
          </a:xfrm>
        </p:spPr>
        <p:txBody>
          <a:bodyPr vert="horz" wrap="square" lIns="0" tIns="0" rIns="0" bIns="0" rtlCol="0" anchor="ctr" anchorCtr="0">
            <a:spAutoFit/>
          </a:bodyPr>
          <a:lstStyle>
            <a:lvl1pPr>
              <a:defRPr lang="en-US" dirty="0">
                <a:solidFill>
                  <a:schemeClr val="bg1"/>
                </a:solidFill>
              </a:defRPr>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236334"/>
            <a:ext cx="9317512" cy="276999"/>
          </a:xfrm>
          <a:prstGeom prst="rect">
            <a:avLst/>
          </a:prstGeom>
        </p:spPr>
        <p:txBody>
          <a:bodyPr vert="horz" wrap="square" lIns="0" tIns="0" rIns="0" bIns="0" rtlCol="0">
            <a:noAutofit/>
          </a:bodyPr>
          <a:lstStyle>
            <a:lvl1pPr>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5337808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2165219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172212"/>
            <a:ext cx="11082528" cy="731520"/>
          </a:xfrm>
        </p:spPr>
        <p:txBody>
          <a:bodyPr vert="horz" wrap="square" lIns="0" tIns="0" rIns="0" bIns="0" rtlCol="0" anchor="b" anchorCtr="0">
            <a:noAutofit/>
          </a:bodyPr>
          <a:lstStyle>
            <a:lvl1pPr>
              <a:defRPr lang="en-US" b="0" dirty="0"/>
            </a:lvl1pPr>
          </a:lstStyle>
          <a:p>
            <a:pPr lvl="0"/>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dirty="0"/>
              <a:t>Click to edit Master subtitle style</a:t>
            </a: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5"/>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4" name="Slide Number">
            <a:extLst>
              <a:ext uri="{FF2B5EF4-FFF2-40B4-BE49-F238E27FC236}">
                <a16:creationId xmlns:a16="http://schemas.microsoft.com/office/drawing/2014/main" id="{1D7454DD-05E9-4168-8520-1688A46A9A11}"/>
              </a:ext>
            </a:extLst>
          </p:cNvPr>
          <p:cNvSpPr>
            <a:spLocks noChangeArrowheads="1"/>
          </p:cNvSpPr>
          <p:nvPr userDrawn="1">
            <p:custDataLst>
              <p:tags r:id="rId7"/>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6575706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8051642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563901"/>
            <a:ext cx="9317512" cy="384721"/>
          </a:xfrm>
        </p:spPr>
        <p:txBody>
          <a:bodyPr vert="horz" wrap="square" lIns="0" tIns="0" rIns="0" bIns="0" rtlCol="0" anchor="ctr" anchorCtr="0">
            <a:spAutoFit/>
          </a:bodyPr>
          <a:lstStyle>
            <a:lvl1pPr>
              <a:defRPr lang="en-US" dirty="0">
                <a:solidFill>
                  <a:schemeClr val="bg1"/>
                </a:solidFill>
              </a:defRPr>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236334"/>
            <a:ext cx="9317512" cy="276999"/>
          </a:xfrm>
          <a:prstGeom prst="rect">
            <a:avLst/>
          </a:prstGeom>
        </p:spPr>
        <p:txBody>
          <a:bodyPr vert="horz" wrap="square" lIns="0" tIns="0" rIns="0" bIns="0" rtlCol="0">
            <a:noAutofit/>
          </a:bodyPr>
          <a:lstStyle>
            <a:lvl1pPr>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9788042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726483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a:lstStyle/>
          <a:p>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7" name="1. On-page tracker">
            <a:extLst>
              <a:ext uri="{FF2B5EF4-FFF2-40B4-BE49-F238E27FC236}">
                <a16:creationId xmlns:a16="http://schemas.microsoft.com/office/drawing/2014/main" id="{113DFDDF-7DA2-4E92-8555-8B9DB1295FAA}"/>
              </a:ext>
            </a:extLst>
          </p:cNvPr>
          <p:cNvSpPr>
            <a:spLocks noGrp="1"/>
          </p:cNvSpPr>
          <p:nvPr>
            <p:ph type="body" sz="quarter" idx="16" hasCustomPrompt="1"/>
            <p:custDataLst>
              <p:tags r:id="rId6"/>
            </p:custDataLst>
          </p:nvPr>
        </p:nvSpPr>
        <p:spPr>
          <a:xfrm>
            <a:off x="7156704" y="89320"/>
            <a:ext cx="4480560" cy="123111"/>
          </a:xfrm>
        </p:spPr>
        <p:txBody>
          <a:bodyPr vert="horz" wrap="square" lIns="0" tIns="0" rIns="0" bIns="0" rtlCol="0" anchor="ctr" anchorCtr="0">
            <a:spAutoFit/>
          </a:bodyPr>
          <a:lstStyle>
            <a:lvl1pPr algn="r">
              <a:defRPr lang="en-US" sz="800" dirty="0"/>
            </a:lvl1pPr>
          </a:lstStyle>
          <a:p>
            <a:pPr lvl="0" algn="r"/>
            <a:r>
              <a:rPr lang="en-US" dirty="0"/>
              <a:t>Chapter › Topic</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Tree>
    <p:extLst>
      <p:ext uri="{BB962C8B-B14F-4D97-AF65-F5344CB8AC3E}">
        <p14:creationId xmlns:p14="http://schemas.microsoft.com/office/powerpoint/2010/main" val="5836727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5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994993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a:lstStyle>
            <a:lvl1pPr rtl="0">
              <a:defRPr/>
            </a:lvl1pPr>
          </a:lstStyle>
          <a:p>
            <a:r>
              <a:rPr lang="en-US" dirty="0"/>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6704" y="89319"/>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742650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2" y="1623"/>
                        <a:ext cx="2159" cy="1619"/>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20EC01-320C-4973-B750-E4F01BCE2508}"/>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dirty="0">
              <a:solidFill>
                <a:schemeClr val="tx1"/>
              </a:solidFill>
              <a:latin typeface="Arial" panose="020B0604020202020204" pitchFamily="34" charset="0"/>
              <a:ea typeface="+mj-ea"/>
              <a:cs typeface="+mj-cs"/>
              <a:sym typeface="Arial" panose="020B0604020202020204" pitchFamily="34" charset="0"/>
            </a:endParaRPr>
          </a:p>
        </p:txBody>
      </p:sp>
      <p:grpSp>
        <p:nvGrpSpPr>
          <p:cNvPr id="2" name="Group 1">
            <a:extLst>
              <a:ext uri="{FF2B5EF4-FFF2-40B4-BE49-F238E27FC236}">
                <a16:creationId xmlns:a16="http://schemas.microsoft.com/office/drawing/2014/main" id="{920517FF-EB4B-4873-B554-C3223C678C87}"/>
              </a:ext>
            </a:extLst>
          </p:cNvPr>
          <p:cNvGrpSpPr/>
          <p:nvPr userDrawn="1"/>
        </p:nvGrpSpPr>
        <p:grpSpPr>
          <a:xfrm>
            <a:off x="0" y="0"/>
            <a:ext cx="12192000" cy="6858000"/>
            <a:chOff x="0" y="0"/>
            <a:chExt cx="12192000" cy="6858000"/>
          </a:xfrm>
        </p:grpSpPr>
        <p:pic>
          <p:nvPicPr>
            <p:cNvPr id="10" name="Picture 9" descr="Front-slide.jpg">
              <a:extLst>
                <a:ext uri="{FF2B5EF4-FFF2-40B4-BE49-F238E27FC236}">
                  <a16:creationId xmlns:a16="http://schemas.microsoft.com/office/drawing/2014/main" id="{3B8D0985-589C-444F-9B3A-F23FE305EBE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1690"/>
            <a:stretch/>
          </p:blipFill>
          <p:spPr>
            <a:xfrm>
              <a:off x="0" y="0"/>
              <a:ext cx="12192000" cy="5442613"/>
            </a:xfrm>
            <a:prstGeom prst="rect">
              <a:avLst/>
            </a:prstGeom>
          </p:spPr>
        </p:pic>
        <p:pic>
          <p:nvPicPr>
            <p:cNvPr id="11" name="Picture 10" descr="Front-slide.jpg">
              <a:extLst>
                <a:ext uri="{FF2B5EF4-FFF2-40B4-BE49-F238E27FC236}">
                  <a16:creationId xmlns:a16="http://schemas.microsoft.com/office/drawing/2014/main" id="{8ADFCC8D-69EC-419A-BF1F-77E94BAA291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78310"/>
            <a:stretch/>
          </p:blipFill>
          <p:spPr>
            <a:xfrm>
              <a:off x="0" y="5350538"/>
              <a:ext cx="12192000" cy="1507462"/>
            </a:xfrm>
            <a:prstGeom prst="rect">
              <a:avLst/>
            </a:prstGeom>
          </p:spPr>
        </p:pic>
      </p:grpSp>
      <p:sp>
        <p:nvSpPr>
          <p:cNvPr id="5" name="doc id"/>
          <p:cNvSpPr txBox="1">
            <a:spLocks noChangeArrowheads="1"/>
          </p:cNvSpPr>
          <p:nvPr userDrawn="1"/>
        </p:nvSpPr>
        <p:spPr bwMode="auto">
          <a:xfrm>
            <a:off x="11595907"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0" hangingPunct="1">
              <a:defRPr lang="x-none"/>
            </a:pPr>
            <a:endParaRPr lang="x-none" sz="1088" baseline="0" noProof="0" dirty="0">
              <a:solidFill>
                <a:srgbClr val="482A06"/>
              </a:solidFill>
              <a:latin typeface="+mn-lt"/>
            </a:endParaRPr>
          </a:p>
        </p:txBody>
      </p:sp>
      <p:sp>
        <p:nvSpPr>
          <p:cNvPr id="13314" name="Title"/>
          <p:cNvSpPr>
            <a:spLocks noGrp="1" noChangeArrowheads="1"/>
          </p:cNvSpPr>
          <p:nvPr userDrawn="1">
            <p:ph type="ctrTitle"/>
          </p:nvPr>
        </p:nvSpPr>
        <p:spPr bwMode="gray">
          <a:xfrm>
            <a:off x="1856924" y="4232263"/>
            <a:ext cx="8478152" cy="502445"/>
          </a:xfrm>
          <a:prstGeom prst="rect">
            <a:avLst/>
          </a:prstGeom>
        </p:spPr>
        <p:txBody>
          <a:bodyPr>
            <a:spAutoFit/>
          </a:bodyPr>
          <a:lstStyle>
            <a:lvl1pPr algn="ctr">
              <a:defRPr lang="x-none" sz="3200" b="0" baseline="0">
                <a:solidFill>
                  <a:schemeClr val="bg1"/>
                </a:solidFill>
                <a:latin typeface="+mj-lt"/>
                <a:ea typeface="+mj-ea"/>
              </a:defRPr>
            </a:lvl1pPr>
          </a:lstStyle>
          <a:p>
            <a:pPr lvl="0" latinLnBrk="0"/>
            <a:r>
              <a:rPr lang="en-US" noProof="0"/>
              <a:t>Click to edit Master title style</a:t>
            </a:r>
            <a:endParaRPr lang="en-US" noProof="0" dirty="0"/>
          </a:p>
        </p:txBody>
      </p:sp>
      <p:sp>
        <p:nvSpPr>
          <p:cNvPr id="13315" name="Subtitle"/>
          <p:cNvSpPr>
            <a:spLocks noGrp="1" noChangeArrowheads="1"/>
          </p:cNvSpPr>
          <p:nvPr userDrawn="1">
            <p:ph type="subTitle" idx="1"/>
          </p:nvPr>
        </p:nvSpPr>
        <p:spPr bwMode="gray">
          <a:xfrm>
            <a:off x="1856924" y="5850661"/>
            <a:ext cx="8478152" cy="246221"/>
          </a:xfrm>
          <a:prstGeom prst="rect">
            <a:avLst/>
          </a:prstGeom>
        </p:spPr>
        <p:txBody>
          <a:bodyPr vert="horz" wrap="square" lIns="0" tIns="0" rIns="0" bIns="0" rtlCol="0">
            <a:spAutoFit/>
          </a:bodyPr>
          <a:lstStyle>
            <a:lvl1pPr algn="ctr">
              <a:defRPr lang="x-none" cap="none" noProof="0" dirty="0">
                <a:solidFill>
                  <a:schemeClr val="bg1"/>
                </a:solidFill>
                <a:latin typeface="+mj-lt"/>
              </a:defRPr>
            </a:lvl1pPr>
          </a:lstStyle>
          <a:p>
            <a:pPr lvl="0"/>
            <a:r>
              <a:rPr lang="en-US" noProof="0"/>
              <a:t>Click to edit Master subtitle style</a:t>
            </a:r>
            <a:endParaRPr lang="en-US" noProof="0" dirty="0"/>
          </a:p>
        </p:txBody>
      </p:sp>
      <p:sp>
        <p:nvSpPr>
          <p:cNvPr id="57" name="Document type" hidden="1"/>
          <p:cNvSpPr txBox="1">
            <a:spLocks noChangeArrowheads="1"/>
          </p:cNvSpPr>
          <p:nvPr userDrawn="1"/>
        </p:nvSpPr>
        <p:spPr bwMode="gray">
          <a:xfrm>
            <a:off x="1856924" y="6309665"/>
            <a:ext cx="84781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ctr" eaLnBrk="0" hangingPunct="1">
              <a:defRPr lang="x-none"/>
            </a:pPr>
            <a:r>
              <a:rPr lang="en-US" sz="1600" baseline="0" noProof="0" dirty="0">
                <a:solidFill>
                  <a:schemeClr val="bg1"/>
                </a:solidFill>
                <a:latin typeface="+mn-lt"/>
              </a:rPr>
              <a:t>Document type | Date</a:t>
            </a:r>
          </a:p>
        </p:txBody>
      </p:sp>
    </p:spTree>
    <p:extLst>
      <p:ext uri="{BB962C8B-B14F-4D97-AF65-F5344CB8AC3E}">
        <p14:creationId xmlns:p14="http://schemas.microsoft.com/office/powerpoint/2010/main" val="19570969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0"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title"/>
          </p:nvPr>
        </p:nvSpPr>
        <p:spPr bwMode="gray">
          <a:xfrm>
            <a:off x="161987" y="234866"/>
            <a:ext cx="11725484" cy="30777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a:defRPr lang="x-none" b="1" i="0" dirty="0">
                <a:latin typeface="Arial Black" panose="020B0604020202020204" pitchFamily="34" charset="0"/>
                <a:cs typeface="Arial Black" panose="020B0604020202020204" pitchFamily="34" charset="0"/>
              </a:defRPr>
            </a:lvl1pPr>
          </a:lstStyle>
          <a:p>
            <a:pPr lvl="0"/>
            <a:r>
              <a:rPr lang="en-US" dirty="0"/>
              <a:t>Click to edit Master title style</a:t>
            </a:r>
          </a:p>
        </p:txBody>
      </p:sp>
      <p:sp>
        <p:nvSpPr>
          <p:cNvPr id="5" name="doc id" hidden="1"/>
          <p:cNvSpPr>
            <a:spLocks noChangeArrowheads="1"/>
          </p:cNvSpPr>
          <p:nvPr userDrawn="1"/>
        </p:nvSpPr>
        <p:spPr bwMode="gray">
          <a:xfrm flipH="1">
            <a:off x="10658003" y="51835"/>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26"/>
            <a:endParaRPr lang="x-none" sz="612" baseline="0" noProof="0" dirty="0">
              <a:solidFill>
                <a:schemeClr val="accent6"/>
              </a:solidFill>
              <a:latin typeface="+mn-lt"/>
              <a:ea typeface="+mn-ea"/>
            </a:endParaRPr>
          </a:p>
        </p:txBody>
      </p:sp>
    </p:spTree>
    <p:extLst>
      <p:ext uri="{BB962C8B-B14F-4D97-AF65-F5344CB8AC3E}">
        <p14:creationId xmlns:p14="http://schemas.microsoft.com/office/powerpoint/2010/main" val="3876573519"/>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729B4F-F462-4FDD-B20E-BD58CBBF5D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3EEE62-EBB7-4181-8D0F-C77780C1E7D8}"/>
              </a:ext>
            </a:extLst>
          </p:cNvPr>
          <p:cNvSpPr>
            <a:spLocks noGrp="1"/>
          </p:cNvSpPr>
          <p:nvPr>
            <p:ph type="ctrTitle"/>
          </p:nvPr>
        </p:nvSpPr>
        <p:spPr>
          <a:xfrm>
            <a:off x="1524000" y="2507383"/>
            <a:ext cx="9144000" cy="1159982"/>
          </a:xfrm>
        </p:spPr>
        <p:txBody>
          <a:bodyPr anchor="b">
            <a:no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6C248EE-14FE-4C7E-BEDB-0AC15A7EFF9F}"/>
              </a:ext>
            </a:extLst>
          </p:cNvPr>
          <p:cNvSpPr>
            <a:spLocks noGrp="1"/>
          </p:cNvSpPr>
          <p:nvPr>
            <p:ph type="subTitle" idx="1"/>
          </p:nvPr>
        </p:nvSpPr>
        <p:spPr>
          <a:xfrm>
            <a:off x="1524000" y="3895966"/>
            <a:ext cx="9144000" cy="710507"/>
          </a:xfrm>
        </p:spPr>
        <p:txBody>
          <a:bodyPr/>
          <a:lstStyle>
            <a:lvl1pPr marL="0" indent="0" algn="ctr">
              <a:buNone/>
              <a:defRPr sz="2400" b="1" i="0">
                <a:solidFill>
                  <a:schemeClr val="bg1"/>
                </a:solidFill>
                <a:latin typeface="Arial Black" panose="020B0604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87ED6345-8783-4208-8215-2D4776352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981" y="356205"/>
            <a:ext cx="4110730" cy="1403881"/>
          </a:xfrm>
          <a:prstGeom prst="rect">
            <a:avLst/>
          </a:prstGeom>
        </p:spPr>
      </p:pic>
      <p:cxnSp>
        <p:nvCxnSpPr>
          <p:cNvPr id="10" name="Straight Connector 9">
            <a:extLst>
              <a:ext uri="{FF2B5EF4-FFF2-40B4-BE49-F238E27FC236}">
                <a16:creationId xmlns:a16="http://schemas.microsoft.com/office/drawing/2014/main" id="{13ECABE3-0F4B-4EC0-80CB-7508FC6DD3E2}"/>
              </a:ext>
            </a:extLst>
          </p:cNvPr>
          <p:cNvCxnSpPr/>
          <p:nvPr userDrawn="1"/>
        </p:nvCxnSpPr>
        <p:spPr>
          <a:xfrm>
            <a:off x="3886197" y="3803890"/>
            <a:ext cx="46412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159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0FEF5D-DFFD-4089-8AC6-9540CE874C29}"/>
              </a:ext>
            </a:extLst>
          </p:cNvPr>
          <p:cNvSpPr txBox="1">
            <a:spLocks/>
          </p:cNvSpPr>
          <p:nvPr userDrawn="1"/>
        </p:nvSpPr>
        <p:spPr bwMode="gray">
          <a:xfrm>
            <a:off x="0" y="0"/>
            <a:ext cx="12192000" cy="1367884"/>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mj-ea"/>
            </a:endParaRPr>
          </a:p>
        </p:txBody>
      </p:sp>
      <p:sp>
        <p:nvSpPr>
          <p:cNvPr id="2" name="Title 1">
            <a:extLst>
              <a:ext uri="{FF2B5EF4-FFF2-40B4-BE49-F238E27FC236}">
                <a16:creationId xmlns:a16="http://schemas.microsoft.com/office/drawing/2014/main" id="{CE7D88E3-6983-4AB0-9A51-6DA9B91858D2}"/>
              </a:ext>
            </a:extLst>
          </p:cNvPr>
          <p:cNvSpPr>
            <a:spLocks noGrp="1"/>
          </p:cNvSpPr>
          <p:nvPr>
            <p:ph type="title" hasCustomPrompt="1"/>
          </p:nvPr>
        </p:nvSpPr>
        <p:spPr>
          <a:xfrm>
            <a:off x="838200" y="-5811"/>
            <a:ext cx="10515600" cy="1373696"/>
          </a:xfrm>
        </p:spPr>
        <p:txBody>
          <a:bodyPr anchor="ctr">
            <a:noAutofit/>
          </a:bodyPr>
          <a:lstStyle>
            <a:lvl1pPr algn="ctr">
              <a:defRPr sz="2800">
                <a:solidFill>
                  <a:schemeClr val="bg1"/>
                </a:solidFill>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4077548-2E2F-469B-B080-EA775ABD125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86878BE-96E0-4A10-8F4F-00EC010BE49E}"/>
              </a:ext>
            </a:extLst>
          </p:cNvPr>
          <p:cNvSpPr>
            <a:spLocks noGrp="1"/>
          </p:cNvSpPr>
          <p:nvPr>
            <p:ph type="sldNum" sz="quarter" idx="12"/>
          </p:nvPr>
        </p:nvSpPr>
        <p:spPr/>
        <p:txBody>
          <a:bodyPr/>
          <a:lstStyle/>
          <a:p>
            <a:fld id="{F538A9E0-E3F6-4E54-A054-7FE66453E097}" type="slidenum">
              <a:rPr lang="en-US" smtClean="0"/>
              <a:t>‹#›</a:t>
            </a:fld>
            <a:endParaRPr lang="en-US" dirty="0"/>
          </a:p>
        </p:txBody>
      </p:sp>
    </p:spTree>
    <p:extLst>
      <p:ext uri="{BB962C8B-B14F-4D97-AF65-F5344CB8AC3E}">
        <p14:creationId xmlns:p14="http://schemas.microsoft.com/office/powerpoint/2010/main" val="6467803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F5A88EF-2119-4F1C-91F5-85A89D53EDCD}"/>
              </a:ext>
            </a:extLst>
          </p:cNvPr>
          <p:cNvSpPr txBox="1">
            <a:spLocks/>
          </p:cNvSpPr>
          <p:nvPr userDrawn="1"/>
        </p:nvSpPr>
        <p:spPr bwMode="gray">
          <a:xfrm>
            <a:off x="0" y="-1"/>
            <a:ext cx="12192000" cy="1367884"/>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mj-ea"/>
            </a:endParaRPr>
          </a:p>
        </p:txBody>
      </p:sp>
      <p:sp>
        <p:nvSpPr>
          <p:cNvPr id="2" name="Title 1">
            <a:extLst>
              <a:ext uri="{FF2B5EF4-FFF2-40B4-BE49-F238E27FC236}">
                <a16:creationId xmlns:a16="http://schemas.microsoft.com/office/drawing/2014/main" id="{CCA16824-BE4D-4921-974B-7F9AF6B1CB55}"/>
              </a:ext>
            </a:extLst>
          </p:cNvPr>
          <p:cNvSpPr>
            <a:spLocks noGrp="1"/>
          </p:cNvSpPr>
          <p:nvPr>
            <p:ph type="title" hasCustomPrompt="1"/>
          </p:nvPr>
        </p:nvSpPr>
        <p:spPr>
          <a:xfrm>
            <a:off x="838200" y="1"/>
            <a:ext cx="10515600" cy="1367882"/>
          </a:xfrm>
        </p:spPr>
        <p:txBody>
          <a:bodyPr>
            <a:normAutofit/>
          </a:bodyPr>
          <a:lstStyle>
            <a:lvl1pPr algn="ctr">
              <a:defRPr sz="2800">
                <a:solidFill>
                  <a:schemeClr val="bg1"/>
                </a:solidFill>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E2BEA73-AC1A-4CA0-B17D-1F77448AD3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7C1358-60BA-4AD9-AC74-341BEBE566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D163E2F-5EB2-4D68-80F0-6E6B8E967975}"/>
              </a:ext>
            </a:extLst>
          </p:cNvPr>
          <p:cNvSpPr>
            <a:spLocks noGrp="1"/>
          </p:cNvSpPr>
          <p:nvPr>
            <p:ph type="sldNum" sz="quarter" idx="12"/>
          </p:nvPr>
        </p:nvSpPr>
        <p:spPr/>
        <p:txBody>
          <a:bodyPr/>
          <a:lstStyle/>
          <a:p>
            <a:fld id="{F538A9E0-E3F6-4E54-A054-7FE66453E097}" type="slidenum">
              <a:rPr lang="en-US" smtClean="0"/>
              <a:t>‹#›</a:t>
            </a:fld>
            <a:endParaRPr lang="en-US" dirty="0"/>
          </a:p>
        </p:txBody>
      </p:sp>
    </p:spTree>
    <p:extLst>
      <p:ext uri="{BB962C8B-B14F-4D97-AF65-F5344CB8AC3E}">
        <p14:creationId xmlns:p14="http://schemas.microsoft.com/office/powerpoint/2010/main" val="3341761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20499159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rtl="0">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42" name="Group 41">
            <a:extLst>
              <a:ext uri="{FF2B5EF4-FFF2-40B4-BE49-F238E27FC236}">
                <a16:creationId xmlns:a16="http://schemas.microsoft.com/office/drawing/2014/main" id="{DF90BE24-DAD5-40A0-8D1E-210869C38659}"/>
              </a:ext>
            </a:extLst>
          </p:cNvPr>
          <p:cNvGrpSpPr/>
          <p:nvPr userDrawn="1"/>
        </p:nvGrpSpPr>
        <p:grpSpPr>
          <a:xfrm>
            <a:off x="9318251" y="6528816"/>
            <a:ext cx="2033975" cy="256591"/>
            <a:chOff x="9596444" y="6528816"/>
            <a:chExt cx="2033975" cy="256591"/>
          </a:xfrm>
        </p:grpSpPr>
        <p:sp>
          <p:nvSpPr>
            <p:cNvPr id="28" name="Freeform: Shape 27">
              <a:extLst>
                <a:ext uri="{FF2B5EF4-FFF2-40B4-BE49-F238E27FC236}">
                  <a16:creationId xmlns:a16="http://schemas.microsoft.com/office/drawing/2014/main" id="{CF262B2A-5A0D-4E43-95E8-DD7617C0B554}"/>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8" name="Group 7">
              <a:extLst>
                <a:ext uri="{FF2B5EF4-FFF2-40B4-BE49-F238E27FC236}">
                  <a16:creationId xmlns:a16="http://schemas.microsoft.com/office/drawing/2014/main" id="{FAB479E1-AAA5-4223-906C-972BFAC08A5B}"/>
                </a:ext>
              </a:extLst>
            </p:cNvPr>
            <p:cNvGrpSpPr/>
            <p:nvPr userDrawn="1"/>
          </p:nvGrpSpPr>
          <p:grpSpPr>
            <a:xfrm>
              <a:off x="10651738" y="6635448"/>
              <a:ext cx="978681" cy="68285"/>
              <a:chOff x="10651738" y="6635448"/>
              <a:chExt cx="978681" cy="68285"/>
            </a:xfrm>
            <a:solidFill>
              <a:schemeClr val="tx1"/>
            </a:solidFill>
          </p:grpSpPr>
          <p:sp>
            <p:nvSpPr>
              <p:cNvPr id="29" name="Freeform: Shape 28">
                <a:extLst>
                  <a:ext uri="{FF2B5EF4-FFF2-40B4-BE49-F238E27FC236}">
                    <a16:creationId xmlns:a16="http://schemas.microsoft.com/office/drawing/2014/main" id="{3950F227-6E54-465D-9A6F-589A2C30AF74}"/>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AE7BE0C3-19B3-4063-A924-03969281275C}"/>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7794EB8C-307D-46FD-9128-1648DF6A9974}"/>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A16AD69D-2987-4D61-AC91-4C2280E39147}"/>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71222EC3-084F-4FA5-AE2E-BE1EA133318A}"/>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46E7C789-BFAF-4468-A29B-F92A1784C0FE}"/>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4C6DD3BF-B8E6-4D23-904E-0D4987EF1854}"/>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053940B6-B5D3-479D-805F-BD6D9D3B13A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FCA9029C-AE55-4498-9F30-9B304ADD00A6}"/>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453AC4FE-E49F-4446-9822-E81FF4DE9439}"/>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246F738A-79F5-40A0-91C4-9336C85BFD29}"/>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49DA124E-6738-491C-88FE-D5F24C7F0EF4}"/>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18EF10BD-4D9D-4353-B2C2-4D541A2A64C4}"/>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9" name="Group 8">
              <a:extLst>
                <a:ext uri="{FF2B5EF4-FFF2-40B4-BE49-F238E27FC236}">
                  <a16:creationId xmlns:a16="http://schemas.microsoft.com/office/drawing/2014/main" id="{716BE200-D122-419E-B9F6-951B77125BA3}"/>
                </a:ext>
              </a:extLst>
            </p:cNvPr>
            <p:cNvGrpSpPr/>
            <p:nvPr userDrawn="1"/>
          </p:nvGrpSpPr>
          <p:grpSpPr>
            <a:xfrm>
              <a:off x="9596444" y="6528816"/>
              <a:ext cx="978690" cy="218599"/>
              <a:chOff x="9596444" y="6528816"/>
              <a:chExt cx="978690" cy="218599"/>
            </a:xfrm>
          </p:grpSpPr>
          <p:pic>
            <p:nvPicPr>
              <p:cNvPr id="25" name="Picture 24" descr="Michigan among top 10 pro-business states, named most improved state in  CNBC rankings | Economic development, Pure michigan, Michigan">
                <a:extLst>
                  <a:ext uri="{FF2B5EF4-FFF2-40B4-BE49-F238E27FC236}">
                    <a16:creationId xmlns:a16="http://schemas.microsoft.com/office/drawing/2014/main" id="{E4B7F58D-27A1-4049-AB99-6D919A70E9C6}"/>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6" name="Picture 25" descr="Michigan among top 10 pro-business states, named most improved state in  CNBC rankings | Economic development, Pure michigan, Michigan">
                <a:extLst>
                  <a:ext uri="{FF2B5EF4-FFF2-40B4-BE49-F238E27FC236}">
                    <a16:creationId xmlns:a16="http://schemas.microsoft.com/office/drawing/2014/main" id="{C9E2E8C7-47BE-4CE7-B56F-D8833A6E75BC}"/>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80BA5C73-1154-4FC0-8D0A-87A7645573A7}"/>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51E2DB51-23D5-4823-B0EF-8702ECF5E6D2}"/>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7638704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2153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2C6D-3A24-1B41-8E69-5DC9CC9479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B45B2-DC5E-FF4A-9106-650D7D60A564}"/>
              </a:ext>
            </a:extLst>
          </p:cNvPr>
          <p:cNvSpPr>
            <a:spLocks noGrp="1"/>
          </p:cNvSpPr>
          <p:nvPr>
            <p:ph type="dt" sz="half" idx="10"/>
          </p:nvPr>
        </p:nvSpPr>
        <p:spPr/>
        <p:txBody>
          <a:bodyPr/>
          <a:lstStyle/>
          <a:p>
            <a:fld id="{34792910-D3F0-B043-BCDA-A38946D0017B}" type="datetimeFigureOut">
              <a:rPr lang="en-US" smtClean="0"/>
              <a:t>2/14/23</a:t>
            </a:fld>
            <a:endParaRPr lang="en-US" dirty="0"/>
          </a:p>
        </p:txBody>
      </p:sp>
      <p:sp>
        <p:nvSpPr>
          <p:cNvPr id="4" name="Footer Placeholder 3">
            <a:extLst>
              <a:ext uri="{FF2B5EF4-FFF2-40B4-BE49-F238E27FC236}">
                <a16:creationId xmlns:a16="http://schemas.microsoft.com/office/drawing/2014/main" id="{0FB0687C-94E5-254C-9534-B641CFBC50E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7C8FFD0-61FF-3D45-970C-F0C01E74504F}"/>
              </a:ext>
            </a:extLst>
          </p:cNvPr>
          <p:cNvSpPr>
            <a:spLocks noGrp="1"/>
          </p:cNvSpPr>
          <p:nvPr>
            <p:ph type="sldNum" sz="quarter" idx="12"/>
          </p:nvPr>
        </p:nvSpPr>
        <p:spPr/>
        <p:txBody>
          <a:bodyPr/>
          <a:lstStyle/>
          <a:p>
            <a:fld id="{F37BF810-22AD-4A4D-974D-244D2E60F88B}" type="slidenum">
              <a:rPr lang="en-US" smtClean="0"/>
              <a:t>‹#›</a:t>
            </a:fld>
            <a:endParaRPr lang="en-US" dirty="0"/>
          </a:p>
        </p:txBody>
      </p:sp>
      <p:graphicFrame>
        <p:nvGraphicFramePr>
          <p:cNvPr id="6" name="Object 5" hidden="1">
            <a:extLst>
              <a:ext uri="{FF2B5EF4-FFF2-40B4-BE49-F238E27FC236}">
                <a16:creationId xmlns:a16="http://schemas.microsoft.com/office/drawing/2014/main" id="{40B464D2-BCE2-1742-A81D-D11B49B982D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6" name="Object 5" hidden="1">
                        <a:extLst>
                          <a:ext uri="{FF2B5EF4-FFF2-40B4-BE49-F238E27FC236}">
                            <a16:creationId xmlns:a16="http://schemas.microsoft.com/office/drawing/2014/main" id="{40B464D2-BCE2-1742-A81D-D11B49B982D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0C30E40-8744-4D41-BD9D-03A4C33AD9D4}"/>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0"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8" name="doc id" hidden="1">
            <a:extLst>
              <a:ext uri="{FF2B5EF4-FFF2-40B4-BE49-F238E27FC236}">
                <a16:creationId xmlns:a16="http://schemas.microsoft.com/office/drawing/2014/main" id="{D34BD1F0-4CB0-5047-B826-000C41509358}"/>
              </a:ext>
            </a:extLst>
          </p:cNvPr>
          <p:cNvSpPr>
            <a:spLocks noChangeArrowheads="1"/>
          </p:cNvSpPr>
          <p:nvPr userDrawn="1"/>
        </p:nvSpPr>
        <p:spPr bwMode="gray">
          <a:xfrm flipH="1">
            <a:off x="10658003" y="51835"/>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26"/>
            <a:endParaRPr lang="x-none" sz="612" baseline="0" noProof="0" dirty="0">
              <a:solidFill>
                <a:schemeClr val="accent6"/>
              </a:solidFill>
              <a:latin typeface="+mn-lt"/>
              <a:ea typeface="+mn-ea"/>
            </a:endParaRPr>
          </a:p>
        </p:txBody>
      </p:sp>
    </p:spTree>
    <p:extLst>
      <p:ext uri="{BB962C8B-B14F-4D97-AF65-F5344CB8AC3E}">
        <p14:creationId xmlns:p14="http://schemas.microsoft.com/office/powerpoint/2010/main" val="2914560377"/>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47410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2" name="Title 1"/>
          <p:cNvSpPr>
            <a:spLocks noGrp="1"/>
          </p:cNvSpPr>
          <p:nvPr>
            <p:ph type="title" hasCustomPrompt="1"/>
          </p:nvPr>
        </p:nvSpPr>
        <p:spPr/>
        <p:txBody>
          <a:bodyPr vert="horz"/>
          <a:lstStyle>
            <a:lvl1pPr>
              <a:defRPr/>
            </a:lvl1pPr>
          </a:lstStyle>
          <a:p>
            <a:r>
              <a:rPr lang="en-US"/>
              <a:t>Click to add title</a:t>
            </a:r>
          </a:p>
        </p:txBody>
      </p:sp>
    </p:spTree>
    <p:extLst>
      <p:ext uri="{BB962C8B-B14F-4D97-AF65-F5344CB8AC3E}">
        <p14:creationId xmlns:p14="http://schemas.microsoft.com/office/powerpoint/2010/main" val="4014399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09AA7-781C-451C-8CFD-86C340CDA1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5238F9-C90E-451A-A11B-876DC74B23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E6EFE1-BA31-44D7-91BB-E265E2DF4E12}"/>
              </a:ext>
            </a:extLst>
          </p:cNvPr>
          <p:cNvSpPr>
            <a:spLocks noGrp="1"/>
          </p:cNvSpPr>
          <p:nvPr>
            <p:ph type="dt" sz="half" idx="10"/>
          </p:nvPr>
        </p:nvSpPr>
        <p:spPr/>
        <p:txBody>
          <a:bodyPr/>
          <a:lstStyle/>
          <a:p>
            <a:fld id="{038F9F41-062A-4F02-B617-2045BA1AF702}" type="datetimeFigureOut">
              <a:rPr lang="en-US" smtClean="0"/>
              <a:t>2/14/23</a:t>
            </a:fld>
            <a:endParaRPr lang="en-US" dirty="0"/>
          </a:p>
        </p:txBody>
      </p:sp>
      <p:sp>
        <p:nvSpPr>
          <p:cNvPr id="5" name="Footer Placeholder 4">
            <a:extLst>
              <a:ext uri="{FF2B5EF4-FFF2-40B4-BE49-F238E27FC236}">
                <a16:creationId xmlns:a16="http://schemas.microsoft.com/office/drawing/2014/main" id="{E32FD61F-654E-43B5-ABD5-B8F8115AC3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198BED-CB65-4DA3-966B-5135EABC7CB5}"/>
              </a:ext>
            </a:extLst>
          </p:cNvPr>
          <p:cNvSpPr>
            <a:spLocks noGrp="1"/>
          </p:cNvSpPr>
          <p:nvPr>
            <p:ph type="sldNum" sz="quarter" idx="12"/>
          </p:nvPr>
        </p:nvSpPr>
        <p:spPr/>
        <p:txBody>
          <a:bodyPr/>
          <a:lstStyle/>
          <a:p>
            <a:fld id="{9F8A271A-AEEB-4EFF-A407-F284E4027385}" type="slidenum">
              <a:rPr lang="en-US" smtClean="0"/>
              <a:t>‹#›</a:t>
            </a:fld>
            <a:endParaRPr lang="en-US" dirty="0"/>
          </a:p>
        </p:txBody>
      </p:sp>
    </p:spTree>
    <p:extLst>
      <p:ext uri="{BB962C8B-B14F-4D97-AF65-F5344CB8AC3E}">
        <p14:creationId xmlns:p14="http://schemas.microsoft.com/office/powerpoint/2010/main" val="21903620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69FC-8BD7-4325-94E0-B12D19915F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CCBB1-E0F1-45BB-BE4D-673DC2C174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4D0B9-C431-4171-A8FC-40FF133347DD}"/>
              </a:ext>
            </a:extLst>
          </p:cNvPr>
          <p:cNvSpPr>
            <a:spLocks noGrp="1"/>
          </p:cNvSpPr>
          <p:nvPr>
            <p:ph type="dt" sz="half" idx="10"/>
          </p:nvPr>
        </p:nvSpPr>
        <p:spPr/>
        <p:txBody>
          <a:bodyPr/>
          <a:lstStyle/>
          <a:p>
            <a:fld id="{038F9F41-062A-4F02-B617-2045BA1AF702}" type="datetimeFigureOut">
              <a:rPr lang="en-US" smtClean="0"/>
              <a:t>2/14/23</a:t>
            </a:fld>
            <a:endParaRPr lang="en-US" dirty="0"/>
          </a:p>
        </p:txBody>
      </p:sp>
      <p:sp>
        <p:nvSpPr>
          <p:cNvPr id="5" name="Footer Placeholder 4">
            <a:extLst>
              <a:ext uri="{FF2B5EF4-FFF2-40B4-BE49-F238E27FC236}">
                <a16:creationId xmlns:a16="http://schemas.microsoft.com/office/drawing/2014/main" id="{D6EB698E-77DD-4B10-8CF5-C06094837F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36AD22-D0A6-4FA8-9AE5-D622D9A88DE3}"/>
              </a:ext>
            </a:extLst>
          </p:cNvPr>
          <p:cNvSpPr>
            <a:spLocks noGrp="1"/>
          </p:cNvSpPr>
          <p:nvPr>
            <p:ph type="sldNum" sz="quarter" idx="12"/>
          </p:nvPr>
        </p:nvSpPr>
        <p:spPr/>
        <p:txBody>
          <a:bodyPr/>
          <a:lstStyle/>
          <a:p>
            <a:fld id="{9F8A271A-AEEB-4EFF-A407-F284E4027385}" type="slidenum">
              <a:rPr lang="en-US" smtClean="0"/>
              <a:t>‹#›</a:t>
            </a:fld>
            <a:endParaRPr lang="en-US" dirty="0"/>
          </a:p>
        </p:txBody>
      </p:sp>
    </p:spTree>
    <p:extLst>
      <p:ext uri="{BB962C8B-B14F-4D97-AF65-F5344CB8AC3E}">
        <p14:creationId xmlns:p14="http://schemas.microsoft.com/office/powerpoint/2010/main" val="30015660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E30CC-46DB-47B3-809E-BE19D5D93D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72A921-94CC-40D5-9E36-D35A85B25C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B84AAD-371D-447B-87C3-6627349A2ADD}"/>
              </a:ext>
            </a:extLst>
          </p:cNvPr>
          <p:cNvSpPr>
            <a:spLocks noGrp="1"/>
          </p:cNvSpPr>
          <p:nvPr>
            <p:ph type="dt" sz="half" idx="10"/>
          </p:nvPr>
        </p:nvSpPr>
        <p:spPr/>
        <p:txBody>
          <a:bodyPr/>
          <a:lstStyle/>
          <a:p>
            <a:fld id="{038F9F41-062A-4F02-B617-2045BA1AF702}" type="datetimeFigureOut">
              <a:rPr lang="en-US" smtClean="0"/>
              <a:t>2/14/23</a:t>
            </a:fld>
            <a:endParaRPr lang="en-US" dirty="0"/>
          </a:p>
        </p:txBody>
      </p:sp>
      <p:sp>
        <p:nvSpPr>
          <p:cNvPr id="5" name="Footer Placeholder 4">
            <a:extLst>
              <a:ext uri="{FF2B5EF4-FFF2-40B4-BE49-F238E27FC236}">
                <a16:creationId xmlns:a16="http://schemas.microsoft.com/office/drawing/2014/main" id="{B8227514-F09A-4ADD-9A76-CA5AF88A2A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820F0B-C239-45FF-B0F8-D12EF811E0BB}"/>
              </a:ext>
            </a:extLst>
          </p:cNvPr>
          <p:cNvSpPr>
            <a:spLocks noGrp="1"/>
          </p:cNvSpPr>
          <p:nvPr>
            <p:ph type="sldNum" sz="quarter" idx="12"/>
          </p:nvPr>
        </p:nvSpPr>
        <p:spPr/>
        <p:txBody>
          <a:bodyPr/>
          <a:lstStyle/>
          <a:p>
            <a:fld id="{9F8A271A-AEEB-4EFF-A407-F284E4027385}" type="slidenum">
              <a:rPr lang="en-US" smtClean="0"/>
              <a:t>‹#›</a:t>
            </a:fld>
            <a:endParaRPr lang="en-US" dirty="0"/>
          </a:p>
        </p:txBody>
      </p:sp>
    </p:spTree>
    <p:extLst>
      <p:ext uri="{BB962C8B-B14F-4D97-AF65-F5344CB8AC3E}">
        <p14:creationId xmlns:p14="http://schemas.microsoft.com/office/powerpoint/2010/main" val="31685879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8573F-EBBF-49D4-9065-31C615D672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77AC02-E307-4C87-B9DA-1E8DD783ED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E05C5-2A71-4566-8AD5-4BBDA9C945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755EDF-9AB9-4F30-94DD-ECD69A4EAAE0}"/>
              </a:ext>
            </a:extLst>
          </p:cNvPr>
          <p:cNvSpPr>
            <a:spLocks noGrp="1"/>
          </p:cNvSpPr>
          <p:nvPr>
            <p:ph type="dt" sz="half" idx="10"/>
          </p:nvPr>
        </p:nvSpPr>
        <p:spPr/>
        <p:txBody>
          <a:bodyPr/>
          <a:lstStyle/>
          <a:p>
            <a:fld id="{038F9F41-062A-4F02-B617-2045BA1AF702}" type="datetimeFigureOut">
              <a:rPr lang="en-US" smtClean="0"/>
              <a:t>2/14/23</a:t>
            </a:fld>
            <a:endParaRPr lang="en-US" dirty="0"/>
          </a:p>
        </p:txBody>
      </p:sp>
      <p:sp>
        <p:nvSpPr>
          <p:cNvPr id="6" name="Footer Placeholder 5">
            <a:extLst>
              <a:ext uri="{FF2B5EF4-FFF2-40B4-BE49-F238E27FC236}">
                <a16:creationId xmlns:a16="http://schemas.microsoft.com/office/drawing/2014/main" id="{5CD34C27-58D2-440C-A025-655984E384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4A2C1F-0E1C-4904-BBEB-DF75DEF3B788}"/>
              </a:ext>
            </a:extLst>
          </p:cNvPr>
          <p:cNvSpPr>
            <a:spLocks noGrp="1"/>
          </p:cNvSpPr>
          <p:nvPr>
            <p:ph type="sldNum" sz="quarter" idx="12"/>
          </p:nvPr>
        </p:nvSpPr>
        <p:spPr/>
        <p:txBody>
          <a:bodyPr/>
          <a:lstStyle/>
          <a:p>
            <a:fld id="{9F8A271A-AEEB-4EFF-A407-F284E4027385}" type="slidenum">
              <a:rPr lang="en-US" smtClean="0"/>
              <a:t>‹#›</a:t>
            </a:fld>
            <a:endParaRPr lang="en-US" dirty="0"/>
          </a:p>
        </p:txBody>
      </p:sp>
    </p:spTree>
    <p:extLst>
      <p:ext uri="{BB962C8B-B14F-4D97-AF65-F5344CB8AC3E}">
        <p14:creationId xmlns:p14="http://schemas.microsoft.com/office/powerpoint/2010/main" val="11911277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CFE6-7540-4F3A-81C2-B7D77C3E72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2B2BF4-11F9-463A-8F48-E11F2ED3C4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FBF445-4B09-4F26-A327-D41C1A23AC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38BB31-DDAD-4306-B8A1-E24F2653D1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1BFF98-A1DB-485B-86BC-82E6742B70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E670EB-73DE-4B37-945E-AC1F0779EA5C}"/>
              </a:ext>
            </a:extLst>
          </p:cNvPr>
          <p:cNvSpPr>
            <a:spLocks noGrp="1"/>
          </p:cNvSpPr>
          <p:nvPr>
            <p:ph type="dt" sz="half" idx="10"/>
          </p:nvPr>
        </p:nvSpPr>
        <p:spPr/>
        <p:txBody>
          <a:bodyPr/>
          <a:lstStyle/>
          <a:p>
            <a:fld id="{038F9F41-062A-4F02-B617-2045BA1AF702}" type="datetimeFigureOut">
              <a:rPr lang="en-US" smtClean="0"/>
              <a:t>2/14/23</a:t>
            </a:fld>
            <a:endParaRPr lang="en-US" dirty="0"/>
          </a:p>
        </p:txBody>
      </p:sp>
      <p:sp>
        <p:nvSpPr>
          <p:cNvPr id="8" name="Footer Placeholder 7">
            <a:extLst>
              <a:ext uri="{FF2B5EF4-FFF2-40B4-BE49-F238E27FC236}">
                <a16:creationId xmlns:a16="http://schemas.microsoft.com/office/drawing/2014/main" id="{4AB82063-5964-4FCD-A6ED-CE6F05C1E22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E621234-E8DB-4236-BE8C-9255CFB19E40}"/>
              </a:ext>
            </a:extLst>
          </p:cNvPr>
          <p:cNvSpPr>
            <a:spLocks noGrp="1"/>
          </p:cNvSpPr>
          <p:nvPr>
            <p:ph type="sldNum" sz="quarter" idx="12"/>
          </p:nvPr>
        </p:nvSpPr>
        <p:spPr/>
        <p:txBody>
          <a:bodyPr/>
          <a:lstStyle/>
          <a:p>
            <a:fld id="{9F8A271A-AEEB-4EFF-A407-F284E4027385}" type="slidenum">
              <a:rPr lang="en-US" smtClean="0"/>
              <a:t>‹#›</a:t>
            </a:fld>
            <a:endParaRPr lang="en-US" dirty="0"/>
          </a:p>
        </p:txBody>
      </p:sp>
    </p:spTree>
    <p:extLst>
      <p:ext uri="{BB962C8B-B14F-4D97-AF65-F5344CB8AC3E}">
        <p14:creationId xmlns:p14="http://schemas.microsoft.com/office/powerpoint/2010/main" val="36086517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812A-903C-4DA6-B21B-1FED0DB6DD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6C6989-C44A-4132-A811-DD6256CF3564}"/>
              </a:ext>
            </a:extLst>
          </p:cNvPr>
          <p:cNvSpPr>
            <a:spLocks noGrp="1"/>
          </p:cNvSpPr>
          <p:nvPr>
            <p:ph type="dt" sz="half" idx="10"/>
          </p:nvPr>
        </p:nvSpPr>
        <p:spPr/>
        <p:txBody>
          <a:bodyPr/>
          <a:lstStyle/>
          <a:p>
            <a:fld id="{038F9F41-062A-4F02-B617-2045BA1AF702}" type="datetimeFigureOut">
              <a:rPr lang="en-US" smtClean="0"/>
              <a:t>2/14/23</a:t>
            </a:fld>
            <a:endParaRPr lang="en-US" dirty="0"/>
          </a:p>
        </p:txBody>
      </p:sp>
      <p:sp>
        <p:nvSpPr>
          <p:cNvPr id="4" name="Footer Placeholder 3">
            <a:extLst>
              <a:ext uri="{FF2B5EF4-FFF2-40B4-BE49-F238E27FC236}">
                <a16:creationId xmlns:a16="http://schemas.microsoft.com/office/drawing/2014/main" id="{B0AC4D22-9BA9-4B59-B7B1-4BBAD5B1BB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6BA2057-1D5B-4F9F-8AAC-A1AB5CCFE159}"/>
              </a:ext>
            </a:extLst>
          </p:cNvPr>
          <p:cNvSpPr>
            <a:spLocks noGrp="1"/>
          </p:cNvSpPr>
          <p:nvPr>
            <p:ph type="sldNum" sz="quarter" idx="12"/>
          </p:nvPr>
        </p:nvSpPr>
        <p:spPr/>
        <p:txBody>
          <a:bodyPr/>
          <a:lstStyle/>
          <a:p>
            <a:fld id="{9F8A271A-AEEB-4EFF-A407-F284E4027385}" type="slidenum">
              <a:rPr lang="en-US" smtClean="0"/>
              <a:t>‹#›</a:t>
            </a:fld>
            <a:endParaRPr lang="en-US" dirty="0"/>
          </a:p>
        </p:txBody>
      </p:sp>
    </p:spTree>
    <p:extLst>
      <p:ext uri="{BB962C8B-B14F-4D97-AF65-F5344CB8AC3E}">
        <p14:creationId xmlns:p14="http://schemas.microsoft.com/office/powerpoint/2010/main" val="39364267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78E44A-A5D1-4909-BCC0-38C4D6101923}"/>
              </a:ext>
            </a:extLst>
          </p:cNvPr>
          <p:cNvSpPr>
            <a:spLocks noGrp="1"/>
          </p:cNvSpPr>
          <p:nvPr>
            <p:ph type="dt" sz="half" idx="10"/>
          </p:nvPr>
        </p:nvSpPr>
        <p:spPr/>
        <p:txBody>
          <a:bodyPr/>
          <a:lstStyle/>
          <a:p>
            <a:fld id="{038F9F41-062A-4F02-B617-2045BA1AF702}" type="datetimeFigureOut">
              <a:rPr lang="en-US" smtClean="0"/>
              <a:t>2/14/23</a:t>
            </a:fld>
            <a:endParaRPr lang="en-US" dirty="0"/>
          </a:p>
        </p:txBody>
      </p:sp>
      <p:sp>
        <p:nvSpPr>
          <p:cNvPr id="3" name="Footer Placeholder 2">
            <a:extLst>
              <a:ext uri="{FF2B5EF4-FFF2-40B4-BE49-F238E27FC236}">
                <a16:creationId xmlns:a16="http://schemas.microsoft.com/office/drawing/2014/main" id="{4ACA12F2-F37A-447F-9B09-70ADDE7DBBC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CAB7E7C-000C-442E-AC07-70F1E870A59D}"/>
              </a:ext>
            </a:extLst>
          </p:cNvPr>
          <p:cNvSpPr>
            <a:spLocks noGrp="1"/>
          </p:cNvSpPr>
          <p:nvPr>
            <p:ph type="sldNum" sz="quarter" idx="12"/>
          </p:nvPr>
        </p:nvSpPr>
        <p:spPr/>
        <p:txBody>
          <a:bodyPr/>
          <a:lstStyle/>
          <a:p>
            <a:fld id="{9F8A271A-AEEB-4EFF-A407-F284E4027385}" type="slidenum">
              <a:rPr lang="en-US" smtClean="0"/>
              <a:t>‹#›</a:t>
            </a:fld>
            <a:endParaRPr lang="en-US" dirty="0"/>
          </a:p>
        </p:txBody>
      </p:sp>
    </p:spTree>
    <p:extLst>
      <p:ext uri="{BB962C8B-B14F-4D97-AF65-F5344CB8AC3E}">
        <p14:creationId xmlns:p14="http://schemas.microsoft.com/office/powerpoint/2010/main" val="259128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891927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rtl="0">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DD325A52-F9F5-49A8-B334-5E1B8032C139}"/>
              </a:ext>
            </a:extLst>
          </p:cNvPr>
          <p:cNvGrpSpPr/>
          <p:nvPr userDrawn="1"/>
        </p:nvGrpSpPr>
        <p:grpSpPr>
          <a:xfrm>
            <a:off x="9318251" y="6528816"/>
            <a:ext cx="2033975" cy="256591"/>
            <a:chOff x="9596444" y="6528816"/>
            <a:chExt cx="2033975" cy="256591"/>
          </a:xfrm>
        </p:grpSpPr>
        <p:sp>
          <p:nvSpPr>
            <p:cNvPr id="24" name="Freeform: Shape 23">
              <a:extLst>
                <a:ext uri="{FF2B5EF4-FFF2-40B4-BE49-F238E27FC236}">
                  <a16:creationId xmlns:a16="http://schemas.microsoft.com/office/drawing/2014/main" id="{EC272AA3-9028-4DC3-BA67-2DC90F70D433}"/>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5" name="Group 24">
              <a:extLst>
                <a:ext uri="{FF2B5EF4-FFF2-40B4-BE49-F238E27FC236}">
                  <a16:creationId xmlns:a16="http://schemas.microsoft.com/office/drawing/2014/main" id="{B088E19A-1AF1-45D9-B231-DBC3C73EFBC2}"/>
                </a:ext>
              </a:extLst>
            </p:cNvPr>
            <p:cNvGrpSpPr/>
            <p:nvPr userDrawn="1"/>
          </p:nvGrpSpPr>
          <p:grpSpPr>
            <a:xfrm>
              <a:off x="10651738" y="6635448"/>
              <a:ext cx="978681" cy="68285"/>
              <a:chOff x="10651738" y="6635448"/>
              <a:chExt cx="978681" cy="68285"/>
            </a:xfrm>
            <a:solidFill>
              <a:schemeClr val="tx1"/>
            </a:solidFill>
          </p:grpSpPr>
          <p:sp>
            <p:nvSpPr>
              <p:cNvPr id="30" name="Freeform: Shape 29">
                <a:extLst>
                  <a:ext uri="{FF2B5EF4-FFF2-40B4-BE49-F238E27FC236}">
                    <a16:creationId xmlns:a16="http://schemas.microsoft.com/office/drawing/2014/main" id="{85865606-666D-4EBF-B15D-9DFE6B1449B8}"/>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BEB76E29-34D2-4581-9611-BF8499735B71}"/>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D6ED56F0-B243-4270-83E1-66D3E357D7D9}"/>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FCE09B65-11BE-4398-9B93-EB83A697EA66}"/>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09F3A607-2754-4B4B-A244-0878F71DD505}"/>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3904EB0B-1D99-44A0-9D1D-CA6659EEFA07}"/>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956672C9-FC8C-4F21-895A-4012EBB1B24E}"/>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4BEDE614-BE19-476A-9DDE-D3A34E147E0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C93B8053-3B62-41EC-A88C-FF34B6597A73}"/>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76A73CC4-2934-4143-A8D0-6F9796C96747}"/>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C320ED28-6388-461C-BFA5-DE204470AF9A}"/>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C7662221-3269-4BD3-8881-3B9B97E82786}"/>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09D0F6F7-C8EA-4189-84F1-9F4CC4E42B9C}"/>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510A3529-8430-4616-861F-3382D56EE618}"/>
                </a:ext>
              </a:extLst>
            </p:cNvPr>
            <p:cNvGrpSpPr/>
            <p:nvPr userDrawn="1"/>
          </p:nvGrpSpPr>
          <p:grpSpPr>
            <a:xfrm>
              <a:off x="9596444" y="6528816"/>
              <a:ext cx="978690" cy="218599"/>
              <a:chOff x="9596444" y="6528816"/>
              <a:chExt cx="978690" cy="218599"/>
            </a:xfrm>
          </p:grpSpPr>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0897A925-9287-4B17-8EBA-7AEF407AE29D}"/>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4BFFFBF3-12FC-4C5C-97B4-6C356D2441B2}"/>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7ADA212A-AEE4-4EFC-BD40-8C9A3A63D4ED}"/>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30E1C911-8EBE-4600-89FC-58E0156DB3CD}"/>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354261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0550B-DE7F-4BD3-80C4-6AE8B1A082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B1F380-2F43-488F-89E8-CBF3AD781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EE01E0-CC33-49F7-B56E-E20D445DBF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6EE7DF-F115-4F1F-9C83-D550E6B5B473}"/>
              </a:ext>
            </a:extLst>
          </p:cNvPr>
          <p:cNvSpPr>
            <a:spLocks noGrp="1"/>
          </p:cNvSpPr>
          <p:nvPr>
            <p:ph type="dt" sz="half" idx="10"/>
          </p:nvPr>
        </p:nvSpPr>
        <p:spPr/>
        <p:txBody>
          <a:bodyPr/>
          <a:lstStyle/>
          <a:p>
            <a:fld id="{038F9F41-062A-4F02-B617-2045BA1AF702}" type="datetimeFigureOut">
              <a:rPr lang="en-US" smtClean="0"/>
              <a:t>2/14/23</a:t>
            </a:fld>
            <a:endParaRPr lang="en-US" dirty="0"/>
          </a:p>
        </p:txBody>
      </p:sp>
      <p:sp>
        <p:nvSpPr>
          <p:cNvPr id="6" name="Footer Placeholder 5">
            <a:extLst>
              <a:ext uri="{FF2B5EF4-FFF2-40B4-BE49-F238E27FC236}">
                <a16:creationId xmlns:a16="http://schemas.microsoft.com/office/drawing/2014/main" id="{24226D54-7874-4AB1-8148-C4E1674D85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4389DE-DF19-470F-8CD4-67EC2384A268}"/>
              </a:ext>
            </a:extLst>
          </p:cNvPr>
          <p:cNvSpPr>
            <a:spLocks noGrp="1"/>
          </p:cNvSpPr>
          <p:nvPr>
            <p:ph type="sldNum" sz="quarter" idx="12"/>
          </p:nvPr>
        </p:nvSpPr>
        <p:spPr/>
        <p:txBody>
          <a:bodyPr/>
          <a:lstStyle/>
          <a:p>
            <a:fld id="{9F8A271A-AEEB-4EFF-A407-F284E4027385}" type="slidenum">
              <a:rPr lang="en-US" smtClean="0"/>
              <a:t>‹#›</a:t>
            </a:fld>
            <a:endParaRPr lang="en-US" dirty="0"/>
          </a:p>
        </p:txBody>
      </p:sp>
    </p:spTree>
    <p:extLst>
      <p:ext uri="{BB962C8B-B14F-4D97-AF65-F5344CB8AC3E}">
        <p14:creationId xmlns:p14="http://schemas.microsoft.com/office/powerpoint/2010/main" val="37770827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8BC37-03E6-49F1-815C-2C960AD354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2C59C5-7034-4259-AFAF-7851C31765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5DACEEA-AB9D-4F26-9298-DA053F4C73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8C34C7-0E81-4E4E-8E5F-25ECEF54FA61}"/>
              </a:ext>
            </a:extLst>
          </p:cNvPr>
          <p:cNvSpPr>
            <a:spLocks noGrp="1"/>
          </p:cNvSpPr>
          <p:nvPr>
            <p:ph type="dt" sz="half" idx="10"/>
          </p:nvPr>
        </p:nvSpPr>
        <p:spPr/>
        <p:txBody>
          <a:bodyPr/>
          <a:lstStyle/>
          <a:p>
            <a:fld id="{038F9F41-062A-4F02-B617-2045BA1AF702}" type="datetimeFigureOut">
              <a:rPr lang="en-US" smtClean="0"/>
              <a:t>2/14/23</a:t>
            </a:fld>
            <a:endParaRPr lang="en-US" dirty="0"/>
          </a:p>
        </p:txBody>
      </p:sp>
      <p:sp>
        <p:nvSpPr>
          <p:cNvPr id="6" name="Footer Placeholder 5">
            <a:extLst>
              <a:ext uri="{FF2B5EF4-FFF2-40B4-BE49-F238E27FC236}">
                <a16:creationId xmlns:a16="http://schemas.microsoft.com/office/drawing/2014/main" id="{8C1626A6-2EFD-4B59-92E7-38964E6594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B85A1D-F844-4C9E-A9F0-0674534506D9}"/>
              </a:ext>
            </a:extLst>
          </p:cNvPr>
          <p:cNvSpPr>
            <a:spLocks noGrp="1"/>
          </p:cNvSpPr>
          <p:nvPr>
            <p:ph type="sldNum" sz="quarter" idx="12"/>
          </p:nvPr>
        </p:nvSpPr>
        <p:spPr/>
        <p:txBody>
          <a:bodyPr/>
          <a:lstStyle/>
          <a:p>
            <a:fld id="{9F8A271A-AEEB-4EFF-A407-F284E4027385}" type="slidenum">
              <a:rPr lang="en-US" smtClean="0"/>
              <a:t>‹#›</a:t>
            </a:fld>
            <a:endParaRPr lang="en-US" dirty="0"/>
          </a:p>
        </p:txBody>
      </p:sp>
    </p:spTree>
    <p:extLst>
      <p:ext uri="{BB962C8B-B14F-4D97-AF65-F5344CB8AC3E}">
        <p14:creationId xmlns:p14="http://schemas.microsoft.com/office/powerpoint/2010/main" val="40560386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418D-975E-4884-B4EE-6E64EC0E8A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8CE142-16BE-4CBC-90DD-6D34FD69FE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A37BD-6794-4CC0-93EF-22F572F762EF}"/>
              </a:ext>
            </a:extLst>
          </p:cNvPr>
          <p:cNvSpPr>
            <a:spLocks noGrp="1"/>
          </p:cNvSpPr>
          <p:nvPr>
            <p:ph type="dt" sz="half" idx="10"/>
          </p:nvPr>
        </p:nvSpPr>
        <p:spPr/>
        <p:txBody>
          <a:bodyPr/>
          <a:lstStyle/>
          <a:p>
            <a:fld id="{038F9F41-062A-4F02-B617-2045BA1AF702}" type="datetimeFigureOut">
              <a:rPr lang="en-US" smtClean="0"/>
              <a:t>2/14/23</a:t>
            </a:fld>
            <a:endParaRPr lang="en-US" dirty="0"/>
          </a:p>
        </p:txBody>
      </p:sp>
      <p:sp>
        <p:nvSpPr>
          <p:cNvPr id="5" name="Footer Placeholder 4">
            <a:extLst>
              <a:ext uri="{FF2B5EF4-FFF2-40B4-BE49-F238E27FC236}">
                <a16:creationId xmlns:a16="http://schemas.microsoft.com/office/drawing/2014/main" id="{D673D032-0A5D-41F6-8E74-7116D73053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54DF17-31E5-4BB9-8E3E-FE6F0AE5D18A}"/>
              </a:ext>
            </a:extLst>
          </p:cNvPr>
          <p:cNvSpPr>
            <a:spLocks noGrp="1"/>
          </p:cNvSpPr>
          <p:nvPr>
            <p:ph type="sldNum" sz="quarter" idx="12"/>
          </p:nvPr>
        </p:nvSpPr>
        <p:spPr/>
        <p:txBody>
          <a:bodyPr/>
          <a:lstStyle/>
          <a:p>
            <a:fld id="{9F8A271A-AEEB-4EFF-A407-F284E4027385}" type="slidenum">
              <a:rPr lang="en-US" smtClean="0"/>
              <a:t>‹#›</a:t>
            </a:fld>
            <a:endParaRPr lang="en-US" dirty="0"/>
          </a:p>
        </p:txBody>
      </p:sp>
    </p:spTree>
    <p:extLst>
      <p:ext uri="{BB962C8B-B14F-4D97-AF65-F5344CB8AC3E}">
        <p14:creationId xmlns:p14="http://schemas.microsoft.com/office/powerpoint/2010/main" val="21515190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5C8270-2ECA-4BBA-A782-7E723BB03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82847B-153F-4F15-B174-E25641C037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6CFD4B-E701-480F-BE47-47E0A319A72D}"/>
              </a:ext>
            </a:extLst>
          </p:cNvPr>
          <p:cNvSpPr>
            <a:spLocks noGrp="1"/>
          </p:cNvSpPr>
          <p:nvPr>
            <p:ph type="dt" sz="half" idx="10"/>
          </p:nvPr>
        </p:nvSpPr>
        <p:spPr/>
        <p:txBody>
          <a:bodyPr/>
          <a:lstStyle/>
          <a:p>
            <a:fld id="{038F9F41-062A-4F02-B617-2045BA1AF702}" type="datetimeFigureOut">
              <a:rPr lang="en-US" smtClean="0"/>
              <a:t>2/14/23</a:t>
            </a:fld>
            <a:endParaRPr lang="en-US" dirty="0"/>
          </a:p>
        </p:txBody>
      </p:sp>
      <p:sp>
        <p:nvSpPr>
          <p:cNvPr id="5" name="Footer Placeholder 4">
            <a:extLst>
              <a:ext uri="{FF2B5EF4-FFF2-40B4-BE49-F238E27FC236}">
                <a16:creationId xmlns:a16="http://schemas.microsoft.com/office/drawing/2014/main" id="{E76BF753-4990-4A02-80EA-1854663122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C670E1-81B2-45EA-91C3-913700D1220D}"/>
              </a:ext>
            </a:extLst>
          </p:cNvPr>
          <p:cNvSpPr>
            <a:spLocks noGrp="1"/>
          </p:cNvSpPr>
          <p:nvPr>
            <p:ph type="sldNum" sz="quarter" idx="12"/>
          </p:nvPr>
        </p:nvSpPr>
        <p:spPr/>
        <p:txBody>
          <a:bodyPr/>
          <a:lstStyle/>
          <a:p>
            <a:fld id="{9F8A271A-AEEB-4EFF-A407-F284E4027385}" type="slidenum">
              <a:rPr lang="en-US" smtClean="0"/>
              <a:t>‹#›</a:t>
            </a:fld>
            <a:endParaRPr lang="en-US" dirty="0"/>
          </a:p>
        </p:txBody>
      </p:sp>
    </p:spTree>
    <p:extLst>
      <p:ext uri="{BB962C8B-B14F-4D97-AF65-F5344CB8AC3E}">
        <p14:creationId xmlns:p14="http://schemas.microsoft.com/office/powerpoint/2010/main" val="34529216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F635F6-DB1A-4354-B2DB-25F973839776}"/>
              </a:ext>
            </a:extLst>
          </p:cNvPr>
          <p:cNvGraphicFramePr>
            <a:graphicFrameLocks noChangeAspect="1"/>
          </p:cNvGraphicFramePr>
          <p:nvPr userDrawn="1">
            <p:custDataLst>
              <p:tags r:id="rId1"/>
            </p:custDataLst>
            <p:extLst>
              <p:ext uri="{D42A27DB-BD31-4B8C-83A1-F6EECF244321}">
                <p14:modId xmlns:p14="http://schemas.microsoft.com/office/powerpoint/2010/main" val="18847476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7" progId="TCLayout.ActiveDocument.1">
                  <p:embed/>
                </p:oleObj>
              </mc:Choice>
              <mc:Fallback>
                <p:oleObj name="think-cell Slide" r:id="rId3" imgW="353" imgH="357" progId="TCLayout.ActiveDocument.1">
                  <p:embed/>
                  <p:pic>
                    <p:nvPicPr>
                      <p:cNvPr id="5" name="Object 4" hidden="1">
                        <a:extLst>
                          <a:ext uri="{FF2B5EF4-FFF2-40B4-BE49-F238E27FC236}">
                            <a16:creationId xmlns:a16="http://schemas.microsoft.com/office/drawing/2014/main" id="{EAF635F6-DB1A-4354-B2DB-25F9738397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FC729B4F-F462-4FDD-B20E-BD58CBBF5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3EEE62-EBB7-4181-8D0F-C77780C1E7D8}"/>
              </a:ext>
            </a:extLst>
          </p:cNvPr>
          <p:cNvSpPr>
            <a:spLocks noGrp="1"/>
          </p:cNvSpPr>
          <p:nvPr>
            <p:ph type="ctrTitle"/>
          </p:nvPr>
        </p:nvSpPr>
        <p:spPr>
          <a:xfrm>
            <a:off x="1524000" y="2507383"/>
            <a:ext cx="9144000" cy="1159982"/>
          </a:xfrm>
          <a:prstGeom prst="rect">
            <a:avLst/>
          </a:prstGeom>
        </p:spPr>
        <p:txBody>
          <a:bodyPr vert="horz" anchor="b"/>
          <a:lstStyle>
            <a:lvl1pPr algn="ctr">
              <a:defRPr sz="4800">
                <a:solidFill>
                  <a:schemeClr val="bg1"/>
                </a:solidFill>
                <a:latin typeface="+mj-lt"/>
                <a:ea typeface="+mj-ea"/>
                <a:cs typeface="+mj-cs"/>
              </a:defRPr>
            </a:lvl1pPr>
          </a:lstStyle>
          <a:p>
            <a:r>
              <a:rPr lang="en-US"/>
              <a:t>Click to edit Master title style</a:t>
            </a:r>
          </a:p>
        </p:txBody>
      </p:sp>
      <p:sp>
        <p:nvSpPr>
          <p:cNvPr id="3" name="Subtitle 2">
            <a:extLst>
              <a:ext uri="{FF2B5EF4-FFF2-40B4-BE49-F238E27FC236}">
                <a16:creationId xmlns:a16="http://schemas.microsoft.com/office/drawing/2014/main" id="{A6C248EE-14FE-4C7E-BEDB-0AC15A7EFF9F}"/>
              </a:ext>
            </a:extLst>
          </p:cNvPr>
          <p:cNvSpPr>
            <a:spLocks noGrp="1"/>
          </p:cNvSpPr>
          <p:nvPr>
            <p:ph type="subTitle" idx="1"/>
          </p:nvPr>
        </p:nvSpPr>
        <p:spPr>
          <a:xfrm>
            <a:off x="1524000" y="3895966"/>
            <a:ext cx="9144000" cy="710507"/>
          </a:xfrm>
        </p:spPr>
        <p:txBody>
          <a:bodyPr/>
          <a:lstStyle>
            <a:lvl1pPr marL="0" indent="0" algn="ctr">
              <a:buNone/>
              <a:defRPr sz="24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7ED6345-8783-4208-8215-2D477635248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1981" y="356205"/>
            <a:ext cx="4110730" cy="1403881"/>
          </a:xfrm>
          <a:prstGeom prst="rect">
            <a:avLst/>
          </a:prstGeom>
        </p:spPr>
      </p:pic>
      <p:cxnSp>
        <p:nvCxnSpPr>
          <p:cNvPr id="10" name="Straight Connector 9">
            <a:extLst>
              <a:ext uri="{FF2B5EF4-FFF2-40B4-BE49-F238E27FC236}">
                <a16:creationId xmlns:a16="http://schemas.microsoft.com/office/drawing/2014/main" id="{13ECABE3-0F4B-4EC0-80CB-7508FC6DD3E2}"/>
              </a:ext>
            </a:extLst>
          </p:cNvPr>
          <p:cNvCxnSpPr/>
          <p:nvPr userDrawn="1"/>
        </p:nvCxnSpPr>
        <p:spPr>
          <a:xfrm>
            <a:off x="3886197" y="3803890"/>
            <a:ext cx="46412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3029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7087EF6-8C5A-497A-A3E9-212135DD1191}"/>
              </a:ext>
            </a:extLst>
          </p:cNvPr>
          <p:cNvGraphicFramePr>
            <a:graphicFrameLocks noChangeAspect="1"/>
          </p:cNvGraphicFramePr>
          <p:nvPr userDrawn="1">
            <p:custDataLst>
              <p:tags r:id="rId1"/>
            </p:custDataLst>
            <p:extLst>
              <p:ext uri="{D42A27DB-BD31-4B8C-83A1-F6EECF244321}">
                <p14:modId xmlns:p14="http://schemas.microsoft.com/office/powerpoint/2010/main" val="1473047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7" progId="TCLayout.ActiveDocument.1">
                  <p:embed/>
                </p:oleObj>
              </mc:Choice>
              <mc:Fallback>
                <p:oleObj name="think-cell Slide" r:id="rId3" imgW="353" imgH="357" progId="TCLayout.ActiveDocument.1">
                  <p:embed/>
                  <p:pic>
                    <p:nvPicPr>
                      <p:cNvPr id="11" name="Object 10" hidden="1">
                        <a:extLst>
                          <a:ext uri="{FF2B5EF4-FFF2-40B4-BE49-F238E27FC236}">
                            <a16:creationId xmlns:a16="http://schemas.microsoft.com/office/drawing/2014/main" id="{B7087EF6-8C5A-497A-A3E9-212135DD11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3F0FEF5D-DFFD-4089-8AC6-9540CE874C29}"/>
              </a:ext>
            </a:extLst>
          </p:cNvPr>
          <p:cNvSpPr txBox="1">
            <a:spLocks/>
          </p:cNvSpPr>
          <p:nvPr userDrawn="1"/>
        </p:nvSpPr>
        <p:spPr bwMode="gray">
          <a:xfrm>
            <a:off x="0" y="0"/>
            <a:ext cx="12192000" cy="1367884"/>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mn-lt"/>
              <a:ea typeface="+mn-ea"/>
              <a:cs typeface="+mn-cs"/>
            </a:endParaRPr>
          </a:p>
        </p:txBody>
      </p:sp>
      <p:sp>
        <p:nvSpPr>
          <p:cNvPr id="6" name="Slide Number Placeholder 5">
            <a:extLst>
              <a:ext uri="{FF2B5EF4-FFF2-40B4-BE49-F238E27FC236}">
                <a16:creationId xmlns:a16="http://schemas.microsoft.com/office/drawing/2014/main" id="{486878BE-96E0-4A10-8F4F-00EC010BE49E}"/>
              </a:ext>
            </a:extLst>
          </p:cNvPr>
          <p:cNvSpPr>
            <a:spLocks noGrp="1"/>
          </p:cNvSpPr>
          <p:nvPr>
            <p:ph type="sldNum" sz="quarter" idx="12"/>
          </p:nvPr>
        </p:nvSpPr>
        <p:spPr/>
        <p:txBody>
          <a:bodyPr/>
          <a:lstStyle>
            <a:lvl1pPr>
              <a:defRPr>
                <a:latin typeface="+mn-lt"/>
              </a:defRPr>
            </a:lvl1pPr>
          </a:lstStyle>
          <a:p>
            <a:fld id="{F538A9E0-E3F6-4E54-A054-7FE66453E097}" type="slidenum">
              <a:rPr lang="en-US" smtClean="0"/>
              <a:pPr/>
              <a:t>‹#›</a:t>
            </a:fld>
            <a:endParaRPr lang="en-US" dirty="0"/>
          </a:p>
        </p:txBody>
      </p:sp>
      <p:sp>
        <p:nvSpPr>
          <p:cNvPr id="9" name="Title 1">
            <a:extLst>
              <a:ext uri="{FF2B5EF4-FFF2-40B4-BE49-F238E27FC236}">
                <a16:creationId xmlns:a16="http://schemas.microsoft.com/office/drawing/2014/main" id="{79516E40-5968-4CBF-BB77-6AF7CFE6C70E}"/>
              </a:ext>
            </a:extLst>
          </p:cNvPr>
          <p:cNvSpPr>
            <a:spLocks noGrp="1"/>
          </p:cNvSpPr>
          <p:nvPr>
            <p:ph type="title"/>
          </p:nvPr>
        </p:nvSpPr>
        <p:spPr>
          <a:xfrm>
            <a:off x="838200" y="365126"/>
            <a:ext cx="10515600" cy="740468"/>
          </a:xfrm>
          <a:prstGeom prst="rect">
            <a:avLst/>
          </a:prstGeom>
        </p:spPr>
        <p:txBody>
          <a:bodyPr vert="horz">
            <a:normAutofit/>
          </a:bodyPr>
          <a:lstStyle>
            <a:lvl1pPr algn="ctr">
              <a:defRPr sz="28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4717445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7087EF6-8C5A-497A-A3E9-212135DD1191}"/>
              </a:ext>
            </a:extLst>
          </p:cNvPr>
          <p:cNvGraphicFramePr>
            <a:graphicFrameLocks noChangeAspect="1"/>
          </p:cNvGraphicFramePr>
          <p:nvPr userDrawn="1">
            <p:custDataLst>
              <p:tags r:id="rId1"/>
            </p:custDataLst>
            <p:extLst>
              <p:ext uri="{D42A27DB-BD31-4B8C-83A1-F6EECF244321}">
                <p14:modId xmlns:p14="http://schemas.microsoft.com/office/powerpoint/2010/main" val="776597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7" progId="TCLayout.ActiveDocument.1">
                  <p:embed/>
                </p:oleObj>
              </mc:Choice>
              <mc:Fallback>
                <p:oleObj name="think-cell Slide" r:id="rId3" imgW="353" imgH="357" progId="TCLayout.ActiveDocument.1">
                  <p:embed/>
                  <p:pic>
                    <p:nvPicPr>
                      <p:cNvPr id="11" name="Object 10" hidden="1">
                        <a:extLst>
                          <a:ext uri="{FF2B5EF4-FFF2-40B4-BE49-F238E27FC236}">
                            <a16:creationId xmlns:a16="http://schemas.microsoft.com/office/drawing/2014/main" id="{B7087EF6-8C5A-497A-A3E9-212135DD11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3F0FEF5D-DFFD-4089-8AC6-9540CE874C29}"/>
              </a:ext>
            </a:extLst>
          </p:cNvPr>
          <p:cNvSpPr txBox="1">
            <a:spLocks/>
          </p:cNvSpPr>
          <p:nvPr userDrawn="1"/>
        </p:nvSpPr>
        <p:spPr bwMode="gray">
          <a:xfrm>
            <a:off x="0" y="0"/>
            <a:ext cx="12192000" cy="1367884"/>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mn-lt"/>
              <a:ea typeface="+mn-ea"/>
              <a:cs typeface="+mn-cs"/>
            </a:endParaRPr>
          </a:p>
        </p:txBody>
      </p:sp>
      <p:sp>
        <p:nvSpPr>
          <p:cNvPr id="3" name="Content Placeholder 2">
            <a:extLst>
              <a:ext uri="{FF2B5EF4-FFF2-40B4-BE49-F238E27FC236}">
                <a16:creationId xmlns:a16="http://schemas.microsoft.com/office/drawing/2014/main" id="{E4077548-2E2F-469B-B080-EA775ABD125E}"/>
              </a:ext>
            </a:extLst>
          </p:cNvPr>
          <p:cNvSpPr>
            <a:spLocks noGrp="1"/>
          </p:cNvSpPr>
          <p:nvPr>
            <p:ph idx="1"/>
          </p:nvPr>
        </p:nvSpPr>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86878BE-96E0-4A10-8F4F-00EC010BE49E}"/>
              </a:ext>
            </a:extLst>
          </p:cNvPr>
          <p:cNvSpPr>
            <a:spLocks noGrp="1"/>
          </p:cNvSpPr>
          <p:nvPr>
            <p:ph type="sldNum" sz="quarter" idx="12"/>
          </p:nvPr>
        </p:nvSpPr>
        <p:spPr/>
        <p:txBody>
          <a:bodyPr/>
          <a:lstStyle>
            <a:lvl1pPr>
              <a:defRPr>
                <a:latin typeface="+mn-lt"/>
              </a:defRPr>
            </a:lvl1pPr>
          </a:lstStyle>
          <a:p>
            <a:fld id="{F538A9E0-E3F6-4E54-A054-7FE66453E097}" type="slidenum">
              <a:rPr lang="en-US" smtClean="0"/>
              <a:pPr/>
              <a:t>‹#›</a:t>
            </a:fld>
            <a:endParaRPr lang="en-US" dirty="0"/>
          </a:p>
        </p:txBody>
      </p:sp>
      <p:sp>
        <p:nvSpPr>
          <p:cNvPr id="9" name="Title 1">
            <a:extLst>
              <a:ext uri="{FF2B5EF4-FFF2-40B4-BE49-F238E27FC236}">
                <a16:creationId xmlns:a16="http://schemas.microsoft.com/office/drawing/2014/main" id="{79516E40-5968-4CBF-BB77-6AF7CFE6C70E}"/>
              </a:ext>
            </a:extLst>
          </p:cNvPr>
          <p:cNvSpPr>
            <a:spLocks noGrp="1"/>
          </p:cNvSpPr>
          <p:nvPr>
            <p:ph type="title"/>
          </p:nvPr>
        </p:nvSpPr>
        <p:spPr>
          <a:xfrm>
            <a:off x="838200" y="365126"/>
            <a:ext cx="10515600" cy="740468"/>
          </a:xfrm>
          <a:prstGeom prst="rect">
            <a:avLst/>
          </a:prstGeom>
        </p:spPr>
        <p:txBody>
          <a:bodyPr vert="horz">
            <a:normAutofit/>
          </a:bodyPr>
          <a:lstStyle>
            <a:lvl1pPr algn="ctr">
              <a:defRPr sz="28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8688866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4F55CB5-20DB-4541-88BD-D684EC841599}"/>
              </a:ext>
            </a:extLst>
          </p:cNvPr>
          <p:cNvGraphicFramePr>
            <a:graphicFrameLocks noChangeAspect="1"/>
          </p:cNvGraphicFramePr>
          <p:nvPr userDrawn="1">
            <p:custDataLst>
              <p:tags r:id="rId1"/>
            </p:custDataLst>
            <p:extLst>
              <p:ext uri="{D42A27DB-BD31-4B8C-83A1-F6EECF244321}">
                <p14:modId xmlns:p14="http://schemas.microsoft.com/office/powerpoint/2010/main" val="330353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7" progId="TCLayout.ActiveDocument.1">
                  <p:embed/>
                </p:oleObj>
              </mc:Choice>
              <mc:Fallback>
                <p:oleObj name="think-cell Slide" r:id="rId3" imgW="353" imgH="357" progId="TCLayout.ActiveDocument.1">
                  <p:embed/>
                  <p:pic>
                    <p:nvPicPr>
                      <p:cNvPr id="6" name="Object 5" hidden="1">
                        <a:extLst>
                          <a:ext uri="{FF2B5EF4-FFF2-40B4-BE49-F238E27FC236}">
                            <a16:creationId xmlns:a16="http://schemas.microsoft.com/office/drawing/2014/main" id="{F4F55CB5-20DB-4541-88BD-D684EC8415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3F5A88EF-2119-4F1C-91F5-85A89D53EDCD}"/>
              </a:ext>
            </a:extLst>
          </p:cNvPr>
          <p:cNvSpPr txBox="1">
            <a:spLocks/>
          </p:cNvSpPr>
          <p:nvPr userDrawn="1"/>
        </p:nvSpPr>
        <p:spPr bwMode="gray">
          <a:xfrm>
            <a:off x="0" y="-1"/>
            <a:ext cx="12192000" cy="1367884"/>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mn-lt"/>
              <a:ea typeface="+mn-ea"/>
              <a:cs typeface="+mn-cs"/>
            </a:endParaRPr>
          </a:p>
        </p:txBody>
      </p:sp>
      <p:sp>
        <p:nvSpPr>
          <p:cNvPr id="2" name="Title 1">
            <a:extLst>
              <a:ext uri="{FF2B5EF4-FFF2-40B4-BE49-F238E27FC236}">
                <a16:creationId xmlns:a16="http://schemas.microsoft.com/office/drawing/2014/main" id="{CCA16824-BE4D-4921-974B-7F9AF6B1CB55}"/>
              </a:ext>
            </a:extLst>
          </p:cNvPr>
          <p:cNvSpPr>
            <a:spLocks noGrp="1"/>
          </p:cNvSpPr>
          <p:nvPr>
            <p:ph type="title"/>
          </p:nvPr>
        </p:nvSpPr>
        <p:spPr>
          <a:xfrm>
            <a:off x="838200" y="365126"/>
            <a:ext cx="10515600" cy="740468"/>
          </a:xfrm>
          <a:prstGeom prst="rect">
            <a:avLst/>
          </a:prstGeom>
        </p:spPr>
        <p:txBody>
          <a:bodyPr vert="horz">
            <a:normAutofit/>
          </a:bodyPr>
          <a:lstStyle>
            <a:lvl1pPr algn="ctr">
              <a:defRPr sz="2800">
                <a:solidFill>
                  <a:schemeClr val="bg1"/>
                </a:solidFill>
                <a:latin typeface="+mj-lt"/>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0E2BEA73-AC1A-4CA0-B17D-1F77448AD3E9}"/>
              </a:ext>
            </a:extLst>
          </p:cNvPr>
          <p:cNvSpPr>
            <a:spLocks noGrp="1"/>
          </p:cNvSpPr>
          <p:nvPr>
            <p:ph sz="half" idx="1"/>
          </p:nvPr>
        </p:nvSpPr>
        <p:spPr>
          <a:xfrm>
            <a:off x="838200" y="1825625"/>
            <a:ext cx="5181600" cy="4351338"/>
          </a:xfr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7C1358-60BA-4AD9-AC74-341BEBE56677}"/>
              </a:ext>
            </a:extLst>
          </p:cNvPr>
          <p:cNvSpPr>
            <a:spLocks noGrp="1"/>
          </p:cNvSpPr>
          <p:nvPr>
            <p:ph sz="half" idx="2"/>
          </p:nvPr>
        </p:nvSpPr>
        <p:spPr>
          <a:xfrm>
            <a:off x="6172200" y="1825625"/>
            <a:ext cx="5181600" cy="4351338"/>
          </a:xfr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D163E2F-5EB2-4D68-80F0-6E6B8E967975}"/>
              </a:ext>
            </a:extLst>
          </p:cNvPr>
          <p:cNvSpPr>
            <a:spLocks noGrp="1"/>
          </p:cNvSpPr>
          <p:nvPr>
            <p:ph type="sldNum" sz="quarter" idx="12"/>
          </p:nvPr>
        </p:nvSpPr>
        <p:spPr/>
        <p:txBody>
          <a:bodyPr/>
          <a:lstStyle>
            <a:lvl1pPr>
              <a:defRPr>
                <a:latin typeface="+mn-lt"/>
              </a:defRPr>
            </a:lvl1pPr>
          </a:lstStyle>
          <a:p>
            <a:fld id="{F538A9E0-E3F6-4E54-A054-7FE66453E097}" type="slidenum">
              <a:rPr lang="en-US" smtClean="0"/>
              <a:pPr/>
              <a:t>‹#›</a:t>
            </a:fld>
            <a:endParaRPr lang="en-US" dirty="0"/>
          </a:p>
        </p:txBody>
      </p:sp>
    </p:spTree>
    <p:extLst>
      <p:ext uri="{BB962C8B-B14F-4D97-AF65-F5344CB8AC3E}">
        <p14:creationId xmlns:p14="http://schemas.microsoft.com/office/powerpoint/2010/main" val="7412355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91A694A-03D4-464F-B433-B93F657E0BDC}"/>
              </a:ext>
            </a:extLst>
          </p:cNvPr>
          <p:cNvGraphicFramePr>
            <a:graphicFrameLocks noChangeAspect="1"/>
          </p:cNvGraphicFramePr>
          <p:nvPr userDrawn="1">
            <p:custDataLst>
              <p:tags r:id="rId1"/>
            </p:custDataLst>
            <p:extLst>
              <p:ext uri="{D42A27DB-BD31-4B8C-83A1-F6EECF244321}">
                <p14:modId xmlns:p14="http://schemas.microsoft.com/office/powerpoint/2010/main" val="4221572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7" progId="TCLayout.ActiveDocument.1">
                  <p:embed/>
                </p:oleObj>
              </mc:Choice>
              <mc:Fallback>
                <p:oleObj name="think-cell Slide" r:id="rId3" imgW="353" imgH="357" progId="TCLayout.ActiveDocument.1">
                  <p:embed/>
                  <p:pic>
                    <p:nvPicPr>
                      <p:cNvPr id="2" name="Object 1" hidden="1">
                        <a:extLst>
                          <a:ext uri="{FF2B5EF4-FFF2-40B4-BE49-F238E27FC236}">
                            <a16:creationId xmlns:a16="http://schemas.microsoft.com/office/drawing/2014/main" id="{391A694A-03D4-464F-B433-B93F657E0BD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A7BCB7CC-33A2-4955-A86A-BE13BA07A873}"/>
              </a:ext>
            </a:extLst>
          </p:cNvPr>
          <p:cNvSpPr>
            <a:spLocks noGrp="1"/>
          </p:cNvSpPr>
          <p:nvPr>
            <p:ph type="sldNum" sz="quarter" idx="12"/>
          </p:nvPr>
        </p:nvSpPr>
        <p:spPr/>
        <p:txBody>
          <a:bodyPr/>
          <a:lstStyle>
            <a:lvl1pPr>
              <a:defRPr>
                <a:latin typeface="+mn-lt"/>
              </a:defRPr>
            </a:lvl1pPr>
          </a:lstStyle>
          <a:p>
            <a:fld id="{F538A9E0-E3F6-4E54-A054-7FE66453E097}" type="slidenum">
              <a:rPr lang="en-US" smtClean="0"/>
              <a:pPr/>
              <a:t>‹#›</a:t>
            </a:fld>
            <a:endParaRPr lang="en-US" dirty="0"/>
          </a:p>
        </p:txBody>
      </p:sp>
    </p:spTree>
    <p:extLst>
      <p:ext uri="{BB962C8B-B14F-4D97-AF65-F5344CB8AC3E}">
        <p14:creationId xmlns:p14="http://schemas.microsoft.com/office/powerpoint/2010/main" val="35608456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0B0FA7-9E75-4D5B-9E8E-3E1813D6CAD4}"/>
              </a:ext>
            </a:extLst>
          </p:cNvPr>
          <p:cNvGraphicFramePr>
            <a:graphicFrameLocks noChangeAspect="1"/>
          </p:cNvGraphicFramePr>
          <p:nvPr userDrawn="1">
            <p:custDataLst>
              <p:tags r:id="rId1"/>
            </p:custDataLst>
            <p:extLst>
              <p:ext uri="{D42A27DB-BD31-4B8C-83A1-F6EECF244321}">
                <p14:modId xmlns:p14="http://schemas.microsoft.com/office/powerpoint/2010/main" val="2828784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7" progId="TCLayout.ActiveDocument.1">
                  <p:embed/>
                </p:oleObj>
              </mc:Choice>
              <mc:Fallback>
                <p:oleObj name="think-cell Slide" r:id="rId3" imgW="353" imgH="357" progId="TCLayout.ActiveDocument.1">
                  <p:embed/>
                  <p:pic>
                    <p:nvPicPr>
                      <p:cNvPr id="3" name="Object 2" hidden="1">
                        <a:extLst>
                          <a:ext uri="{FF2B5EF4-FFF2-40B4-BE49-F238E27FC236}">
                            <a16:creationId xmlns:a16="http://schemas.microsoft.com/office/drawing/2014/main" id="{9B0B0FA7-9E75-4D5B-9E8E-3E1813D6CA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538C3ABD-3964-49D0-9EAB-D15A036F4A5D}"/>
              </a:ext>
            </a:extLst>
          </p:cNvPr>
          <p:cNvPicPr>
            <a:picLocks noChangeAspect="1"/>
          </p:cNvPicPr>
          <p:nvPr userDrawn="1"/>
        </p:nvPicPr>
        <p:blipFill>
          <a:blip r:embed="rId5"/>
          <a:stretch>
            <a:fillRect/>
          </a:stretch>
        </p:blipFill>
        <p:spPr>
          <a:xfrm>
            <a:off x="0" y="-1"/>
            <a:ext cx="12192000" cy="6858001"/>
          </a:xfrm>
          <a:prstGeom prst="rect">
            <a:avLst/>
          </a:prstGeom>
        </p:spPr>
      </p:pic>
    </p:spTree>
    <p:extLst>
      <p:ext uri="{BB962C8B-B14F-4D97-AF65-F5344CB8AC3E}">
        <p14:creationId xmlns:p14="http://schemas.microsoft.com/office/powerpoint/2010/main" val="4192402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983466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5065776" cy="731520"/>
          </a:xfrm>
        </p:spPr>
        <p:txBody>
          <a:bodyPr vert="horz"/>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0ACAA81B-90A7-4A49-AA37-873F677635FE}"/>
              </a:ext>
            </a:extLst>
          </p:cNvPr>
          <p:cNvGrpSpPr/>
          <p:nvPr userDrawn="1"/>
        </p:nvGrpSpPr>
        <p:grpSpPr>
          <a:xfrm>
            <a:off x="9318251" y="6528816"/>
            <a:ext cx="2033975" cy="256591"/>
            <a:chOff x="9596444" y="6528816"/>
            <a:chExt cx="2033975" cy="256591"/>
          </a:xfrm>
        </p:grpSpPr>
        <p:sp>
          <p:nvSpPr>
            <p:cNvPr id="24" name="Freeform: Shape 23">
              <a:extLst>
                <a:ext uri="{FF2B5EF4-FFF2-40B4-BE49-F238E27FC236}">
                  <a16:creationId xmlns:a16="http://schemas.microsoft.com/office/drawing/2014/main" id="{174E6DAF-6B06-4807-9213-33C908E719B1}"/>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5" name="Group 24">
              <a:extLst>
                <a:ext uri="{FF2B5EF4-FFF2-40B4-BE49-F238E27FC236}">
                  <a16:creationId xmlns:a16="http://schemas.microsoft.com/office/drawing/2014/main" id="{1C2EBD83-A1FD-4292-BE32-3A03B5B5FE48}"/>
                </a:ext>
              </a:extLst>
            </p:cNvPr>
            <p:cNvGrpSpPr/>
            <p:nvPr userDrawn="1"/>
          </p:nvGrpSpPr>
          <p:grpSpPr>
            <a:xfrm>
              <a:off x="10651738" y="6635448"/>
              <a:ext cx="978681" cy="68285"/>
              <a:chOff x="10651738" y="6635448"/>
              <a:chExt cx="978681" cy="68285"/>
            </a:xfrm>
            <a:solidFill>
              <a:schemeClr val="tx1"/>
            </a:solidFill>
          </p:grpSpPr>
          <p:sp>
            <p:nvSpPr>
              <p:cNvPr id="30" name="Freeform: Shape 29">
                <a:extLst>
                  <a:ext uri="{FF2B5EF4-FFF2-40B4-BE49-F238E27FC236}">
                    <a16:creationId xmlns:a16="http://schemas.microsoft.com/office/drawing/2014/main" id="{C019B946-4640-4E1B-8B70-A31DD6C89482}"/>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056709DA-61AF-4FDE-9038-0DE9C323F66E}"/>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F4AFE3DE-7087-49F1-99C8-C7B91F98B282}"/>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15A07855-3A58-4E23-8B51-744DF88A3603}"/>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822DC008-4B7D-481A-A09E-C0C890D9D95C}"/>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64C9222C-7BED-4E1E-81E9-4AA0F56938ED}"/>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209B1EB7-7372-4577-96F1-70D96FDDEC8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FE3A20C1-5E1F-4A58-A027-0A85344074E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189E1BEA-8364-4113-9C09-036666D3F632}"/>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5742BD27-8450-4BCC-964F-D796E268D4B2}"/>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F167EBF9-04E0-46E3-850C-835005D92957}"/>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305AED6-070B-4B65-B012-928A80FC553B}"/>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FFA3DCA-F213-410B-9526-285D8745DD02}"/>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246AC750-0488-4E17-83A0-C862149D0DE7}"/>
                </a:ext>
              </a:extLst>
            </p:cNvPr>
            <p:cNvGrpSpPr/>
            <p:nvPr userDrawn="1"/>
          </p:nvGrpSpPr>
          <p:grpSpPr>
            <a:xfrm>
              <a:off x="9596444" y="6528816"/>
              <a:ext cx="978690" cy="218599"/>
              <a:chOff x="9596444" y="6528816"/>
              <a:chExt cx="978690" cy="218599"/>
            </a:xfrm>
          </p:grpSpPr>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8ECA2D96-980A-48F5-87E1-332D01C648F0}"/>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05C4CF1B-096F-422F-AD33-F5C37C5307F4}"/>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E6CE48F3-8F62-434B-A0CC-F13339B53F3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A540DE9E-41E0-4056-B73E-E8D3F768DC71}"/>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0397599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D. 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958533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2" y="1623"/>
                        <a:ext cx="2159" cy="1619"/>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20EC01-320C-4973-B750-E4F01BCE2508}"/>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dirty="0">
              <a:solidFill>
                <a:schemeClr val="tx1"/>
              </a:solidFill>
              <a:latin typeface="Arial" panose="020B0604020202020204" pitchFamily="34" charset="0"/>
              <a:ea typeface="+mj-ea"/>
              <a:cs typeface="+mj-cs"/>
              <a:sym typeface="Arial" panose="020B0604020202020204" pitchFamily="34" charset="0"/>
            </a:endParaRPr>
          </a:p>
        </p:txBody>
      </p:sp>
      <p:grpSp>
        <p:nvGrpSpPr>
          <p:cNvPr id="2" name="Group 1">
            <a:extLst>
              <a:ext uri="{FF2B5EF4-FFF2-40B4-BE49-F238E27FC236}">
                <a16:creationId xmlns:a16="http://schemas.microsoft.com/office/drawing/2014/main" id="{920517FF-EB4B-4873-B554-C3223C678C87}"/>
              </a:ext>
            </a:extLst>
          </p:cNvPr>
          <p:cNvGrpSpPr/>
          <p:nvPr userDrawn="1"/>
        </p:nvGrpSpPr>
        <p:grpSpPr>
          <a:xfrm>
            <a:off x="0" y="0"/>
            <a:ext cx="12192000" cy="6858000"/>
            <a:chOff x="0" y="0"/>
            <a:chExt cx="12192000" cy="6858000"/>
          </a:xfrm>
        </p:grpSpPr>
        <p:pic>
          <p:nvPicPr>
            <p:cNvPr id="10" name="Picture 9" descr="Front-slide.jpg">
              <a:extLst>
                <a:ext uri="{FF2B5EF4-FFF2-40B4-BE49-F238E27FC236}">
                  <a16:creationId xmlns:a16="http://schemas.microsoft.com/office/drawing/2014/main" id="{3B8D0985-589C-444F-9B3A-F23FE305EBE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1690"/>
            <a:stretch/>
          </p:blipFill>
          <p:spPr>
            <a:xfrm>
              <a:off x="0" y="0"/>
              <a:ext cx="12192000" cy="5442613"/>
            </a:xfrm>
            <a:prstGeom prst="rect">
              <a:avLst/>
            </a:prstGeom>
          </p:spPr>
        </p:pic>
        <p:pic>
          <p:nvPicPr>
            <p:cNvPr id="11" name="Picture 10" descr="Front-slide.jpg">
              <a:extLst>
                <a:ext uri="{FF2B5EF4-FFF2-40B4-BE49-F238E27FC236}">
                  <a16:creationId xmlns:a16="http://schemas.microsoft.com/office/drawing/2014/main" id="{8ADFCC8D-69EC-419A-BF1F-77E94BAA291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78310"/>
            <a:stretch/>
          </p:blipFill>
          <p:spPr>
            <a:xfrm>
              <a:off x="0" y="5350538"/>
              <a:ext cx="12192000" cy="1507462"/>
            </a:xfrm>
            <a:prstGeom prst="rect">
              <a:avLst/>
            </a:prstGeom>
          </p:spPr>
        </p:pic>
      </p:grpSp>
      <p:sp>
        <p:nvSpPr>
          <p:cNvPr id="5" name="doc id"/>
          <p:cNvSpPr txBox="1">
            <a:spLocks noChangeArrowheads="1"/>
          </p:cNvSpPr>
          <p:nvPr userDrawn="1"/>
        </p:nvSpPr>
        <p:spPr bwMode="auto">
          <a:xfrm>
            <a:off x="11595907"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0" hangingPunct="1">
              <a:defRPr lang="x-none"/>
            </a:pPr>
            <a:endParaRPr lang="x-none" sz="1088" baseline="0" noProof="0" dirty="0">
              <a:solidFill>
                <a:srgbClr val="482A06"/>
              </a:solidFill>
              <a:latin typeface="+mn-lt"/>
            </a:endParaRPr>
          </a:p>
        </p:txBody>
      </p:sp>
      <p:sp>
        <p:nvSpPr>
          <p:cNvPr id="13314" name="Title"/>
          <p:cNvSpPr>
            <a:spLocks noGrp="1" noChangeArrowheads="1"/>
          </p:cNvSpPr>
          <p:nvPr userDrawn="1">
            <p:ph type="ctrTitle"/>
          </p:nvPr>
        </p:nvSpPr>
        <p:spPr bwMode="gray">
          <a:xfrm>
            <a:off x="1856924" y="4232263"/>
            <a:ext cx="8478152" cy="502445"/>
          </a:xfrm>
          <a:prstGeom prst="rect">
            <a:avLst/>
          </a:prstGeom>
        </p:spPr>
        <p:txBody>
          <a:bodyPr>
            <a:spAutoFit/>
          </a:bodyPr>
          <a:lstStyle>
            <a:lvl1pPr algn="ctr">
              <a:defRPr lang="x-none" sz="3200" b="0" baseline="0">
                <a:solidFill>
                  <a:schemeClr val="bg1"/>
                </a:solidFill>
                <a:latin typeface="+mj-lt"/>
                <a:ea typeface="+mj-ea"/>
              </a:defRPr>
            </a:lvl1pPr>
          </a:lstStyle>
          <a:p>
            <a:pPr lvl="0" latinLnBrk="0"/>
            <a:r>
              <a:rPr lang="en-US" noProof="0"/>
              <a:t>Click to edit Master title style</a:t>
            </a:r>
            <a:endParaRPr lang="en-US" noProof="0" dirty="0"/>
          </a:p>
        </p:txBody>
      </p:sp>
      <p:sp>
        <p:nvSpPr>
          <p:cNvPr id="13315" name="Subtitle"/>
          <p:cNvSpPr>
            <a:spLocks noGrp="1" noChangeArrowheads="1"/>
          </p:cNvSpPr>
          <p:nvPr userDrawn="1">
            <p:ph type="subTitle" idx="1"/>
          </p:nvPr>
        </p:nvSpPr>
        <p:spPr bwMode="gray">
          <a:xfrm>
            <a:off x="1856924" y="5850661"/>
            <a:ext cx="8478152" cy="246221"/>
          </a:xfrm>
          <a:prstGeom prst="rect">
            <a:avLst/>
          </a:prstGeom>
        </p:spPr>
        <p:txBody>
          <a:bodyPr vert="horz" wrap="square" lIns="0" tIns="0" rIns="0" bIns="0" rtlCol="0">
            <a:spAutoFit/>
          </a:bodyPr>
          <a:lstStyle>
            <a:lvl1pPr algn="ctr">
              <a:defRPr lang="x-none" cap="none" noProof="0" dirty="0">
                <a:solidFill>
                  <a:schemeClr val="bg1"/>
                </a:solidFill>
                <a:latin typeface="+mj-lt"/>
              </a:defRPr>
            </a:lvl1pPr>
          </a:lstStyle>
          <a:p>
            <a:pPr lvl="0"/>
            <a:r>
              <a:rPr lang="en-US" noProof="0"/>
              <a:t>Click to edit Master subtitle style</a:t>
            </a:r>
            <a:endParaRPr lang="en-US" noProof="0" dirty="0"/>
          </a:p>
        </p:txBody>
      </p:sp>
      <p:sp>
        <p:nvSpPr>
          <p:cNvPr id="57" name="Document type" hidden="1"/>
          <p:cNvSpPr txBox="1">
            <a:spLocks noChangeArrowheads="1"/>
          </p:cNvSpPr>
          <p:nvPr userDrawn="1"/>
        </p:nvSpPr>
        <p:spPr bwMode="gray">
          <a:xfrm>
            <a:off x="1856924" y="6309665"/>
            <a:ext cx="84781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ctr" eaLnBrk="0" hangingPunct="1">
              <a:defRPr lang="x-none"/>
            </a:pPr>
            <a:r>
              <a:rPr lang="en-US" sz="1600" baseline="0" noProof="0" dirty="0">
                <a:solidFill>
                  <a:schemeClr val="bg1"/>
                </a:solidFill>
                <a:latin typeface="+mn-lt"/>
              </a:rPr>
              <a:t>Document type | Date</a:t>
            </a:r>
          </a:p>
        </p:txBody>
      </p:sp>
    </p:spTree>
    <p:extLst>
      <p:ext uri="{BB962C8B-B14F-4D97-AF65-F5344CB8AC3E}">
        <p14:creationId xmlns:p14="http://schemas.microsoft.com/office/powerpoint/2010/main" val="35744389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0"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title"/>
          </p:nvPr>
        </p:nvSpPr>
        <p:spPr bwMode="gray">
          <a:xfrm>
            <a:off x="161987" y="234866"/>
            <a:ext cx="11725484" cy="30777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a:defRPr lang="x-none" b="1" i="0" dirty="0">
                <a:latin typeface="Arial Black" panose="020B0604020202020204" pitchFamily="34" charset="0"/>
                <a:cs typeface="Arial Black" panose="020B0604020202020204" pitchFamily="34" charset="0"/>
              </a:defRPr>
            </a:lvl1pPr>
          </a:lstStyle>
          <a:p>
            <a:pPr lvl="0"/>
            <a:r>
              <a:rPr lang="en-US" dirty="0"/>
              <a:t>Click to edit Master title style</a:t>
            </a:r>
          </a:p>
        </p:txBody>
      </p:sp>
      <p:sp>
        <p:nvSpPr>
          <p:cNvPr id="5" name="doc id" hidden="1"/>
          <p:cNvSpPr>
            <a:spLocks noChangeArrowheads="1"/>
          </p:cNvSpPr>
          <p:nvPr userDrawn="1"/>
        </p:nvSpPr>
        <p:spPr bwMode="gray">
          <a:xfrm flipH="1">
            <a:off x="10658003" y="51835"/>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26"/>
            <a:endParaRPr lang="x-none" sz="612" baseline="0" noProof="0" dirty="0">
              <a:solidFill>
                <a:schemeClr val="accent6"/>
              </a:solidFill>
              <a:latin typeface="+mn-lt"/>
              <a:ea typeface="+mn-ea"/>
            </a:endParaRPr>
          </a:p>
        </p:txBody>
      </p:sp>
    </p:spTree>
    <p:extLst>
      <p:ext uri="{BB962C8B-B14F-4D97-AF65-F5344CB8AC3E}">
        <p14:creationId xmlns:p14="http://schemas.microsoft.com/office/powerpoint/2010/main" val="195578835"/>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087410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731520"/>
          </a:xfrm>
        </p:spPr>
        <p:txBody>
          <a:bodyPr vert="horz"/>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919250"/>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6"/>
            </p:custDataLst>
          </p:nvPr>
        </p:nvSpPr>
        <p:spPr>
          <a:xfrm>
            <a:off x="554735" y="6601140"/>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702062F0-2474-47FE-AFCB-7DB2E5F8BB51}"/>
              </a:ext>
            </a:extLst>
          </p:cNvPr>
          <p:cNvGrpSpPr/>
          <p:nvPr userDrawn="1"/>
        </p:nvGrpSpPr>
        <p:grpSpPr>
          <a:xfrm>
            <a:off x="9318251" y="6528816"/>
            <a:ext cx="2033975" cy="256591"/>
            <a:chOff x="9596444" y="6528816"/>
            <a:chExt cx="2033975" cy="256591"/>
          </a:xfrm>
        </p:grpSpPr>
        <p:sp>
          <p:nvSpPr>
            <p:cNvPr id="24" name="Freeform: Shape 23">
              <a:extLst>
                <a:ext uri="{FF2B5EF4-FFF2-40B4-BE49-F238E27FC236}">
                  <a16:creationId xmlns:a16="http://schemas.microsoft.com/office/drawing/2014/main" id="{6038A781-6E11-45C8-8F58-D84B78932531}"/>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5" name="Group 24">
              <a:extLst>
                <a:ext uri="{FF2B5EF4-FFF2-40B4-BE49-F238E27FC236}">
                  <a16:creationId xmlns:a16="http://schemas.microsoft.com/office/drawing/2014/main" id="{D2199006-044B-4548-9CD9-44F42D3253EE}"/>
                </a:ext>
              </a:extLst>
            </p:cNvPr>
            <p:cNvGrpSpPr/>
            <p:nvPr userDrawn="1"/>
          </p:nvGrpSpPr>
          <p:grpSpPr>
            <a:xfrm>
              <a:off x="10651738" y="6635448"/>
              <a:ext cx="978681" cy="68285"/>
              <a:chOff x="10651738" y="6635448"/>
              <a:chExt cx="978681" cy="68285"/>
            </a:xfrm>
            <a:solidFill>
              <a:schemeClr val="tx1"/>
            </a:solidFill>
          </p:grpSpPr>
          <p:sp>
            <p:nvSpPr>
              <p:cNvPr id="30" name="Freeform: Shape 29">
                <a:extLst>
                  <a:ext uri="{FF2B5EF4-FFF2-40B4-BE49-F238E27FC236}">
                    <a16:creationId xmlns:a16="http://schemas.microsoft.com/office/drawing/2014/main" id="{C410F83D-0D67-41A0-B3BB-C4686D9AC7B8}"/>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545BAAAE-D0E4-4C47-B92E-801D86EB8B6D}"/>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642DD567-848C-4786-8D17-94B411F03F9C}"/>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37E1297E-138D-45FD-91EF-29224459821D}"/>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88A4BA17-8BFC-4E10-A138-4B4240045A56}"/>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26C956AA-9C84-4E4B-AD85-08C7F05FA554}"/>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195EAC5C-7C47-427D-824A-A1B4336E290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86027068-9B6E-4E6B-BC23-4C10FFAFA524}"/>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86C5C74E-3E79-4FAB-B1D6-F51B62AB420D}"/>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12B47949-9B55-4909-BF03-74103C98D72D}"/>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B4092786-E365-4B09-97A2-DDC9A64A5352}"/>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598E1C81-B619-4DE7-95E9-86D64379E898}"/>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7DB8779E-859F-4E50-A168-FF4D80ED5FED}"/>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733822F2-44DC-4698-9C03-07710DC42373}"/>
                </a:ext>
              </a:extLst>
            </p:cNvPr>
            <p:cNvGrpSpPr/>
            <p:nvPr userDrawn="1"/>
          </p:nvGrpSpPr>
          <p:grpSpPr>
            <a:xfrm>
              <a:off x="9596444" y="6528816"/>
              <a:ext cx="978690" cy="218599"/>
              <a:chOff x="9596444" y="6528816"/>
              <a:chExt cx="978690" cy="218599"/>
            </a:xfrm>
          </p:grpSpPr>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0B1A205C-1C48-4943-B750-021494D37D5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8B36F7B2-8C52-4C24-9CC4-07C0A26920A8}"/>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A7F7B88B-7DF2-4980-9CF5-6049F30EBF8C}"/>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3951F8FF-ED5A-4EB7-BBA5-5C3273F2BAE0}"/>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482145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169129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7918704" cy="731520"/>
          </a:xfrm>
        </p:spPr>
        <p:txBody>
          <a:bodyPr vert="horz"/>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19250"/>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solidFill>
                  <a:schemeClr val="tx1"/>
                </a:solidFill>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4" name="Group 23">
            <a:extLst>
              <a:ext uri="{FF2B5EF4-FFF2-40B4-BE49-F238E27FC236}">
                <a16:creationId xmlns:a16="http://schemas.microsoft.com/office/drawing/2014/main" id="{9F98B04B-0152-4879-8A69-2353A1191B43}"/>
              </a:ext>
            </a:extLst>
          </p:cNvPr>
          <p:cNvGrpSpPr/>
          <p:nvPr userDrawn="1"/>
        </p:nvGrpSpPr>
        <p:grpSpPr>
          <a:xfrm>
            <a:off x="9318251" y="6528816"/>
            <a:ext cx="2033975" cy="256591"/>
            <a:chOff x="9596444" y="6528816"/>
            <a:chExt cx="2033975" cy="256591"/>
          </a:xfrm>
        </p:grpSpPr>
        <p:sp>
          <p:nvSpPr>
            <p:cNvPr id="25" name="Freeform: Shape 24">
              <a:extLst>
                <a:ext uri="{FF2B5EF4-FFF2-40B4-BE49-F238E27FC236}">
                  <a16:creationId xmlns:a16="http://schemas.microsoft.com/office/drawing/2014/main" id="{552CCDF8-63E1-45BF-9D88-4C40F2B263FE}"/>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6" name="Group 25">
              <a:extLst>
                <a:ext uri="{FF2B5EF4-FFF2-40B4-BE49-F238E27FC236}">
                  <a16:creationId xmlns:a16="http://schemas.microsoft.com/office/drawing/2014/main" id="{99271246-D64B-4358-8398-C63EAC61F75E}"/>
                </a:ext>
              </a:extLst>
            </p:cNvPr>
            <p:cNvGrpSpPr/>
            <p:nvPr userDrawn="1"/>
          </p:nvGrpSpPr>
          <p:grpSpPr>
            <a:xfrm>
              <a:off x="10651738" y="6635448"/>
              <a:ext cx="978681" cy="68285"/>
              <a:chOff x="10651738" y="6635448"/>
              <a:chExt cx="978681" cy="68285"/>
            </a:xfrm>
            <a:solidFill>
              <a:schemeClr val="tx1"/>
            </a:solidFill>
          </p:grpSpPr>
          <p:sp>
            <p:nvSpPr>
              <p:cNvPr id="31" name="Freeform: Shape 30">
                <a:extLst>
                  <a:ext uri="{FF2B5EF4-FFF2-40B4-BE49-F238E27FC236}">
                    <a16:creationId xmlns:a16="http://schemas.microsoft.com/office/drawing/2014/main" id="{EF1F8AAC-04D6-4029-82A9-2C2D31BCFBFE}"/>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C890676B-8A42-4FF8-B0B0-B013DA7CE06A}"/>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C16FBEDF-6BE3-43E8-8FF0-368760DEF077}"/>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1DC0F9DD-8A72-4F43-92FF-077311C107D4}"/>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E695F5EF-AB72-4273-A7AF-46B55B77A159}"/>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B9D9D6B4-051A-4C76-8488-3230D80B6F47}"/>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D210D327-6484-475B-ACE8-223B30591A2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00228F55-9027-4BE3-A4E4-EC7FCB734E83}"/>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D3E77D07-7C87-4F7A-9F4F-7C501FE5540A}"/>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D2E13801-8ABF-4230-ADB5-E8C69972C88D}"/>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5EB4BC7F-EF9C-42A3-8F6A-878653022BAF}"/>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FD907A7-56A2-49BA-BD33-DB2D443537A1}"/>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EFCB608-F37C-44D4-9297-8D2286703184}"/>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7" name="Group 26">
              <a:extLst>
                <a:ext uri="{FF2B5EF4-FFF2-40B4-BE49-F238E27FC236}">
                  <a16:creationId xmlns:a16="http://schemas.microsoft.com/office/drawing/2014/main" id="{DD430FED-C35D-4215-A831-E49674F79866}"/>
                </a:ext>
              </a:extLst>
            </p:cNvPr>
            <p:cNvGrpSpPr/>
            <p:nvPr userDrawn="1"/>
          </p:nvGrpSpPr>
          <p:grpSpPr>
            <a:xfrm>
              <a:off x="9596444" y="6528816"/>
              <a:ext cx="978690" cy="218599"/>
              <a:chOff x="9596444" y="6528816"/>
              <a:chExt cx="978690" cy="218599"/>
            </a:xfrm>
          </p:grpSpPr>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C9F4E7E1-525A-4F4B-BEBF-41C72E078B0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0" name="Picture 29" descr="Michigan among top 10 pro-business states, named most improved state in  CNBC rankings | Economic development, Pure michigan, Michigan">
                <a:extLst>
                  <a:ext uri="{FF2B5EF4-FFF2-40B4-BE49-F238E27FC236}">
                    <a16:creationId xmlns:a16="http://schemas.microsoft.com/office/drawing/2014/main" id="{5FE4C96A-F737-4E80-96D4-98B40EE40668}"/>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E2005FDF-037D-487A-A3E0-A9224133ED63}"/>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4" name="Slide Number">
            <a:extLst>
              <a:ext uri="{FF2B5EF4-FFF2-40B4-BE49-F238E27FC236}">
                <a16:creationId xmlns:a16="http://schemas.microsoft.com/office/drawing/2014/main" id="{C9EEF503-7B97-4C15-A6A0-4B3DD1E642DA}"/>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316341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14879593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EDCB1688-880B-44E6-8532-22D4FA32778D}"/>
              </a:ext>
            </a:extLst>
          </p:cNvPr>
          <p:cNvSpPr>
            <a:spLocks/>
          </p:cNvSpPr>
          <p:nvPr userDrawn="1"/>
        </p:nvSpPr>
        <p:spPr bwMode="ltGray">
          <a:xfrm>
            <a:off x="0" y="6486348"/>
            <a:ext cx="12192000" cy="371652"/>
          </a:xfrm>
          <a:prstGeom prst="rect">
            <a:avLst/>
          </a:prstGeom>
          <a:solidFill>
            <a:srgbClr val="001D5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944612"/>
            <a:ext cx="11082528" cy="384721"/>
          </a:xfrm>
        </p:spPr>
        <p:txBody>
          <a:bodyPr vert="horz">
            <a:spAutoFit/>
          </a:bodyPr>
          <a:lstStyle>
            <a:lvl1pPr rtl="0">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6" name="Group 25">
            <a:extLst>
              <a:ext uri="{FF2B5EF4-FFF2-40B4-BE49-F238E27FC236}">
                <a16:creationId xmlns:a16="http://schemas.microsoft.com/office/drawing/2014/main" id="{367C718F-B6FC-4F32-A687-E6345369BF48}"/>
              </a:ext>
            </a:extLst>
          </p:cNvPr>
          <p:cNvGrpSpPr/>
          <p:nvPr userDrawn="1"/>
        </p:nvGrpSpPr>
        <p:grpSpPr>
          <a:xfrm>
            <a:off x="9318251" y="6528816"/>
            <a:ext cx="2033975" cy="256591"/>
            <a:chOff x="9596444" y="6528816"/>
            <a:chExt cx="2033975" cy="256591"/>
          </a:xfrm>
        </p:grpSpPr>
        <p:grpSp>
          <p:nvGrpSpPr>
            <p:cNvPr id="27" name="Group 26">
              <a:extLst>
                <a:ext uri="{FF2B5EF4-FFF2-40B4-BE49-F238E27FC236}">
                  <a16:creationId xmlns:a16="http://schemas.microsoft.com/office/drawing/2014/main" id="{20D85453-3475-47CD-BA49-9BAF7B54FD8D}"/>
                </a:ext>
              </a:extLst>
            </p:cNvPr>
            <p:cNvGrpSpPr/>
            <p:nvPr userDrawn="1"/>
          </p:nvGrpSpPr>
          <p:grpSpPr>
            <a:xfrm>
              <a:off x="10651738" y="6560134"/>
              <a:ext cx="978681" cy="225273"/>
              <a:chOff x="10651738" y="6560134"/>
              <a:chExt cx="978681" cy="225273"/>
            </a:xfrm>
          </p:grpSpPr>
          <p:sp>
            <p:nvSpPr>
              <p:cNvPr id="31" name="Freeform: Shape 30">
                <a:extLst>
                  <a:ext uri="{FF2B5EF4-FFF2-40B4-BE49-F238E27FC236}">
                    <a16:creationId xmlns:a16="http://schemas.microsoft.com/office/drawing/2014/main" id="{C002211B-6254-4B48-85B8-915BBDBEF2B8}"/>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E0E980E5-9629-4B99-82C2-063791A7FEE6}"/>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chemeClr val="bg1"/>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88531A5-70FC-4E31-97BC-81F1100F4700}"/>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649D9D58-2D0A-4C94-8097-09A3B606F043}"/>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chemeClr val="bg1"/>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703547EE-6B23-4900-A907-02FF77FBF2F1}"/>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DD82EC54-A6E1-4012-A726-EFA474F867D8}"/>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9BEAB689-2287-43AD-8B55-3EBEC14E75D3}"/>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0733F500-C94C-4049-AB0A-580327ADDC4E}"/>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chemeClr val="bg1"/>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CB0714E1-36E0-453E-8138-776AE641A09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9C8D694D-8BF1-4CAD-AF33-FE5C69136DAF}"/>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64E35D0F-847A-4A08-A158-584FC4ECCD19}"/>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chemeClr val="bg1"/>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754A57D-06F0-4B99-91F5-FDD3A79EDB2F}"/>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chemeClr val="bg1"/>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D93099B-6CBA-497E-865E-960086F4B21C}"/>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6E1A6EBE-B107-4F1E-A20D-3D3E13D891AE}"/>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chemeClr val="bg1"/>
              </a:solidFill>
              <a:ln w="9525" cap="flat">
                <a:noFill/>
                <a:prstDash val="solid"/>
                <a:miter/>
              </a:ln>
            </p:spPr>
            <p:txBody>
              <a:bodyPr rtlCol="0" anchor="ctr"/>
              <a:lstStyle/>
              <a:p>
                <a:endParaRPr lang="en-US" dirty="0"/>
              </a:p>
            </p:txBody>
          </p:sp>
        </p:grpSp>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27C0880C-4B8C-4B2A-8176-21CBAA805705}"/>
                </a:ext>
              </a:extLst>
            </p:cNvPr>
            <p:cNvPicPr>
              <a:picLocks noChangeAspect="1" noChangeArrowheads="1"/>
            </p:cNvPicPr>
            <p:nvPr userDrawn="1"/>
          </p:nvPicPr>
          <p:blipFill rotWithShape="1">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3CAD8EF4-73AA-484C-80B7-10C6455E0A6D}"/>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0" name="Picture 29" descr="Michigan among top 10 pro-business states, named most improved state in  CNBC rankings | Economic development, Pure michigan, Michigan">
              <a:extLst>
                <a:ext uri="{FF2B5EF4-FFF2-40B4-BE49-F238E27FC236}">
                  <a16:creationId xmlns:a16="http://schemas.microsoft.com/office/drawing/2014/main" id="{9A1B76F2-1580-4C26-8214-59733C9D1058}"/>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5" name="Slide Number">
            <a:extLst>
              <a:ext uri="{FF2B5EF4-FFF2-40B4-BE49-F238E27FC236}">
                <a16:creationId xmlns:a16="http://schemas.microsoft.com/office/drawing/2014/main" id="{5B42C0FF-3D21-4746-99D6-4E4EF88BDCB1}"/>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3005533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699640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189EE01A-1C15-4DF9-A3EC-82610720CEA0}"/>
              </a:ext>
            </a:extLst>
          </p:cNvPr>
          <p:cNvSpPr>
            <a:spLocks noChangeArrowheads="1"/>
          </p:cNvSpPr>
          <p:nvPr userDrawn="1">
            <p:custDataLst>
              <p:tags r:id="rId4"/>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550028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668931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grpSp>
        <p:nvGrpSpPr>
          <p:cNvPr id="53" name="Group 52">
            <a:extLst>
              <a:ext uri="{FF2B5EF4-FFF2-40B4-BE49-F238E27FC236}">
                <a16:creationId xmlns:a16="http://schemas.microsoft.com/office/drawing/2014/main" id="{C52640D5-C2A7-4D5A-82E3-7F2081D2264A}"/>
              </a:ext>
            </a:extLst>
          </p:cNvPr>
          <p:cNvGrpSpPr/>
          <p:nvPr userDrawn="1"/>
        </p:nvGrpSpPr>
        <p:grpSpPr>
          <a:xfrm>
            <a:off x="3302368" y="3076576"/>
            <a:ext cx="5587266" cy="704850"/>
            <a:chOff x="3302368" y="3076576"/>
            <a:chExt cx="5587266" cy="704850"/>
          </a:xfrm>
        </p:grpSpPr>
        <p:sp>
          <p:nvSpPr>
            <p:cNvPr id="14" name="Freeform: Shape 13">
              <a:extLst>
                <a:ext uri="{FF2B5EF4-FFF2-40B4-BE49-F238E27FC236}">
                  <a16:creationId xmlns:a16="http://schemas.microsoft.com/office/drawing/2014/main" id="{DE52504B-ED5A-4ABC-906C-C5D956CD9F25}"/>
                </a:ext>
              </a:extLst>
            </p:cNvPr>
            <p:cNvSpPr/>
            <p:nvPr/>
          </p:nvSpPr>
          <p:spPr bwMode="ltGray">
            <a:xfrm>
              <a:off x="6728190" y="3162606"/>
              <a:ext cx="813666" cy="618820"/>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15" name="Group 14">
              <a:extLst>
                <a:ext uri="{FF2B5EF4-FFF2-40B4-BE49-F238E27FC236}">
                  <a16:creationId xmlns:a16="http://schemas.microsoft.com/office/drawing/2014/main" id="{98641A9D-4DC7-4792-8A7F-A70CFD2B5B6C}"/>
                </a:ext>
              </a:extLst>
            </p:cNvPr>
            <p:cNvGrpSpPr/>
            <p:nvPr userDrawn="1"/>
          </p:nvGrpSpPr>
          <p:grpSpPr>
            <a:xfrm>
              <a:off x="6201228" y="3369492"/>
              <a:ext cx="2688406" cy="187577"/>
              <a:chOff x="10651738" y="6635448"/>
              <a:chExt cx="978681" cy="68285"/>
            </a:xfrm>
            <a:solidFill>
              <a:schemeClr val="tx1"/>
            </a:solidFill>
          </p:grpSpPr>
          <p:sp>
            <p:nvSpPr>
              <p:cNvPr id="20" name="Freeform: Shape 19">
                <a:extLst>
                  <a:ext uri="{FF2B5EF4-FFF2-40B4-BE49-F238E27FC236}">
                    <a16:creationId xmlns:a16="http://schemas.microsoft.com/office/drawing/2014/main" id="{C6F02C6B-D586-4E1F-A319-33FB070C2D68}"/>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7D7D25B7-6398-4BCD-AAB5-76B3A9DEE9D5}"/>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1E52F243-63BC-4A1E-8094-0208EC7EEA98}"/>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10565766-BFA1-4C11-B6C2-E4E50492C60C}"/>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11E93A0F-9FF1-4C8C-8C01-D8AAF296F9C7}"/>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FE41DFE5-AABA-47B9-9D0A-E6FC4CE3D574}"/>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6095C75E-C985-4EBE-8183-B749FBEDA5BD}"/>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99C64CA0-33C8-4B9B-B80E-2B795888339C}"/>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CA4C7BBF-C137-4D57-BB22-36168F2FF07F}"/>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0EBC8D6C-904B-4952-B99F-AC3984C966B7}"/>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6D23F6A3-2BF6-4F5B-9594-E5F78E727EB3}"/>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C4492F39-8B60-483B-BCE2-CA916B186F10}"/>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71DE0FDC-988E-40C2-AA73-EAF3AE866E9A}"/>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pic>
          <p:nvPicPr>
            <p:cNvPr id="18" name="Picture 17" descr="Michigan among top 10 pro-business states, named most improved state in  CNBC rankings | Economic development, Pure michigan, Michigan">
              <a:extLst>
                <a:ext uri="{FF2B5EF4-FFF2-40B4-BE49-F238E27FC236}">
                  <a16:creationId xmlns:a16="http://schemas.microsoft.com/office/drawing/2014/main" id="{DAEC263C-8BE3-4277-A4E7-52F1BA0071F4}"/>
                </a:ext>
              </a:extLst>
            </p:cNvPr>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l="4815" t="50755" r="52979" b="40362"/>
            <a:stretch/>
          </p:blipFill>
          <p:spPr bwMode="ltGray">
            <a:xfrm>
              <a:off x="3302368" y="3492062"/>
              <a:ext cx="2629687" cy="185001"/>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18" descr="Michigan among top 10 pro-business states, named most improved state in  CNBC rankings | Economic development, Pure michigan, Michigan">
              <a:extLst>
                <a:ext uri="{FF2B5EF4-FFF2-40B4-BE49-F238E27FC236}">
                  <a16:creationId xmlns:a16="http://schemas.microsoft.com/office/drawing/2014/main" id="{34FA4C92-F722-46F2-AE34-F462A4B88043}"/>
                </a:ext>
              </a:extLst>
            </p:cNvPr>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l="4815" t="30807" r="52037" b="49245"/>
            <a:stretch/>
          </p:blipFill>
          <p:spPr bwMode="ltGray">
            <a:xfrm>
              <a:off x="3302368" y="3076576"/>
              <a:ext cx="2688431" cy="415486"/>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descr="Michigan among top 10 pro-business states, named most improved state in  CNBC rankings | Economic development, Pure michigan, Michigan">
              <a:extLst>
                <a:ext uri="{FF2B5EF4-FFF2-40B4-BE49-F238E27FC236}">
                  <a16:creationId xmlns:a16="http://schemas.microsoft.com/office/drawing/2014/main" id="{2AD44453-2870-46B9-9F93-64A4EAC378DD}"/>
                </a:ext>
              </a:extLst>
            </p:cNvPr>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l="47963" t="34937" r="48877" b="36416"/>
            <a:stretch/>
          </p:blipFill>
          <p:spPr bwMode="ltGray">
            <a:xfrm>
              <a:off x="5990796" y="3162606"/>
              <a:ext cx="196831" cy="596666"/>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1659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0FEF5D-DFFD-4089-8AC6-9540CE874C29}"/>
              </a:ext>
            </a:extLst>
          </p:cNvPr>
          <p:cNvSpPr txBox="1">
            <a:spLocks/>
          </p:cNvSpPr>
          <p:nvPr userDrawn="1"/>
        </p:nvSpPr>
        <p:spPr bwMode="gray">
          <a:xfrm>
            <a:off x="0" y="0"/>
            <a:ext cx="12192000" cy="1367884"/>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mj-ea"/>
            </a:endParaRPr>
          </a:p>
        </p:txBody>
      </p:sp>
      <p:sp>
        <p:nvSpPr>
          <p:cNvPr id="2" name="Title 1">
            <a:extLst>
              <a:ext uri="{FF2B5EF4-FFF2-40B4-BE49-F238E27FC236}">
                <a16:creationId xmlns:a16="http://schemas.microsoft.com/office/drawing/2014/main" id="{CE7D88E3-6983-4AB0-9A51-6DA9B91858D2}"/>
              </a:ext>
            </a:extLst>
          </p:cNvPr>
          <p:cNvSpPr>
            <a:spLocks noGrp="1"/>
          </p:cNvSpPr>
          <p:nvPr>
            <p:ph type="title" hasCustomPrompt="1"/>
          </p:nvPr>
        </p:nvSpPr>
        <p:spPr>
          <a:xfrm>
            <a:off x="838200" y="-5811"/>
            <a:ext cx="10515600" cy="1373696"/>
          </a:xfrm>
        </p:spPr>
        <p:txBody>
          <a:bodyPr anchor="ctr">
            <a:noAutofit/>
          </a:bodyPr>
          <a:lstStyle>
            <a:lvl1pPr algn="ctr">
              <a:defRPr sz="2800">
                <a:solidFill>
                  <a:schemeClr val="bg1"/>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4077548-2E2F-469B-B080-EA775ABD12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86878BE-96E0-4A10-8F4F-00EC010BE49E}"/>
              </a:ext>
            </a:extLst>
          </p:cNvPr>
          <p:cNvSpPr>
            <a:spLocks noGrp="1"/>
          </p:cNvSpPr>
          <p:nvPr>
            <p:ph type="sldNum" sz="quarter" idx="12"/>
          </p:nvPr>
        </p:nvSpPr>
        <p:spPr/>
        <p:txBody>
          <a:bodyPr/>
          <a:lstStyle/>
          <a:p>
            <a:fld id="{F538A9E0-E3F6-4E54-A054-7FE66453E097}" type="slidenum">
              <a:rPr lang="en-US" smtClean="0"/>
              <a:t>‹#›</a:t>
            </a:fld>
            <a:endParaRPr lang="en-US" dirty="0"/>
          </a:p>
        </p:txBody>
      </p:sp>
    </p:spTree>
    <p:extLst>
      <p:ext uri="{BB962C8B-B14F-4D97-AF65-F5344CB8AC3E}">
        <p14:creationId xmlns:p14="http://schemas.microsoft.com/office/powerpoint/2010/main" val="2325119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11567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grpSp>
        <p:nvGrpSpPr>
          <p:cNvPr id="8" name="Group 7">
            <a:extLst>
              <a:ext uri="{FF2B5EF4-FFF2-40B4-BE49-F238E27FC236}">
                <a16:creationId xmlns:a16="http://schemas.microsoft.com/office/drawing/2014/main" id="{A5E2D383-6BD7-4E47-AEAB-BF8D485A2A7F}"/>
              </a:ext>
            </a:extLst>
          </p:cNvPr>
          <p:cNvGrpSpPr/>
          <p:nvPr userDrawn="1"/>
        </p:nvGrpSpPr>
        <p:grpSpPr bwMode="ltGray">
          <a:xfrm>
            <a:off x="0" y="0"/>
            <a:ext cx="12192000" cy="6858000"/>
            <a:chOff x="0" y="0"/>
            <a:chExt cx="12192000" cy="6858000"/>
          </a:xfrm>
        </p:grpSpPr>
        <p:pic>
          <p:nvPicPr>
            <p:cNvPr id="9" name="Picture 8" descr="Front-slide.jpg">
              <a:extLst>
                <a:ext uri="{FF2B5EF4-FFF2-40B4-BE49-F238E27FC236}">
                  <a16:creationId xmlns:a16="http://schemas.microsoft.com/office/drawing/2014/main" id="{FC30A1D8-8696-456A-8FD3-9F8331321B13}"/>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bwMode="ltGray">
            <a:xfrm>
              <a:off x="0" y="0"/>
              <a:ext cx="12192000" cy="5442613"/>
            </a:xfrm>
            <a:prstGeom prst="rect">
              <a:avLst/>
            </a:prstGeom>
          </p:spPr>
        </p:pic>
        <p:pic>
          <p:nvPicPr>
            <p:cNvPr id="10" name="Picture 9" descr="Front-slide.jpg">
              <a:extLst>
                <a:ext uri="{FF2B5EF4-FFF2-40B4-BE49-F238E27FC236}">
                  <a16:creationId xmlns:a16="http://schemas.microsoft.com/office/drawing/2014/main" id="{99CC370B-6E36-4605-A9B8-1C13046721E1}"/>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bwMode="ltGray">
            <a:xfrm>
              <a:off x="0" y="5350538"/>
              <a:ext cx="12192000" cy="1507462"/>
            </a:xfrm>
            <a:prstGeom prst="rect">
              <a:avLst/>
            </a:prstGeom>
          </p:spPr>
        </p:pic>
      </p:gr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7" name="Documenttype">
            <a:extLst>
              <a:ext uri="{FF2B5EF4-FFF2-40B4-BE49-F238E27FC236}">
                <a16:creationId xmlns:a16="http://schemas.microsoft.com/office/drawing/2014/main" id="{0F3FF28E-2DBF-4A30-9824-7AEEE5DB5C18}"/>
              </a:ext>
            </a:extLst>
          </p:cNvPr>
          <p:cNvSpPr>
            <a:spLocks noGrp="1"/>
          </p:cNvSpPr>
          <p:nvPr>
            <p:ph type="body" sz="quarter" idx="13" hasCustomPrompt="1"/>
            <p:custDataLst>
              <p:tags r:id="rId3"/>
            </p:custDataLst>
          </p:nvPr>
        </p:nvSpPr>
        <p:spPr>
          <a:xfrm>
            <a:off x="550800" y="6210300"/>
            <a:ext cx="11082847"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9" name="Subtitle">
            <a:extLst>
              <a:ext uri="{FF2B5EF4-FFF2-40B4-BE49-F238E27FC236}">
                <a16:creationId xmlns:a16="http://schemas.microsoft.com/office/drawing/2014/main" id="{D69A11EA-2D65-43CB-91C6-D357AC640203}"/>
              </a:ext>
            </a:extLst>
          </p:cNvPr>
          <p:cNvSpPr>
            <a:spLocks noGrp="1"/>
          </p:cNvSpPr>
          <p:nvPr>
            <p:ph type="subTitle" idx="1"/>
            <p:custDataLst>
              <p:tags r:id="rId4"/>
            </p:custDataLst>
          </p:nvPr>
        </p:nvSpPr>
        <p:spPr>
          <a:xfrm>
            <a:off x="551941" y="5750826"/>
            <a:ext cx="11082847"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1" name="Title">
            <a:extLst>
              <a:ext uri="{FF2B5EF4-FFF2-40B4-BE49-F238E27FC236}">
                <a16:creationId xmlns:a16="http://schemas.microsoft.com/office/drawing/2014/main" id="{648DC54C-5450-4B3E-8814-2A74A1321519}"/>
              </a:ext>
            </a:extLst>
          </p:cNvPr>
          <p:cNvSpPr>
            <a:spLocks noGrp="1"/>
          </p:cNvSpPr>
          <p:nvPr>
            <p:ph type="title" hasCustomPrompt="1"/>
            <p:custDataLst>
              <p:tags r:id="rId5"/>
            </p:custDataLst>
          </p:nvPr>
        </p:nvSpPr>
        <p:spPr>
          <a:xfrm>
            <a:off x="551941" y="4368023"/>
            <a:ext cx="11082847" cy="123110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000" b="0" dirty="0">
                <a:solidFill>
                  <a:schemeClr val="bg1"/>
                </a:solidFill>
              </a:defRPr>
            </a:lvl1pPr>
          </a:lstStyle>
          <a:p>
            <a:pPr lvl="0"/>
            <a:r>
              <a:rPr lang="en-US" dirty="0"/>
              <a:t>Click to edit </a:t>
            </a:r>
            <a:br>
              <a:rPr lang="en-US" dirty="0"/>
            </a:br>
            <a:r>
              <a:rPr lang="en-US" dirty="0"/>
              <a:t>Master title style</a:t>
            </a:r>
          </a:p>
        </p:txBody>
      </p:sp>
    </p:spTree>
    <p:extLst>
      <p:ext uri="{BB962C8B-B14F-4D97-AF65-F5344CB8AC3E}">
        <p14:creationId xmlns:p14="http://schemas.microsoft.com/office/powerpoint/2010/main" val="3855217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3291689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172212"/>
            <a:ext cx="11082528" cy="731520"/>
          </a:xfrm>
          <a:prstGeom prst="rect">
            <a:avLst/>
          </a:prstGeom>
        </p:spPr>
        <p:txBody>
          <a:bodyPr vert="horz" wrap="square" lIns="0" tIns="0" rIns="0" bIns="0" rtlCol="0" anchor="b" anchorCtr="0">
            <a:noAutofit/>
          </a:bodyPr>
          <a:lstStyle>
            <a:lvl1pPr>
              <a:defRPr lang="en-US" b="0" dirty="0">
                <a:solidFill>
                  <a:schemeClr val="accent1"/>
                </a:solidFill>
              </a:defRPr>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787BE07F-C63D-4F9D-8261-69288C91225B}"/>
              </a:ext>
            </a:extLst>
          </p:cNvPr>
          <p:cNvSpPr>
            <a:spLocks noChangeArrowheads="1"/>
          </p:cNvSpPr>
          <p:nvPr userDrawn="1">
            <p:custDataLst>
              <p:tags r:id="rId7"/>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397573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958237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noAutofit/>
          </a:bodyPr>
          <a:lstStyle>
            <a:lvl1pPr rtl="0">
              <a:lnSpc>
                <a:spcPct val="100000"/>
              </a:lnSpc>
              <a:defRPr>
                <a:ln w="6350" cap="flat">
                  <a:noFill/>
                  <a:miter lim="800000"/>
                </a:ln>
              </a:defRPr>
            </a:lvl1pPr>
          </a:lstStyle>
          <a:p>
            <a:r>
              <a:rPr lang="en-US"/>
              <a:t>Click to edit Master title style</a:t>
            </a:r>
            <a:endParaRPr lang="en-US" dirty="0"/>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2" name="Slide Number">
            <a:extLst>
              <a:ext uri="{FF2B5EF4-FFF2-40B4-BE49-F238E27FC236}">
                <a16:creationId xmlns:a16="http://schemas.microsoft.com/office/drawing/2014/main" id="{44869802-E16F-4A28-8BBB-FC35B9F96FBB}"/>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60013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41938076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9FC47757-6F87-455C-A654-7C75C57A1B88}"/>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526132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292520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8" name="Slide Number">
            <a:extLst>
              <a:ext uri="{FF2B5EF4-FFF2-40B4-BE49-F238E27FC236}">
                <a16:creationId xmlns:a16="http://schemas.microsoft.com/office/drawing/2014/main" id="{8C90085F-0C5D-430F-9D17-21159A8A971D}"/>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091509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40316422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5"/>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F8C573BE-9C2D-4EF2-A4D3-A79B8B1D3A42}"/>
              </a:ext>
            </a:extLst>
          </p:cNvPr>
          <p:cNvSpPr>
            <a:spLocks noChangeArrowheads="1"/>
          </p:cNvSpPr>
          <p:nvPr userDrawn="1">
            <p:custDataLst>
              <p:tags r:id="rId7"/>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506569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4798145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rtl="0">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42" name="Group 41">
            <a:extLst>
              <a:ext uri="{FF2B5EF4-FFF2-40B4-BE49-F238E27FC236}">
                <a16:creationId xmlns:a16="http://schemas.microsoft.com/office/drawing/2014/main" id="{DF90BE24-DAD5-40A0-8D1E-210869C38659}"/>
              </a:ext>
            </a:extLst>
          </p:cNvPr>
          <p:cNvGrpSpPr/>
          <p:nvPr userDrawn="1"/>
        </p:nvGrpSpPr>
        <p:grpSpPr>
          <a:xfrm>
            <a:off x="9318251" y="6528816"/>
            <a:ext cx="2033975" cy="256591"/>
            <a:chOff x="9596444" y="6528816"/>
            <a:chExt cx="2033975" cy="256591"/>
          </a:xfrm>
        </p:grpSpPr>
        <p:sp>
          <p:nvSpPr>
            <p:cNvPr id="28" name="Freeform: Shape 27">
              <a:extLst>
                <a:ext uri="{FF2B5EF4-FFF2-40B4-BE49-F238E27FC236}">
                  <a16:creationId xmlns:a16="http://schemas.microsoft.com/office/drawing/2014/main" id="{CF262B2A-5A0D-4E43-95E8-DD7617C0B554}"/>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8" name="Group 7">
              <a:extLst>
                <a:ext uri="{FF2B5EF4-FFF2-40B4-BE49-F238E27FC236}">
                  <a16:creationId xmlns:a16="http://schemas.microsoft.com/office/drawing/2014/main" id="{FAB479E1-AAA5-4223-906C-972BFAC08A5B}"/>
                </a:ext>
              </a:extLst>
            </p:cNvPr>
            <p:cNvGrpSpPr/>
            <p:nvPr userDrawn="1"/>
          </p:nvGrpSpPr>
          <p:grpSpPr>
            <a:xfrm>
              <a:off x="10651738" y="6635448"/>
              <a:ext cx="978681" cy="68285"/>
              <a:chOff x="10651738" y="6635448"/>
              <a:chExt cx="978681" cy="68285"/>
            </a:xfrm>
            <a:solidFill>
              <a:schemeClr val="tx1"/>
            </a:solidFill>
          </p:grpSpPr>
          <p:sp>
            <p:nvSpPr>
              <p:cNvPr id="29" name="Freeform: Shape 28">
                <a:extLst>
                  <a:ext uri="{FF2B5EF4-FFF2-40B4-BE49-F238E27FC236}">
                    <a16:creationId xmlns:a16="http://schemas.microsoft.com/office/drawing/2014/main" id="{3950F227-6E54-465D-9A6F-589A2C30AF74}"/>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AE7BE0C3-19B3-4063-A924-03969281275C}"/>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7794EB8C-307D-46FD-9128-1648DF6A9974}"/>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A16AD69D-2987-4D61-AC91-4C2280E39147}"/>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71222EC3-084F-4FA5-AE2E-BE1EA133318A}"/>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46E7C789-BFAF-4468-A29B-F92A1784C0FE}"/>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4C6DD3BF-B8E6-4D23-904E-0D4987EF1854}"/>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053940B6-B5D3-479D-805F-BD6D9D3B13A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FCA9029C-AE55-4498-9F30-9B304ADD00A6}"/>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453AC4FE-E49F-4446-9822-E81FF4DE9439}"/>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246F738A-79F5-40A0-91C4-9336C85BFD29}"/>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49DA124E-6738-491C-88FE-D5F24C7F0EF4}"/>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18EF10BD-4D9D-4353-B2C2-4D541A2A64C4}"/>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9" name="Group 8">
              <a:extLst>
                <a:ext uri="{FF2B5EF4-FFF2-40B4-BE49-F238E27FC236}">
                  <a16:creationId xmlns:a16="http://schemas.microsoft.com/office/drawing/2014/main" id="{716BE200-D122-419E-B9F6-951B77125BA3}"/>
                </a:ext>
              </a:extLst>
            </p:cNvPr>
            <p:cNvGrpSpPr/>
            <p:nvPr userDrawn="1"/>
          </p:nvGrpSpPr>
          <p:grpSpPr>
            <a:xfrm>
              <a:off x="9596444" y="6528816"/>
              <a:ext cx="978690" cy="218599"/>
              <a:chOff x="9596444" y="6528816"/>
              <a:chExt cx="978690" cy="218599"/>
            </a:xfrm>
          </p:grpSpPr>
          <p:pic>
            <p:nvPicPr>
              <p:cNvPr id="25" name="Picture 24" descr="Michigan among top 10 pro-business states, named most improved state in  CNBC rankings | Economic development, Pure michigan, Michigan">
                <a:extLst>
                  <a:ext uri="{FF2B5EF4-FFF2-40B4-BE49-F238E27FC236}">
                    <a16:creationId xmlns:a16="http://schemas.microsoft.com/office/drawing/2014/main" id="{E4B7F58D-27A1-4049-AB99-6D919A70E9C6}"/>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6" name="Picture 25" descr="Michigan among top 10 pro-business states, named most improved state in  CNBC rankings | Economic development, Pure michigan, Michigan">
                <a:extLst>
                  <a:ext uri="{FF2B5EF4-FFF2-40B4-BE49-F238E27FC236}">
                    <a16:creationId xmlns:a16="http://schemas.microsoft.com/office/drawing/2014/main" id="{C9E2E8C7-47BE-4CE7-B56F-D8833A6E75BC}"/>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80BA5C73-1154-4FC0-8D0A-87A7645573A7}"/>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51E2DB51-23D5-4823-B0EF-8702ECF5E6D2}"/>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563350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4937817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rtl="0">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DD325A52-F9F5-49A8-B334-5E1B8032C139}"/>
              </a:ext>
            </a:extLst>
          </p:cNvPr>
          <p:cNvGrpSpPr/>
          <p:nvPr userDrawn="1"/>
        </p:nvGrpSpPr>
        <p:grpSpPr>
          <a:xfrm>
            <a:off x="9318251" y="6528816"/>
            <a:ext cx="2033975" cy="256591"/>
            <a:chOff x="9596444" y="6528816"/>
            <a:chExt cx="2033975" cy="256591"/>
          </a:xfrm>
        </p:grpSpPr>
        <p:sp>
          <p:nvSpPr>
            <p:cNvPr id="24" name="Freeform: Shape 23">
              <a:extLst>
                <a:ext uri="{FF2B5EF4-FFF2-40B4-BE49-F238E27FC236}">
                  <a16:creationId xmlns:a16="http://schemas.microsoft.com/office/drawing/2014/main" id="{EC272AA3-9028-4DC3-BA67-2DC90F70D433}"/>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5" name="Group 24">
              <a:extLst>
                <a:ext uri="{FF2B5EF4-FFF2-40B4-BE49-F238E27FC236}">
                  <a16:creationId xmlns:a16="http://schemas.microsoft.com/office/drawing/2014/main" id="{B088E19A-1AF1-45D9-B231-DBC3C73EFBC2}"/>
                </a:ext>
              </a:extLst>
            </p:cNvPr>
            <p:cNvGrpSpPr/>
            <p:nvPr userDrawn="1"/>
          </p:nvGrpSpPr>
          <p:grpSpPr>
            <a:xfrm>
              <a:off x="10651738" y="6635448"/>
              <a:ext cx="978681" cy="68285"/>
              <a:chOff x="10651738" y="6635448"/>
              <a:chExt cx="978681" cy="68285"/>
            </a:xfrm>
            <a:solidFill>
              <a:schemeClr val="tx1"/>
            </a:solidFill>
          </p:grpSpPr>
          <p:sp>
            <p:nvSpPr>
              <p:cNvPr id="30" name="Freeform: Shape 29">
                <a:extLst>
                  <a:ext uri="{FF2B5EF4-FFF2-40B4-BE49-F238E27FC236}">
                    <a16:creationId xmlns:a16="http://schemas.microsoft.com/office/drawing/2014/main" id="{85865606-666D-4EBF-B15D-9DFE6B1449B8}"/>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BEB76E29-34D2-4581-9611-BF8499735B71}"/>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D6ED56F0-B243-4270-83E1-66D3E357D7D9}"/>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FCE09B65-11BE-4398-9B93-EB83A697EA66}"/>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09F3A607-2754-4B4B-A244-0878F71DD505}"/>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3904EB0B-1D99-44A0-9D1D-CA6659EEFA07}"/>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956672C9-FC8C-4F21-895A-4012EBB1B24E}"/>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4BEDE614-BE19-476A-9DDE-D3A34E147E0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C93B8053-3B62-41EC-A88C-FF34B6597A73}"/>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76A73CC4-2934-4143-A8D0-6F9796C96747}"/>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C320ED28-6388-461C-BFA5-DE204470AF9A}"/>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C7662221-3269-4BD3-8881-3B9B97E82786}"/>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09D0F6F7-C8EA-4189-84F1-9F4CC4E42B9C}"/>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510A3529-8430-4616-861F-3382D56EE618}"/>
                </a:ext>
              </a:extLst>
            </p:cNvPr>
            <p:cNvGrpSpPr/>
            <p:nvPr userDrawn="1"/>
          </p:nvGrpSpPr>
          <p:grpSpPr>
            <a:xfrm>
              <a:off x="9596444" y="6528816"/>
              <a:ext cx="978690" cy="218599"/>
              <a:chOff x="9596444" y="6528816"/>
              <a:chExt cx="978690" cy="218599"/>
            </a:xfrm>
          </p:grpSpPr>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0897A925-9287-4B17-8EBA-7AEF407AE29D}"/>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4BFFFBF3-12FC-4C5C-97B4-6C356D2441B2}"/>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7ADA212A-AEE4-4EFC-BD40-8C9A3A63D4ED}"/>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30E1C911-8EBE-4600-89FC-58E0156DB3CD}"/>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19026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6791854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5065776" cy="731520"/>
          </a:xfrm>
        </p:spPr>
        <p:txBody>
          <a:bodyPr vert="horz"/>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0ACAA81B-90A7-4A49-AA37-873F677635FE}"/>
              </a:ext>
            </a:extLst>
          </p:cNvPr>
          <p:cNvGrpSpPr/>
          <p:nvPr userDrawn="1"/>
        </p:nvGrpSpPr>
        <p:grpSpPr>
          <a:xfrm>
            <a:off x="9318251" y="6528816"/>
            <a:ext cx="2033975" cy="256591"/>
            <a:chOff x="9596444" y="6528816"/>
            <a:chExt cx="2033975" cy="256591"/>
          </a:xfrm>
        </p:grpSpPr>
        <p:sp>
          <p:nvSpPr>
            <p:cNvPr id="24" name="Freeform: Shape 23">
              <a:extLst>
                <a:ext uri="{FF2B5EF4-FFF2-40B4-BE49-F238E27FC236}">
                  <a16:creationId xmlns:a16="http://schemas.microsoft.com/office/drawing/2014/main" id="{174E6DAF-6B06-4807-9213-33C908E719B1}"/>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5" name="Group 24">
              <a:extLst>
                <a:ext uri="{FF2B5EF4-FFF2-40B4-BE49-F238E27FC236}">
                  <a16:creationId xmlns:a16="http://schemas.microsoft.com/office/drawing/2014/main" id="{1C2EBD83-A1FD-4292-BE32-3A03B5B5FE48}"/>
                </a:ext>
              </a:extLst>
            </p:cNvPr>
            <p:cNvGrpSpPr/>
            <p:nvPr userDrawn="1"/>
          </p:nvGrpSpPr>
          <p:grpSpPr>
            <a:xfrm>
              <a:off x="10651738" y="6635448"/>
              <a:ext cx="978681" cy="68285"/>
              <a:chOff x="10651738" y="6635448"/>
              <a:chExt cx="978681" cy="68285"/>
            </a:xfrm>
            <a:solidFill>
              <a:schemeClr val="tx1"/>
            </a:solidFill>
          </p:grpSpPr>
          <p:sp>
            <p:nvSpPr>
              <p:cNvPr id="30" name="Freeform: Shape 29">
                <a:extLst>
                  <a:ext uri="{FF2B5EF4-FFF2-40B4-BE49-F238E27FC236}">
                    <a16:creationId xmlns:a16="http://schemas.microsoft.com/office/drawing/2014/main" id="{C019B946-4640-4E1B-8B70-A31DD6C89482}"/>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056709DA-61AF-4FDE-9038-0DE9C323F66E}"/>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F4AFE3DE-7087-49F1-99C8-C7B91F98B282}"/>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15A07855-3A58-4E23-8B51-744DF88A3603}"/>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822DC008-4B7D-481A-A09E-C0C890D9D95C}"/>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64C9222C-7BED-4E1E-81E9-4AA0F56938ED}"/>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209B1EB7-7372-4577-96F1-70D96FDDEC8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FE3A20C1-5E1F-4A58-A027-0A85344074E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189E1BEA-8364-4113-9C09-036666D3F632}"/>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5742BD27-8450-4BCC-964F-D796E268D4B2}"/>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F167EBF9-04E0-46E3-850C-835005D92957}"/>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305AED6-070B-4B65-B012-928A80FC553B}"/>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FFA3DCA-F213-410B-9526-285D8745DD02}"/>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246AC750-0488-4E17-83A0-C862149D0DE7}"/>
                </a:ext>
              </a:extLst>
            </p:cNvPr>
            <p:cNvGrpSpPr/>
            <p:nvPr userDrawn="1"/>
          </p:nvGrpSpPr>
          <p:grpSpPr>
            <a:xfrm>
              <a:off x="9596444" y="6528816"/>
              <a:ext cx="978690" cy="218599"/>
              <a:chOff x="9596444" y="6528816"/>
              <a:chExt cx="978690" cy="218599"/>
            </a:xfrm>
          </p:grpSpPr>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8ECA2D96-980A-48F5-87E1-332D01C648F0}"/>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05C4CF1B-096F-422F-AD33-F5C37C5307F4}"/>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E6CE48F3-8F62-434B-A0CC-F13339B53F3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A540DE9E-41E0-4056-B73E-E8D3F768DC71}"/>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284467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33223820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731520"/>
          </a:xfrm>
        </p:spPr>
        <p:txBody>
          <a:bodyPr vert="horz"/>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919250"/>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6"/>
            </p:custDataLst>
          </p:nvPr>
        </p:nvSpPr>
        <p:spPr>
          <a:xfrm>
            <a:off x="554735" y="6601140"/>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702062F0-2474-47FE-AFCB-7DB2E5F8BB51}"/>
              </a:ext>
            </a:extLst>
          </p:cNvPr>
          <p:cNvGrpSpPr/>
          <p:nvPr userDrawn="1"/>
        </p:nvGrpSpPr>
        <p:grpSpPr>
          <a:xfrm>
            <a:off x="9318251" y="6528816"/>
            <a:ext cx="2033975" cy="256591"/>
            <a:chOff x="9596444" y="6528816"/>
            <a:chExt cx="2033975" cy="256591"/>
          </a:xfrm>
        </p:grpSpPr>
        <p:sp>
          <p:nvSpPr>
            <p:cNvPr id="24" name="Freeform: Shape 23">
              <a:extLst>
                <a:ext uri="{FF2B5EF4-FFF2-40B4-BE49-F238E27FC236}">
                  <a16:creationId xmlns:a16="http://schemas.microsoft.com/office/drawing/2014/main" id="{6038A781-6E11-45C8-8F58-D84B78932531}"/>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5" name="Group 24">
              <a:extLst>
                <a:ext uri="{FF2B5EF4-FFF2-40B4-BE49-F238E27FC236}">
                  <a16:creationId xmlns:a16="http://schemas.microsoft.com/office/drawing/2014/main" id="{D2199006-044B-4548-9CD9-44F42D3253EE}"/>
                </a:ext>
              </a:extLst>
            </p:cNvPr>
            <p:cNvGrpSpPr/>
            <p:nvPr userDrawn="1"/>
          </p:nvGrpSpPr>
          <p:grpSpPr>
            <a:xfrm>
              <a:off x="10651738" y="6635448"/>
              <a:ext cx="978681" cy="68285"/>
              <a:chOff x="10651738" y="6635448"/>
              <a:chExt cx="978681" cy="68285"/>
            </a:xfrm>
            <a:solidFill>
              <a:schemeClr val="tx1"/>
            </a:solidFill>
          </p:grpSpPr>
          <p:sp>
            <p:nvSpPr>
              <p:cNvPr id="30" name="Freeform: Shape 29">
                <a:extLst>
                  <a:ext uri="{FF2B5EF4-FFF2-40B4-BE49-F238E27FC236}">
                    <a16:creationId xmlns:a16="http://schemas.microsoft.com/office/drawing/2014/main" id="{C410F83D-0D67-41A0-B3BB-C4686D9AC7B8}"/>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545BAAAE-D0E4-4C47-B92E-801D86EB8B6D}"/>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642DD567-848C-4786-8D17-94B411F03F9C}"/>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37E1297E-138D-45FD-91EF-29224459821D}"/>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88A4BA17-8BFC-4E10-A138-4B4240045A56}"/>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26C956AA-9C84-4E4B-AD85-08C7F05FA554}"/>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195EAC5C-7C47-427D-824A-A1B4336E290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86027068-9B6E-4E6B-BC23-4C10FFAFA524}"/>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86C5C74E-3E79-4FAB-B1D6-F51B62AB420D}"/>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12B47949-9B55-4909-BF03-74103C98D72D}"/>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B4092786-E365-4B09-97A2-DDC9A64A5352}"/>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598E1C81-B619-4DE7-95E9-86D64379E898}"/>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7DB8779E-859F-4E50-A168-FF4D80ED5FED}"/>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733822F2-44DC-4698-9C03-07710DC42373}"/>
                </a:ext>
              </a:extLst>
            </p:cNvPr>
            <p:cNvGrpSpPr/>
            <p:nvPr userDrawn="1"/>
          </p:nvGrpSpPr>
          <p:grpSpPr>
            <a:xfrm>
              <a:off x="9596444" y="6528816"/>
              <a:ext cx="978690" cy="218599"/>
              <a:chOff x="9596444" y="6528816"/>
              <a:chExt cx="978690" cy="218599"/>
            </a:xfrm>
          </p:grpSpPr>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0B1A205C-1C48-4943-B750-021494D37D5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8B36F7B2-8C52-4C24-9CC4-07C0A26920A8}"/>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A7F7B88B-7DF2-4980-9CF5-6049F30EBF8C}"/>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3951F8FF-ED5A-4EB7-BBA5-5C3273F2BAE0}"/>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78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F5A88EF-2119-4F1C-91F5-85A89D53EDCD}"/>
              </a:ext>
            </a:extLst>
          </p:cNvPr>
          <p:cNvSpPr txBox="1">
            <a:spLocks/>
          </p:cNvSpPr>
          <p:nvPr userDrawn="1"/>
        </p:nvSpPr>
        <p:spPr bwMode="gray">
          <a:xfrm>
            <a:off x="0" y="-1"/>
            <a:ext cx="12192000" cy="1367884"/>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mj-ea"/>
            </a:endParaRPr>
          </a:p>
        </p:txBody>
      </p:sp>
      <p:sp>
        <p:nvSpPr>
          <p:cNvPr id="2" name="Title 1">
            <a:extLst>
              <a:ext uri="{FF2B5EF4-FFF2-40B4-BE49-F238E27FC236}">
                <a16:creationId xmlns:a16="http://schemas.microsoft.com/office/drawing/2014/main" id="{CCA16824-BE4D-4921-974B-7F9AF6B1CB55}"/>
              </a:ext>
            </a:extLst>
          </p:cNvPr>
          <p:cNvSpPr>
            <a:spLocks noGrp="1"/>
          </p:cNvSpPr>
          <p:nvPr>
            <p:ph type="title" hasCustomPrompt="1"/>
          </p:nvPr>
        </p:nvSpPr>
        <p:spPr>
          <a:xfrm>
            <a:off x="838200" y="1"/>
            <a:ext cx="10515600" cy="1367882"/>
          </a:xfrm>
        </p:spPr>
        <p:txBody>
          <a:bodyPr>
            <a:normAutofit/>
          </a:bodyPr>
          <a:lstStyle>
            <a:lvl1pPr algn="ctr">
              <a:defRPr sz="2800">
                <a:solidFill>
                  <a:schemeClr val="bg1"/>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E2BEA73-AC1A-4CA0-B17D-1F77448AD3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7C1358-60BA-4AD9-AC74-341BEBE566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D163E2F-5EB2-4D68-80F0-6E6B8E967975}"/>
              </a:ext>
            </a:extLst>
          </p:cNvPr>
          <p:cNvSpPr>
            <a:spLocks noGrp="1"/>
          </p:cNvSpPr>
          <p:nvPr>
            <p:ph type="sldNum" sz="quarter" idx="12"/>
          </p:nvPr>
        </p:nvSpPr>
        <p:spPr/>
        <p:txBody>
          <a:bodyPr/>
          <a:lstStyle/>
          <a:p>
            <a:fld id="{F538A9E0-E3F6-4E54-A054-7FE66453E097}" type="slidenum">
              <a:rPr lang="en-US" smtClean="0"/>
              <a:t>‹#›</a:t>
            </a:fld>
            <a:endParaRPr lang="en-US" dirty="0"/>
          </a:p>
        </p:txBody>
      </p:sp>
    </p:spTree>
    <p:extLst>
      <p:ext uri="{BB962C8B-B14F-4D97-AF65-F5344CB8AC3E}">
        <p14:creationId xmlns:p14="http://schemas.microsoft.com/office/powerpoint/2010/main" val="1253621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0380571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7918704" cy="731520"/>
          </a:xfrm>
        </p:spPr>
        <p:txBody>
          <a:bodyPr vert="horz"/>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19250"/>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solidFill>
                  <a:schemeClr val="tx1"/>
                </a:solidFill>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4" name="Group 23">
            <a:extLst>
              <a:ext uri="{FF2B5EF4-FFF2-40B4-BE49-F238E27FC236}">
                <a16:creationId xmlns:a16="http://schemas.microsoft.com/office/drawing/2014/main" id="{9F98B04B-0152-4879-8A69-2353A1191B43}"/>
              </a:ext>
            </a:extLst>
          </p:cNvPr>
          <p:cNvGrpSpPr/>
          <p:nvPr userDrawn="1"/>
        </p:nvGrpSpPr>
        <p:grpSpPr>
          <a:xfrm>
            <a:off x="9318251" y="6528816"/>
            <a:ext cx="2033975" cy="256591"/>
            <a:chOff x="9596444" y="6528816"/>
            <a:chExt cx="2033975" cy="256591"/>
          </a:xfrm>
        </p:grpSpPr>
        <p:sp>
          <p:nvSpPr>
            <p:cNvPr id="25" name="Freeform: Shape 24">
              <a:extLst>
                <a:ext uri="{FF2B5EF4-FFF2-40B4-BE49-F238E27FC236}">
                  <a16:creationId xmlns:a16="http://schemas.microsoft.com/office/drawing/2014/main" id="{552CCDF8-63E1-45BF-9D88-4C40F2B263FE}"/>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6" name="Group 25">
              <a:extLst>
                <a:ext uri="{FF2B5EF4-FFF2-40B4-BE49-F238E27FC236}">
                  <a16:creationId xmlns:a16="http://schemas.microsoft.com/office/drawing/2014/main" id="{99271246-D64B-4358-8398-C63EAC61F75E}"/>
                </a:ext>
              </a:extLst>
            </p:cNvPr>
            <p:cNvGrpSpPr/>
            <p:nvPr userDrawn="1"/>
          </p:nvGrpSpPr>
          <p:grpSpPr>
            <a:xfrm>
              <a:off x="10651738" y="6635448"/>
              <a:ext cx="978681" cy="68285"/>
              <a:chOff x="10651738" y="6635448"/>
              <a:chExt cx="978681" cy="68285"/>
            </a:xfrm>
            <a:solidFill>
              <a:schemeClr val="tx1"/>
            </a:solidFill>
          </p:grpSpPr>
          <p:sp>
            <p:nvSpPr>
              <p:cNvPr id="31" name="Freeform: Shape 30">
                <a:extLst>
                  <a:ext uri="{FF2B5EF4-FFF2-40B4-BE49-F238E27FC236}">
                    <a16:creationId xmlns:a16="http://schemas.microsoft.com/office/drawing/2014/main" id="{EF1F8AAC-04D6-4029-82A9-2C2D31BCFBFE}"/>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C890676B-8A42-4FF8-B0B0-B013DA7CE06A}"/>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C16FBEDF-6BE3-43E8-8FF0-368760DEF077}"/>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1DC0F9DD-8A72-4F43-92FF-077311C107D4}"/>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E695F5EF-AB72-4273-A7AF-46B55B77A159}"/>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B9D9D6B4-051A-4C76-8488-3230D80B6F47}"/>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D210D327-6484-475B-ACE8-223B30591A2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00228F55-9027-4BE3-A4E4-EC7FCB734E83}"/>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D3E77D07-7C87-4F7A-9F4F-7C501FE5540A}"/>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D2E13801-8ABF-4230-ADB5-E8C69972C88D}"/>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5EB4BC7F-EF9C-42A3-8F6A-878653022BAF}"/>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FD907A7-56A2-49BA-BD33-DB2D443537A1}"/>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EFCB608-F37C-44D4-9297-8D2286703184}"/>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7" name="Group 26">
              <a:extLst>
                <a:ext uri="{FF2B5EF4-FFF2-40B4-BE49-F238E27FC236}">
                  <a16:creationId xmlns:a16="http://schemas.microsoft.com/office/drawing/2014/main" id="{DD430FED-C35D-4215-A831-E49674F79866}"/>
                </a:ext>
              </a:extLst>
            </p:cNvPr>
            <p:cNvGrpSpPr/>
            <p:nvPr userDrawn="1"/>
          </p:nvGrpSpPr>
          <p:grpSpPr>
            <a:xfrm>
              <a:off x="9596444" y="6528816"/>
              <a:ext cx="978690" cy="218599"/>
              <a:chOff x="9596444" y="6528816"/>
              <a:chExt cx="978690" cy="218599"/>
            </a:xfrm>
          </p:grpSpPr>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C9F4E7E1-525A-4F4B-BEBF-41C72E078B0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0" name="Picture 29" descr="Michigan among top 10 pro-business states, named most improved state in  CNBC rankings | Economic development, Pure michigan, Michigan">
                <a:extLst>
                  <a:ext uri="{FF2B5EF4-FFF2-40B4-BE49-F238E27FC236}">
                    <a16:creationId xmlns:a16="http://schemas.microsoft.com/office/drawing/2014/main" id="{5FE4C96A-F737-4E80-96D4-98B40EE40668}"/>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E2005FDF-037D-487A-A3E0-A9224133ED63}"/>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4" name="Slide Number">
            <a:extLst>
              <a:ext uri="{FF2B5EF4-FFF2-40B4-BE49-F238E27FC236}">
                <a16:creationId xmlns:a16="http://schemas.microsoft.com/office/drawing/2014/main" id="{C9EEF503-7B97-4C15-A6A0-4B3DD1E642DA}"/>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083564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658511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EDCB1688-880B-44E6-8532-22D4FA32778D}"/>
              </a:ext>
            </a:extLst>
          </p:cNvPr>
          <p:cNvSpPr>
            <a:spLocks/>
          </p:cNvSpPr>
          <p:nvPr userDrawn="1"/>
        </p:nvSpPr>
        <p:spPr bwMode="ltGray">
          <a:xfrm>
            <a:off x="0" y="6486348"/>
            <a:ext cx="12192000" cy="371652"/>
          </a:xfrm>
          <a:prstGeom prst="rect">
            <a:avLst/>
          </a:prstGeom>
          <a:solidFill>
            <a:srgbClr val="001D5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944612"/>
            <a:ext cx="11082528" cy="384721"/>
          </a:xfrm>
        </p:spPr>
        <p:txBody>
          <a:bodyPr vert="horz">
            <a:spAutoFit/>
          </a:bodyPr>
          <a:lstStyle>
            <a:lvl1pPr rtl="0">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6" name="Group 25">
            <a:extLst>
              <a:ext uri="{FF2B5EF4-FFF2-40B4-BE49-F238E27FC236}">
                <a16:creationId xmlns:a16="http://schemas.microsoft.com/office/drawing/2014/main" id="{367C718F-B6FC-4F32-A687-E6345369BF48}"/>
              </a:ext>
            </a:extLst>
          </p:cNvPr>
          <p:cNvGrpSpPr/>
          <p:nvPr userDrawn="1"/>
        </p:nvGrpSpPr>
        <p:grpSpPr>
          <a:xfrm>
            <a:off x="9318251" y="6528816"/>
            <a:ext cx="2033975" cy="256591"/>
            <a:chOff x="9596444" y="6528816"/>
            <a:chExt cx="2033975" cy="256591"/>
          </a:xfrm>
        </p:grpSpPr>
        <p:grpSp>
          <p:nvGrpSpPr>
            <p:cNvPr id="27" name="Group 26">
              <a:extLst>
                <a:ext uri="{FF2B5EF4-FFF2-40B4-BE49-F238E27FC236}">
                  <a16:creationId xmlns:a16="http://schemas.microsoft.com/office/drawing/2014/main" id="{20D85453-3475-47CD-BA49-9BAF7B54FD8D}"/>
                </a:ext>
              </a:extLst>
            </p:cNvPr>
            <p:cNvGrpSpPr/>
            <p:nvPr userDrawn="1"/>
          </p:nvGrpSpPr>
          <p:grpSpPr>
            <a:xfrm>
              <a:off x="10651738" y="6560134"/>
              <a:ext cx="978681" cy="225273"/>
              <a:chOff x="10651738" y="6560134"/>
              <a:chExt cx="978681" cy="225273"/>
            </a:xfrm>
          </p:grpSpPr>
          <p:sp>
            <p:nvSpPr>
              <p:cNvPr id="31" name="Freeform: Shape 30">
                <a:extLst>
                  <a:ext uri="{FF2B5EF4-FFF2-40B4-BE49-F238E27FC236}">
                    <a16:creationId xmlns:a16="http://schemas.microsoft.com/office/drawing/2014/main" id="{C002211B-6254-4B48-85B8-915BBDBEF2B8}"/>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E0E980E5-9629-4B99-82C2-063791A7FEE6}"/>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chemeClr val="bg1"/>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88531A5-70FC-4E31-97BC-81F1100F4700}"/>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649D9D58-2D0A-4C94-8097-09A3B606F043}"/>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chemeClr val="bg1"/>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703547EE-6B23-4900-A907-02FF77FBF2F1}"/>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DD82EC54-A6E1-4012-A726-EFA474F867D8}"/>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9BEAB689-2287-43AD-8B55-3EBEC14E75D3}"/>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0733F500-C94C-4049-AB0A-580327ADDC4E}"/>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chemeClr val="bg1"/>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CB0714E1-36E0-453E-8138-776AE641A09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9C8D694D-8BF1-4CAD-AF33-FE5C69136DAF}"/>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64E35D0F-847A-4A08-A158-584FC4ECCD19}"/>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chemeClr val="bg1"/>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754A57D-06F0-4B99-91F5-FDD3A79EDB2F}"/>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chemeClr val="bg1"/>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D93099B-6CBA-497E-865E-960086F4B21C}"/>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6E1A6EBE-B107-4F1E-A20D-3D3E13D891AE}"/>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chemeClr val="bg1"/>
              </a:solidFill>
              <a:ln w="9525" cap="flat">
                <a:noFill/>
                <a:prstDash val="solid"/>
                <a:miter/>
              </a:ln>
            </p:spPr>
            <p:txBody>
              <a:bodyPr rtlCol="0" anchor="ctr"/>
              <a:lstStyle/>
              <a:p>
                <a:endParaRPr lang="en-US" dirty="0"/>
              </a:p>
            </p:txBody>
          </p:sp>
        </p:grpSp>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27C0880C-4B8C-4B2A-8176-21CBAA805705}"/>
                </a:ext>
              </a:extLst>
            </p:cNvPr>
            <p:cNvPicPr>
              <a:picLocks noChangeAspect="1" noChangeArrowheads="1"/>
            </p:cNvPicPr>
            <p:nvPr userDrawn="1"/>
          </p:nvPicPr>
          <p:blipFill rotWithShape="1">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3CAD8EF4-73AA-484C-80B7-10C6455E0A6D}"/>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0" name="Picture 29" descr="Michigan among top 10 pro-business states, named most improved state in  CNBC rankings | Economic development, Pure michigan, Michigan">
              <a:extLst>
                <a:ext uri="{FF2B5EF4-FFF2-40B4-BE49-F238E27FC236}">
                  <a16:creationId xmlns:a16="http://schemas.microsoft.com/office/drawing/2014/main" id="{9A1B76F2-1580-4C26-8214-59733C9D1058}"/>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5" name="Slide Number">
            <a:extLst>
              <a:ext uri="{FF2B5EF4-FFF2-40B4-BE49-F238E27FC236}">
                <a16:creationId xmlns:a16="http://schemas.microsoft.com/office/drawing/2014/main" id="{5B42C0FF-3D21-4746-99D6-4E4EF88BDCB1}"/>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2660587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1380793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189EE01A-1C15-4DF9-A3EC-82610720CEA0}"/>
              </a:ext>
            </a:extLst>
          </p:cNvPr>
          <p:cNvSpPr>
            <a:spLocks noChangeArrowheads="1"/>
          </p:cNvSpPr>
          <p:nvPr userDrawn="1">
            <p:custDataLst>
              <p:tags r:id="rId4"/>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804929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77936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grpSp>
        <p:nvGrpSpPr>
          <p:cNvPr id="53" name="Group 52">
            <a:extLst>
              <a:ext uri="{FF2B5EF4-FFF2-40B4-BE49-F238E27FC236}">
                <a16:creationId xmlns:a16="http://schemas.microsoft.com/office/drawing/2014/main" id="{C52640D5-C2A7-4D5A-82E3-7F2081D2264A}"/>
              </a:ext>
            </a:extLst>
          </p:cNvPr>
          <p:cNvGrpSpPr/>
          <p:nvPr userDrawn="1"/>
        </p:nvGrpSpPr>
        <p:grpSpPr>
          <a:xfrm>
            <a:off x="3302368" y="3076576"/>
            <a:ext cx="5587266" cy="704850"/>
            <a:chOff x="3302368" y="3076576"/>
            <a:chExt cx="5587266" cy="704850"/>
          </a:xfrm>
        </p:grpSpPr>
        <p:sp>
          <p:nvSpPr>
            <p:cNvPr id="14" name="Freeform: Shape 13">
              <a:extLst>
                <a:ext uri="{FF2B5EF4-FFF2-40B4-BE49-F238E27FC236}">
                  <a16:creationId xmlns:a16="http://schemas.microsoft.com/office/drawing/2014/main" id="{DE52504B-ED5A-4ABC-906C-C5D956CD9F25}"/>
                </a:ext>
              </a:extLst>
            </p:cNvPr>
            <p:cNvSpPr/>
            <p:nvPr/>
          </p:nvSpPr>
          <p:spPr bwMode="ltGray">
            <a:xfrm>
              <a:off x="6728190" y="3162606"/>
              <a:ext cx="813666" cy="618820"/>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15" name="Group 14">
              <a:extLst>
                <a:ext uri="{FF2B5EF4-FFF2-40B4-BE49-F238E27FC236}">
                  <a16:creationId xmlns:a16="http://schemas.microsoft.com/office/drawing/2014/main" id="{98641A9D-4DC7-4792-8A7F-A70CFD2B5B6C}"/>
                </a:ext>
              </a:extLst>
            </p:cNvPr>
            <p:cNvGrpSpPr/>
            <p:nvPr userDrawn="1"/>
          </p:nvGrpSpPr>
          <p:grpSpPr>
            <a:xfrm>
              <a:off x="6201228" y="3369492"/>
              <a:ext cx="2688406" cy="187577"/>
              <a:chOff x="10651738" y="6635448"/>
              <a:chExt cx="978681" cy="68285"/>
            </a:xfrm>
            <a:solidFill>
              <a:schemeClr val="tx1"/>
            </a:solidFill>
          </p:grpSpPr>
          <p:sp>
            <p:nvSpPr>
              <p:cNvPr id="20" name="Freeform: Shape 19">
                <a:extLst>
                  <a:ext uri="{FF2B5EF4-FFF2-40B4-BE49-F238E27FC236}">
                    <a16:creationId xmlns:a16="http://schemas.microsoft.com/office/drawing/2014/main" id="{C6F02C6B-D586-4E1F-A319-33FB070C2D68}"/>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7D7D25B7-6398-4BCD-AAB5-76B3A9DEE9D5}"/>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1E52F243-63BC-4A1E-8094-0208EC7EEA98}"/>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10565766-BFA1-4C11-B6C2-E4E50492C60C}"/>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11E93A0F-9FF1-4C8C-8C01-D8AAF296F9C7}"/>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FE41DFE5-AABA-47B9-9D0A-E6FC4CE3D574}"/>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6095C75E-C985-4EBE-8183-B749FBEDA5BD}"/>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99C64CA0-33C8-4B9B-B80E-2B795888339C}"/>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CA4C7BBF-C137-4D57-BB22-36168F2FF07F}"/>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0EBC8D6C-904B-4952-B99F-AC3984C966B7}"/>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6D23F6A3-2BF6-4F5B-9594-E5F78E727EB3}"/>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C4492F39-8B60-483B-BCE2-CA916B186F10}"/>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71DE0FDC-988E-40C2-AA73-EAF3AE866E9A}"/>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pic>
          <p:nvPicPr>
            <p:cNvPr id="18" name="Picture 17" descr="Michigan among top 10 pro-business states, named most improved state in  CNBC rankings | Economic development, Pure michigan, Michigan">
              <a:extLst>
                <a:ext uri="{FF2B5EF4-FFF2-40B4-BE49-F238E27FC236}">
                  <a16:creationId xmlns:a16="http://schemas.microsoft.com/office/drawing/2014/main" id="{DAEC263C-8BE3-4277-A4E7-52F1BA0071F4}"/>
                </a:ext>
              </a:extLst>
            </p:cNvPr>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l="4815" t="50755" r="52979" b="40362"/>
            <a:stretch/>
          </p:blipFill>
          <p:spPr bwMode="ltGray">
            <a:xfrm>
              <a:off x="3302368" y="3492062"/>
              <a:ext cx="2629687" cy="185001"/>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18" descr="Michigan among top 10 pro-business states, named most improved state in  CNBC rankings | Economic development, Pure michigan, Michigan">
              <a:extLst>
                <a:ext uri="{FF2B5EF4-FFF2-40B4-BE49-F238E27FC236}">
                  <a16:creationId xmlns:a16="http://schemas.microsoft.com/office/drawing/2014/main" id="{34FA4C92-F722-46F2-AE34-F462A4B88043}"/>
                </a:ext>
              </a:extLst>
            </p:cNvPr>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l="4815" t="30807" r="52037" b="49245"/>
            <a:stretch/>
          </p:blipFill>
          <p:spPr bwMode="ltGray">
            <a:xfrm>
              <a:off x="3302368" y="3076576"/>
              <a:ext cx="2688431" cy="415486"/>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descr="Michigan among top 10 pro-business states, named most improved state in  CNBC rankings | Economic development, Pure michigan, Michigan">
              <a:extLst>
                <a:ext uri="{FF2B5EF4-FFF2-40B4-BE49-F238E27FC236}">
                  <a16:creationId xmlns:a16="http://schemas.microsoft.com/office/drawing/2014/main" id="{2AD44453-2870-46B9-9F93-64A4EAC378DD}"/>
                </a:ext>
              </a:extLst>
            </p:cNvPr>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l="47963" t="34937" r="48877" b="36416"/>
            <a:stretch/>
          </p:blipFill>
          <p:spPr bwMode="ltGray">
            <a:xfrm>
              <a:off x="5990796" y="3162606"/>
              <a:ext cx="196831" cy="596666"/>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51424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8538555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grpSp>
        <p:nvGrpSpPr>
          <p:cNvPr id="8" name="Group 7">
            <a:extLst>
              <a:ext uri="{FF2B5EF4-FFF2-40B4-BE49-F238E27FC236}">
                <a16:creationId xmlns:a16="http://schemas.microsoft.com/office/drawing/2014/main" id="{A5E2D383-6BD7-4E47-AEAB-BF8D485A2A7F}"/>
              </a:ext>
            </a:extLst>
          </p:cNvPr>
          <p:cNvGrpSpPr/>
          <p:nvPr userDrawn="1"/>
        </p:nvGrpSpPr>
        <p:grpSpPr bwMode="ltGray">
          <a:xfrm>
            <a:off x="0" y="0"/>
            <a:ext cx="12192000" cy="6858000"/>
            <a:chOff x="0" y="0"/>
            <a:chExt cx="12192000" cy="6858000"/>
          </a:xfrm>
        </p:grpSpPr>
        <p:pic>
          <p:nvPicPr>
            <p:cNvPr id="9" name="Picture 8" descr="Front-slide.jpg">
              <a:extLst>
                <a:ext uri="{FF2B5EF4-FFF2-40B4-BE49-F238E27FC236}">
                  <a16:creationId xmlns:a16="http://schemas.microsoft.com/office/drawing/2014/main" id="{FC30A1D8-8696-456A-8FD3-9F8331321B1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bwMode="ltGray">
            <a:xfrm>
              <a:off x="0" y="0"/>
              <a:ext cx="12192000" cy="5442613"/>
            </a:xfrm>
            <a:prstGeom prst="rect">
              <a:avLst/>
            </a:prstGeom>
          </p:spPr>
        </p:pic>
        <p:pic>
          <p:nvPicPr>
            <p:cNvPr id="10" name="Picture 9" descr="Front-slide.jpg">
              <a:extLst>
                <a:ext uri="{FF2B5EF4-FFF2-40B4-BE49-F238E27FC236}">
                  <a16:creationId xmlns:a16="http://schemas.microsoft.com/office/drawing/2014/main" id="{99CC370B-6E36-4605-A9B8-1C13046721E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bwMode="ltGray">
            <a:xfrm>
              <a:off x="0" y="5350538"/>
              <a:ext cx="12192000" cy="1507462"/>
            </a:xfrm>
            <a:prstGeom prst="rect">
              <a:avLst/>
            </a:prstGeom>
          </p:spPr>
        </p:pic>
      </p:gr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7" name="Documenttype">
            <a:extLst>
              <a:ext uri="{FF2B5EF4-FFF2-40B4-BE49-F238E27FC236}">
                <a16:creationId xmlns:a16="http://schemas.microsoft.com/office/drawing/2014/main" id="{0F3FF28E-2DBF-4A30-9824-7AEEE5DB5C18}"/>
              </a:ext>
            </a:extLst>
          </p:cNvPr>
          <p:cNvSpPr>
            <a:spLocks noGrp="1"/>
          </p:cNvSpPr>
          <p:nvPr>
            <p:ph type="body" sz="quarter" idx="13" hasCustomPrompt="1"/>
            <p:custDataLst>
              <p:tags r:id="rId3"/>
            </p:custDataLst>
          </p:nvPr>
        </p:nvSpPr>
        <p:spPr>
          <a:xfrm>
            <a:off x="550800" y="6210300"/>
            <a:ext cx="11082847"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9" name="Subtitle">
            <a:extLst>
              <a:ext uri="{FF2B5EF4-FFF2-40B4-BE49-F238E27FC236}">
                <a16:creationId xmlns:a16="http://schemas.microsoft.com/office/drawing/2014/main" id="{D69A11EA-2D65-43CB-91C6-D357AC640203}"/>
              </a:ext>
            </a:extLst>
          </p:cNvPr>
          <p:cNvSpPr>
            <a:spLocks noGrp="1"/>
          </p:cNvSpPr>
          <p:nvPr>
            <p:ph type="subTitle" idx="1"/>
            <p:custDataLst>
              <p:tags r:id="rId4"/>
            </p:custDataLst>
          </p:nvPr>
        </p:nvSpPr>
        <p:spPr>
          <a:xfrm>
            <a:off x="551941" y="5750826"/>
            <a:ext cx="11082847"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1" name="Title">
            <a:extLst>
              <a:ext uri="{FF2B5EF4-FFF2-40B4-BE49-F238E27FC236}">
                <a16:creationId xmlns:a16="http://schemas.microsoft.com/office/drawing/2014/main" id="{648DC54C-5450-4B3E-8814-2A74A1321519}"/>
              </a:ext>
            </a:extLst>
          </p:cNvPr>
          <p:cNvSpPr>
            <a:spLocks noGrp="1"/>
          </p:cNvSpPr>
          <p:nvPr>
            <p:ph type="title" hasCustomPrompt="1"/>
            <p:custDataLst>
              <p:tags r:id="rId5"/>
            </p:custDataLst>
          </p:nvPr>
        </p:nvSpPr>
        <p:spPr>
          <a:xfrm>
            <a:off x="551941" y="4368023"/>
            <a:ext cx="11082847" cy="123110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000" b="0" dirty="0">
                <a:solidFill>
                  <a:schemeClr val="bg1"/>
                </a:solidFill>
              </a:defRPr>
            </a:lvl1pPr>
          </a:lstStyle>
          <a:p>
            <a:pPr lvl="0"/>
            <a:r>
              <a:rPr lang="en-US" dirty="0"/>
              <a:t>Click to edit </a:t>
            </a:r>
            <a:br>
              <a:rPr lang="en-US" dirty="0"/>
            </a:br>
            <a:r>
              <a:rPr lang="en-US" dirty="0"/>
              <a:t>Master title style</a:t>
            </a:r>
          </a:p>
        </p:txBody>
      </p:sp>
    </p:spTree>
    <p:extLst>
      <p:ext uri="{BB962C8B-B14F-4D97-AF65-F5344CB8AC3E}">
        <p14:creationId xmlns:p14="http://schemas.microsoft.com/office/powerpoint/2010/main" val="3739662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420171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172212"/>
            <a:ext cx="11082528" cy="731520"/>
          </a:xfrm>
          <a:prstGeom prst="rect">
            <a:avLst/>
          </a:prstGeom>
        </p:spPr>
        <p:txBody>
          <a:bodyPr vert="horz" wrap="square" lIns="0" tIns="0" rIns="0" bIns="0" rtlCol="0" anchor="b" anchorCtr="0">
            <a:noAutofit/>
          </a:bodyPr>
          <a:lstStyle>
            <a:lvl1pPr>
              <a:defRPr lang="en-US" b="0" dirty="0">
                <a:solidFill>
                  <a:schemeClr val="accent1"/>
                </a:solidFill>
              </a:defRPr>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787BE07F-C63D-4F9D-8261-69288C91225B}"/>
              </a:ext>
            </a:extLst>
          </p:cNvPr>
          <p:cNvSpPr>
            <a:spLocks noChangeArrowheads="1"/>
          </p:cNvSpPr>
          <p:nvPr userDrawn="1">
            <p:custDataLst>
              <p:tags r:id="rId7"/>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637777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7413724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noAutofit/>
          </a:bodyPr>
          <a:lstStyle>
            <a:lvl1pPr rtl="0">
              <a:lnSpc>
                <a:spcPct val="100000"/>
              </a:lnSpc>
              <a:defRPr>
                <a:ln w="6350" cap="flat">
                  <a:noFill/>
                  <a:miter lim="800000"/>
                </a:ln>
              </a:defRPr>
            </a:lvl1pPr>
          </a:lstStyle>
          <a:p>
            <a:r>
              <a:rPr lang="en-US"/>
              <a:t>Click to edit Master title style</a:t>
            </a:r>
            <a:endParaRPr lang="en-US" dirty="0"/>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2" name="Slide Number">
            <a:extLst>
              <a:ext uri="{FF2B5EF4-FFF2-40B4-BE49-F238E27FC236}">
                <a16:creationId xmlns:a16="http://schemas.microsoft.com/office/drawing/2014/main" id="{44869802-E16F-4A28-8BBB-FC35B9F96FBB}"/>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201233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243188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9FC47757-6F87-455C-A654-7C75C57A1B88}"/>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2389636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1434618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8" name="Slide Number">
            <a:extLst>
              <a:ext uri="{FF2B5EF4-FFF2-40B4-BE49-F238E27FC236}">
                <a16:creationId xmlns:a16="http://schemas.microsoft.com/office/drawing/2014/main" id="{8C90085F-0C5D-430F-9D17-21159A8A971D}"/>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726425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5150839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5"/>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F8C573BE-9C2D-4EF2-A4D3-A79B8B1D3A42}"/>
              </a:ext>
            </a:extLst>
          </p:cNvPr>
          <p:cNvSpPr>
            <a:spLocks noChangeArrowheads="1"/>
          </p:cNvSpPr>
          <p:nvPr userDrawn="1">
            <p:custDataLst>
              <p:tags r:id="rId7"/>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615847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Thank You">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4853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8914725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flipH="1">
            <a:off x="0" y="0"/>
            <a:ext cx="3413760"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rtl="0">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42" name="Group 41">
            <a:extLst>
              <a:ext uri="{FF2B5EF4-FFF2-40B4-BE49-F238E27FC236}">
                <a16:creationId xmlns:a16="http://schemas.microsoft.com/office/drawing/2014/main" id="{DF90BE24-DAD5-40A0-8D1E-210869C38659}"/>
              </a:ext>
            </a:extLst>
          </p:cNvPr>
          <p:cNvGrpSpPr/>
          <p:nvPr userDrawn="1"/>
        </p:nvGrpSpPr>
        <p:grpSpPr>
          <a:xfrm>
            <a:off x="9318251" y="6528816"/>
            <a:ext cx="2033975" cy="256591"/>
            <a:chOff x="9596444" y="6528816"/>
            <a:chExt cx="2033975" cy="256591"/>
          </a:xfrm>
        </p:grpSpPr>
        <p:sp>
          <p:nvSpPr>
            <p:cNvPr id="28" name="Freeform: Shape 27">
              <a:extLst>
                <a:ext uri="{FF2B5EF4-FFF2-40B4-BE49-F238E27FC236}">
                  <a16:creationId xmlns:a16="http://schemas.microsoft.com/office/drawing/2014/main" id="{CF262B2A-5A0D-4E43-95E8-DD7617C0B554}"/>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8" name="Group 7">
              <a:extLst>
                <a:ext uri="{FF2B5EF4-FFF2-40B4-BE49-F238E27FC236}">
                  <a16:creationId xmlns:a16="http://schemas.microsoft.com/office/drawing/2014/main" id="{FAB479E1-AAA5-4223-906C-972BFAC08A5B}"/>
                </a:ext>
              </a:extLst>
            </p:cNvPr>
            <p:cNvGrpSpPr/>
            <p:nvPr userDrawn="1"/>
          </p:nvGrpSpPr>
          <p:grpSpPr>
            <a:xfrm>
              <a:off x="10651738" y="6635448"/>
              <a:ext cx="978681" cy="68285"/>
              <a:chOff x="10651738" y="6635448"/>
              <a:chExt cx="978681" cy="68285"/>
            </a:xfrm>
            <a:solidFill>
              <a:schemeClr val="tx1"/>
            </a:solidFill>
          </p:grpSpPr>
          <p:sp>
            <p:nvSpPr>
              <p:cNvPr id="29" name="Freeform: Shape 28">
                <a:extLst>
                  <a:ext uri="{FF2B5EF4-FFF2-40B4-BE49-F238E27FC236}">
                    <a16:creationId xmlns:a16="http://schemas.microsoft.com/office/drawing/2014/main" id="{3950F227-6E54-465D-9A6F-589A2C30AF74}"/>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AE7BE0C3-19B3-4063-A924-03969281275C}"/>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7794EB8C-307D-46FD-9128-1648DF6A9974}"/>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A16AD69D-2987-4D61-AC91-4C2280E39147}"/>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71222EC3-084F-4FA5-AE2E-BE1EA133318A}"/>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46E7C789-BFAF-4468-A29B-F92A1784C0FE}"/>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4C6DD3BF-B8E6-4D23-904E-0D4987EF1854}"/>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053940B6-B5D3-479D-805F-BD6D9D3B13A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FCA9029C-AE55-4498-9F30-9B304ADD00A6}"/>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453AC4FE-E49F-4446-9822-E81FF4DE9439}"/>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246F738A-79F5-40A0-91C4-9336C85BFD29}"/>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49DA124E-6738-491C-88FE-D5F24C7F0EF4}"/>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18EF10BD-4D9D-4353-B2C2-4D541A2A64C4}"/>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9" name="Group 8">
              <a:extLst>
                <a:ext uri="{FF2B5EF4-FFF2-40B4-BE49-F238E27FC236}">
                  <a16:creationId xmlns:a16="http://schemas.microsoft.com/office/drawing/2014/main" id="{716BE200-D122-419E-B9F6-951B77125BA3}"/>
                </a:ext>
              </a:extLst>
            </p:cNvPr>
            <p:cNvGrpSpPr/>
            <p:nvPr userDrawn="1"/>
          </p:nvGrpSpPr>
          <p:grpSpPr>
            <a:xfrm>
              <a:off x="9596444" y="6528816"/>
              <a:ext cx="978690" cy="218599"/>
              <a:chOff x="9596444" y="6528816"/>
              <a:chExt cx="978690" cy="218599"/>
            </a:xfrm>
          </p:grpSpPr>
          <p:pic>
            <p:nvPicPr>
              <p:cNvPr id="25" name="Picture 24" descr="Michigan among top 10 pro-business states, named most improved state in  CNBC rankings | Economic development, Pure michigan, Michigan">
                <a:extLst>
                  <a:ext uri="{FF2B5EF4-FFF2-40B4-BE49-F238E27FC236}">
                    <a16:creationId xmlns:a16="http://schemas.microsoft.com/office/drawing/2014/main" id="{E4B7F58D-27A1-4049-AB99-6D919A70E9C6}"/>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6" name="Picture 25" descr="Michigan among top 10 pro-business states, named most improved state in  CNBC rankings | Economic development, Pure michigan, Michigan">
                <a:extLst>
                  <a:ext uri="{FF2B5EF4-FFF2-40B4-BE49-F238E27FC236}">
                    <a16:creationId xmlns:a16="http://schemas.microsoft.com/office/drawing/2014/main" id="{C9E2E8C7-47BE-4CE7-B56F-D8833A6E75BC}"/>
                  </a:ext>
                </a:extLst>
              </p:cNvPr>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80BA5C73-1154-4FC0-8D0A-87A7645573A7}"/>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51E2DB51-23D5-4823-B0EF-8702ECF5E6D2}"/>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86859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3095694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rtl="0">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DD325A52-F9F5-49A8-B334-5E1B8032C139}"/>
              </a:ext>
            </a:extLst>
          </p:cNvPr>
          <p:cNvGrpSpPr/>
          <p:nvPr userDrawn="1"/>
        </p:nvGrpSpPr>
        <p:grpSpPr>
          <a:xfrm>
            <a:off x="9318251" y="6528816"/>
            <a:ext cx="2033975" cy="256591"/>
            <a:chOff x="9596444" y="6528816"/>
            <a:chExt cx="2033975" cy="256591"/>
          </a:xfrm>
        </p:grpSpPr>
        <p:sp>
          <p:nvSpPr>
            <p:cNvPr id="24" name="Freeform: Shape 23">
              <a:extLst>
                <a:ext uri="{FF2B5EF4-FFF2-40B4-BE49-F238E27FC236}">
                  <a16:creationId xmlns:a16="http://schemas.microsoft.com/office/drawing/2014/main" id="{EC272AA3-9028-4DC3-BA67-2DC90F70D433}"/>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5" name="Group 24">
              <a:extLst>
                <a:ext uri="{FF2B5EF4-FFF2-40B4-BE49-F238E27FC236}">
                  <a16:creationId xmlns:a16="http://schemas.microsoft.com/office/drawing/2014/main" id="{B088E19A-1AF1-45D9-B231-DBC3C73EFBC2}"/>
                </a:ext>
              </a:extLst>
            </p:cNvPr>
            <p:cNvGrpSpPr/>
            <p:nvPr userDrawn="1"/>
          </p:nvGrpSpPr>
          <p:grpSpPr>
            <a:xfrm>
              <a:off x="10651738" y="6635448"/>
              <a:ext cx="978681" cy="68285"/>
              <a:chOff x="10651738" y="6635448"/>
              <a:chExt cx="978681" cy="68285"/>
            </a:xfrm>
            <a:solidFill>
              <a:schemeClr val="tx1"/>
            </a:solidFill>
          </p:grpSpPr>
          <p:sp>
            <p:nvSpPr>
              <p:cNvPr id="30" name="Freeform: Shape 29">
                <a:extLst>
                  <a:ext uri="{FF2B5EF4-FFF2-40B4-BE49-F238E27FC236}">
                    <a16:creationId xmlns:a16="http://schemas.microsoft.com/office/drawing/2014/main" id="{85865606-666D-4EBF-B15D-9DFE6B1449B8}"/>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BEB76E29-34D2-4581-9611-BF8499735B71}"/>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D6ED56F0-B243-4270-83E1-66D3E357D7D9}"/>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FCE09B65-11BE-4398-9B93-EB83A697EA66}"/>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09F3A607-2754-4B4B-A244-0878F71DD505}"/>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3904EB0B-1D99-44A0-9D1D-CA6659EEFA07}"/>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956672C9-FC8C-4F21-895A-4012EBB1B24E}"/>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4BEDE614-BE19-476A-9DDE-D3A34E147E0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C93B8053-3B62-41EC-A88C-FF34B6597A73}"/>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76A73CC4-2934-4143-A8D0-6F9796C96747}"/>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C320ED28-6388-461C-BFA5-DE204470AF9A}"/>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C7662221-3269-4BD3-8881-3B9B97E82786}"/>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09D0F6F7-C8EA-4189-84F1-9F4CC4E42B9C}"/>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510A3529-8430-4616-861F-3382D56EE618}"/>
                </a:ext>
              </a:extLst>
            </p:cNvPr>
            <p:cNvGrpSpPr/>
            <p:nvPr userDrawn="1"/>
          </p:nvGrpSpPr>
          <p:grpSpPr>
            <a:xfrm>
              <a:off x="9596444" y="6528816"/>
              <a:ext cx="978690" cy="218599"/>
              <a:chOff x="9596444" y="6528816"/>
              <a:chExt cx="978690" cy="218599"/>
            </a:xfrm>
          </p:grpSpPr>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0897A925-9287-4B17-8EBA-7AEF407AE29D}"/>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4BFFFBF3-12FC-4C5C-97B4-6C356D2441B2}"/>
                  </a:ext>
                </a:extLst>
              </p:cNvPr>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7ADA212A-AEE4-4EFC-BD40-8C9A3A63D4ED}"/>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30E1C911-8EBE-4600-89FC-58E0156DB3CD}"/>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2637056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0113803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5065776" cy="731520"/>
          </a:xfrm>
        </p:spPr>
        <p:txBody>
          <a:bodyPr vert="horz"/>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0ACAA81B-90A7-4A49-AA37-873F677635FE}"/>
              </a:ext>
            </a:extLst>
          </p:cNvPr>
          <p:cNvGrpSpPr/>
          <p:nvPr userDrawn="1"/>
        </p:nvGrpSpPr>
        <p:grpSpPr>
          <a:xfrm>
            <a:off x="9318251" y="6528816"/>
            <a:ext cx="2033975" cy="256591"/>
            <a:chOff x="9596444" y="6528816"/>
            <a:chExt cx="2033975" cy="256591"/>
          </a:xfrm>
        </p:grpSpPr>
        <p:sp>
          <p:nvSpPr>
            <p:cNvPr id="24" name="Freeform: Shape 23">
              <a:extLst>
                <a:ext uri="{FF2B5EF4-FFF2-40B4-BE49-F238E27FC236}">
                  <a16:creationId xmlns:a16="http://schemas.microsoft.com/office/drawing/2014/main" id="{174E6DAF-6B06-4807-9213-33C908E719B1}"/>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5" name="Group 24">
              <a:extLst>
                <a:ext uri="{FF2B5EF4-FFF2-40B4-BE49-F238E27FC236}">
                  <a16:creationId xmlns:a16="http://schemas.microsoft.com/office/drawing/2014/main" id="{1C2EBD83-A1FD-4292-BE32-3A03B5B5FE48}"/>
                </a:ext>
              </a:extLst>
            </p:cNvPr>
            <p:cNvGrpSpPr/>
            <p:nvPr userDrawn="1"/>
          </p:nvGrpSpPr>
          <p:grpSpPr>
            <a:xfrm>
              <a:off x="10651738" y="6635448"/>
              <a:ext cx="978681" cy="68285"/>
              <a:chOff x="10651738" y="6635448"/>
              <a:chExt cx="978681" cy="68285"/>
            </a:xfrm>
            <a:solidFill>
              <a:schemeClr val="tx1"/>
            </a:solidFill>
          </p:grpSpPr>
          <p:sp>
            <p:nvSpPr>
              <p:cNvPr id="30" name="Freeform: Shape 29">
                <a:extLst>
                  <a:ext uri="{FF2B5EF4-FFF2-40B4-BE49-F238E27FC236}">
                    <a16:creationId xmlns:a16="http://schemas.microsoft.com/office/drawing/2014/main" id="{C019B946-4640-4E1B-8B70-A31DD6C89482}"/>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056709DA-61AF-4FDE-9038-0DE9C323F66E}"/>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F4AFE3DE-7087-49F1-99C8-C7B91F98B282}"/>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15A07855-3A58-4E23-8B51-744DF88A3603}"/>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822DC008-4B7D-481A-A09E-C0C890D9D95C}"/>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64C9222C-7BED-4E1E-81E9-4AA0F56938ED}"/>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209B1EB7-7372-4577-96F1-70D96FDDEC8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FE3A20C1-5E1F-4A58-A027-0A85344074E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189E1BEA-8364-4113-9C09-036666D3F632}"/>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5742BD27-8450-4BCC-964F-D796E268D4B2}"/>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F167EBF9-04E0-46E3-850C-835005D92957}"/>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305AED6-070B-4B65-B012-928A80FC553B}"/>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FFA3DCA-F213-410B-9526-285D8745DD02}"/>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246AC750-0488-4E17-83A0-C862149D0DE7}"/>
                </a:ext>
              </a:extLst>
            </p:cNvPr>
            <p:cNvGrpSpPr/>
            <p:nvPr userDrawn="1"/>
          </p:nvGrpSpPr>
          <p:grpSpPr>
            <a:xfrm>
              <a:off x="9596444" y="6528816"/>
              <a:ext cx="978690" cy="218599"/>
              <a:chOff x="9596444" y="6528816"/>
              <a:chExt cx="978690" cy="218599"/>
            </a:xfrm>
          </p:grpSpPr>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8ECA2D96-980A-48F5-87E1-332D01C648F0}"/>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05C4CF1B-096F-422F-AD33-F5C37C5307F4}"/>
                  </a:ext>
                </a:extLst>
              </p:cNvPr>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E6CE48F3-8F62-434B-A0CC-F13339B53F31}"/>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A540DE9E-41E0-4056-B73E-E8D3F768DC71}"/>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474082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11083144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731520"/>
          </a:xfrm>
        </p:spPr>
        <p:txBody>
          <a:bodyPr vert="horz"/>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919250"/>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6"/>
            </p:custDataLst>
          </p:nvPr>
        </p:nvSpPr>
        <p:spPr>
          <a:xfrm>
            <a:off x="554735" y="6601140"/>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702062F0-2474-47FE-AFCB-7DB2E5F8BB51}"/>
              </a:ext>
            </a:extLst>
          </p:cNvPr>
          <p:cNvGrpSpPr/>
          <p:nvPr userDrawn="1"/>
        </p:nvGrpSpPr>
        <p:grpSpPr>
          <a:xfrm>
            <a:off x="9318251" y="6528816"/>
            <a:ext cx="2033975" cy="256591"/>
            <a:chOff x="9596444" y="6528816"/>
            <a:chExt cx="2033975" cy="256591"/>
          </a:xfrm>
        </p:grpSpPr>
        <p:sp>
          <p:nvSpPr>
            <p:cNvPr id="24" name="Freeform: Shape 23">
              <a:extLst>
                <a:ext uri="{FF2B5EF4-FFF2-40B4-BE49-F238E27FC236}">
                  <a16:creationId xmlns:a16="http://schemas.microsoft.com/office/drawing/2014/main" id="{6038A781-6E11-45C8-8F58-D84B78932531}"/>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5" name="Group 24">
              <a:extLst>
                <a:ext uri="{FF2B5EF4-FFF2-40B4-BE49-F238E27FC236}">
                  <a16:creationId xmlns:a16="http://schemas.microsoft.com/office/drawing/2014/main" id="{D2199006-044B-4548-9CD9-44F42D3253EE}"/>
                </a:ext>
              </a:extLst>
            </p:cNvPr>
            <p:cNvGrpSpPr/>
            <p:nvPr userDrawn="1"/>
          </p:nvGrpSpPr>
          <p:grpSpPr>
            <a:xfrm>
              <a:off x="10651738" y="6635448"/>
              <a:ext cx="978681" cy="68285"/>
              <a:chOff x="10651738" y="6635448"/>
              <a:chExt cx="978681" cy="68285"/>
            </a:xfrm>
            <a:solidFill>
              <a:schemeClr val="tx1"/>
            </a:solidFill>
          </p:grpSpPr>
          <p:sp>
            <p:nvSpPr>
              <p:cNvPr id="30" name="Freeform: Shape 29">
                <a:extLst>
                  <a:ext uri="{FF2B5EF4-FFF2-40B4-BE49-F238E27FC236}">
                    <a16:creationId xmlns:a16="http://schemas.microsoft.com/office/drawing/2014/main" id="{C410F83D-0D67-41A0-B3BB-C4686D9AC7B8}"/>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545BAAAE-D0E4-4C47-B92E-801D86EB8B6D}"/>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642DD567-848C-4786-8D17-94B411F03F9C}"/>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37E1297E-138D-45FD-91EF-29224459821D}"/>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88A4BA17-8BFC-4E10-A138-4B4240045A56}"/>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26C956AA-9C84-4E4B-AD85-08C7F05FA554}"/>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195EAC5C-7C47-427D-824A-A1B4336E290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86027068-9B6E-4E6B-BC23-4C10FFAFA524}"/>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86C5C74E-3E79-4FAB-B1D6-F51B62AB420D}"/>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12B47949-9B55-4909-BF03-74103C98D72D}"/>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B4092786-E365-4B09-97A2-DDC9A64A5352}"/>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598E1C81-B619-4DE7-95E9-86D64379E898}"/>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7DB8779E-859F-4E50-A168-FF4D80ED5FED}"/>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733822F2-44DC-4698-9C03-07710DC42373}"/>
                </a:ext>
              </a:extLst>
            </p:cNvPr>
            <p:cNvGrpSpPr/>
            <p:nvPr userDrawn="1"/>
          </p:nvGrpSpPr>
          <p:grpSpPr>
            <a:xfrm>
              <a:off x="9596444" y="6528816"/>
              <a:ext cx="978690" cy="218599"/>
              <a:chOff x="9596444" y="6528816"/>
              <a:chExt cx="978690" cy="218599"/>
            </a:xfrm>
          </p:grpSpPr>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0B1A205C-1C48-4943-B750-021494D37D51}"/>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8B36F7B2-8C52-4C24-9CC4-07C0A26920A8}"/>
                  </a:ext>
                </a:extLst>
              </p:cNvPr>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A7F7B88B-7DF2-4980-9CF5-6049F30EBF8C}"/>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3951F8FF-ED5A-4EB7-BBA5-5C3273F2BAE0}"/>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213885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1246598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7918704" cy="731520"/>
          </a:xfrm>
        </p:spPr>
        <p:txBody>
          <a:bodyPr vert="horz"/>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19250"/>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solidFill>
                  <a:schemeClr val="tx1"/>
                </a:solidFill>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4" name="Group 23">
            <a:extLst>
              <a:ext uri="{FF2B5EF4-FFF2-40B4-BE49-F238E27FC236}">
                <a16:creationId xmlns:a16="http://schemas.microsoft.com/office/drawing/2014/main" id="{9F98B04B-0152-4879-8A69-2353A1191B43}"/>
              </a:ext>
            </a:extLst>
          </p:cNvPr>
          <p:cNvGrpSpPr/>
          <p:nvPr userDrawn="1"/>
        </p:nvGrpSpPr>
        <p:grpSpPr>
          <a:xfrm>
            <a:off x="9318251" y="6528816"/>
            <a:ext cx="2033975" cy="256591"/>
            <a:chOff x="9596444" y="6528816"/>
            <a:chExt cx="2033975" cy="256591"/>
          </a:xfrm>
        </p:grpSpPr>
        <p:sp>
          <p:nvSpPr>
            <p:cNvPr id="25" name="Freeform: Shape 24">
              <a:extLst>
                <a:ext uri="{FF2B5EF4-FFF2-40B4-BE49-F238E27FC236}">
                  <a16:creationId xmlns:a16="http://schemas.microsoft.com/office/drawing/2014/main" id="{552CCDF8-63E1-45BF-9D88-4C40F2B263FE}"/>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6" name="Group 25">
              <a:extLst>
                <a:ext uri="{FF2B5EF4-FFF2-40B4-BE49-F238E27FC236}">
                  <a16:creationId xmlns:a16="http://schemas.microsoft.com/office/drawing/2014/main" id="{99271246-D64B-4358-8398-C63EAC61F75E}"/>
                </a:ext>
              </a:extLst>
            </p:cNvPr>
            <p:cNvGrpSpPr/>
            <p:nvPr userDrawn="1"/>
          </p:nvGrpSpPr>
          <p:grpSpPr>
            <a:xfrm>
              <a:off x="10651738" y="6635448"/>
              <a:ext cx="978681" cy="68285"/>
              <a:chOff x="10651738" y="6635448"/>
              <a:chExt cx="978681" cy="68285"/>
            </a:xfrm>
            <a:solidFill>
              <a:schemeClr val="tx1"/>
            </a:solidFill>
          </p:grpSpPr>
          <p:sp>
            <p:nvSpPr>
              <p:cNvPr id="31" name="Freeform: Shape 30">
                <a:extLst>
                  <a:ext uri="{FF2B5EF4-FFF2-40B4-BE49-F238E27FC236}">
                    <a16:creationId xmlns:a16="http://schemas.microsoft.com/office/drawing/2014/main" id="{EF1F8AAC-04D6-4029-82A9-2C2D31BCFBFE}"/>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C890676B-8A42-4FF8-B0B0-B013DA7CE06A}"/>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C16FBEDF-6BE3-43E8-8FF0-368760DEF077}"/>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1DC0F9DD-8A72-4F43-92FF-077311C107D4}"/>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E695F5EF-AB72-4273-A7AF-46B55B77A159}"/>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B9D9D6B4-051A-4C76-8488-3230D80B6F47}"/>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D210D327-6484-475B-ACE8-223B30591A2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00228F55-9027-4BE3-A4E4-EC7FCB734E83}"/>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D3E77D07-7C87-4F7A-9F4F-7C501FE5540A}"/>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D2E13801-8ABF-4230-ADB5-E8C69972C88D}"/>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5EB4BC7F-EF9C-42A3-8F6A-878653022BAF}"/>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FD907A7-56A2-49BA-BD33-DB2D443537A1}"/>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EFCB608-F37C-44D4-9297-8D2286703184}"/>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7" name="Group 26">
              <a:extLst>
                <a:ext uri="{FF2B5EF4-FFF2-40B4-BE49-F238E27FC236}">
                  <a16:creationId xmlns:a16="http://schemas.microsoft.com/office/drawing/2014/main" id="{DD430FED-C35D-4215-A831-E49674F79866}"/>
                </a:ext>
              </a:extLst>
            </p:cNvPr>
            <p:cNvGrpSpPr/>
            <p:nvPr userDrawn="1"/>
          </p:nvGrpSpPr>
          <p:grpSpPr>
            <a:xfrm>
              <a:off x="9596444" y="6528816"/>
              <a:ext cx="978690" cy="218599"/>
              <a:chOff x="9596444" y="6528816"/>
              <a:chExt cx="978690" cy="218599"/>
            </a:xfrm>
          </p:grpSpPr>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C9F4E7E1-525A-4F4B-BEBF-41C72E078B01}"/>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0" name="Picture 29" descr="Michigan among top 10 pro-business states, named most improved state in  CNBC rankings | Economic development, Pure michigan, Michigan">
                <a:extLst>
                  <a:ext uri="{FF2B5EF4-FFF2-40B4-BE49-F238E27FC236}">
                    <a16:creationId xmlns:a16="http://schemas.microsoft.com/office/drawing/2014/main" id="{5FE4C96A-F737-4E80-96D4-98B40EE40668}"/>
                  </a:ext>
                </a:extLst>
              </p:cNvPr>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E2005FDF-037D-487A-A3E0-A9224133ED63}"/>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4" name="Slide Number">
            <a:extLst>
              <a:ext uri="{FF2B5EF4-FFF2-40B4-BE49-F238E27FC236}">
                <a16:creationId xmlns:a16="http://schemas.microsoft.com/office/drawing/2014/main" id="{C9EEF503-7B97-4C15-A6A0-4B3DD1E642DA}"/>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8236766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5928864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EDCB1688-880B-44E6-8532-22D4FA32778D}"/>
              </a:ext>
            </a:extLst>
          </p:cNvPr>
          <p:cNvSpPr>
            <a:spLocks/>
          </p:cNvSpPr>
          <p:nvPr userDrawn="1"/>
        </p:nvSpPr>
        <p:spPr bwMode="ltGray">
          <a:xfrm>
            <a:off x="0" y="6486348"/>
            <a:ext cx="12192000" cy="371652"/>
          </a:xfrm>
          <a:prstGeom prst="rect">
            <a:avLst/>
          </a:prstGeom>
          <a:solidFill>
            <a:srgbClr val="001D5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944612"/>
            <a:ext cx="11082528" cy="384721"/>
          </a:xfrm>
        </p:spPr>
        <p:txBody>
          <a:bodyPr vert="horz">
            <a:spAutoFit/>
          </a:bodyPr>
          <a:lstStyle>
            <a:lvl1pPr rtl="0">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6" name="Group 25">
            <a:extLst>
              <a:ext uri="{FF2B5EF4-FFF2-40B4-BE49-F238E27FC236}">
                <a16:creationId xmlns:a16="http://schemas.microsoft.com/office/drawing/2014/main" id="{367C718F-B6FC-4F32-A687-E6345369BF48}"/>
              </a:ext>
            </a:extLst>
          </p:cNvPr>
          <p:cNvGrpSpPr/>
          <p:nvPr userDrawn="1"/>
        </p:nvGrpSpPr>
        <p:grpSpPr>
          <a:xfrm>
            <a:off x="9318251" y="6528816"/>
            <a:ext cx="2033975" cy="256591"/>
            <a:chOff x="9596444" y="6528816"/>
            <a:chExt cx="2033975" cy="256591"/>
          </a:xfrm>
        </p:grpSpPr>
        <p:grpSp>
          <p:nvGrpSpPr>
            <p:cNvPr id="27" name="Group 26">
              <a:extLst>
                <a:ext uri="{FF2B5EF4-FFF2-40B4-BE49-F238E27FC236}">
                  <a16:creationId xmlns:a16="http://schemas.microsoft.com/office/drawing/2014/main" id="{20D85453-3475-47CD-BA49-9BAF7B54FD8D}"/>
                </a:ext>
              </a:extLst>
            </p:cNvPr>
            <p:cNvGrpSpPr/>
            <p:nvPr userDrawn="1"/>
          </p:nvGrpSpPr>
          <p:grpSpPr>
            <a:xfrm>
              <a:off x="10651738" y="6560134"/>
              <a:ext cx="978681" cy="225273"/>
              <a:chOff x="10651738" y="6560134"/>
              <a:chExt cx="978681" cy="225273"/>
            </a:xfrm>
          </p:grpSpPr>
          <p:sp>
            <p:nvSpPr>
              <p:cNvPr id="31" name="Freeform: Shape 30">
                <a:extLst>
                  <a:ext uri="{FF2B5EF4-FFF2-40B4-BE49-F238E27FC236}">
                    <a16:creationId xmlns:a16="http://schemas.microsoft.com/office/drawing/2014/main" id="{C002211B-6254-4B48-85B8-915BBDBEF2B8}"/>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E0E980E5-9629-4B99-82C2-063791A7FEE6}"/>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chemeClr val="bg1"/>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88531A5-70FC-4E31-97BC-81F1100F4700}"/>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649D9D58-2D0A-4C94-8097-09A3B606F043}"/>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chemeClr val="bg1"/>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703547EE-6B23-4900-A907-02FF77FBF2F1}"/>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DD82EC54-A6E1-4012-A726-EFA474F867D8}"/>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9BEAB689-2287-43AD-8B55-3EBEC14E75D3}"/>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0733F500-C94C-4049-AB0A-580327ADDC4E}"/>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chemeClr val="bg1"/>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CB0714E1-36E0-453E-8138-776AE641A09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9C8D694D-8BF1-4CAD-AF33-FE5C69136DAF}"/>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64E35D0F-847A-4A08-A158-584FC4ECCD19}"/>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chemeClr val="bg1"/>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754A57D-06F0-4B99-91F5-FDD3A79EDB2F}"/>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chemeClr val="bg1"/>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D93099B-6CBA-497E-865E-960086F4B21C}"/>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6E1A6EBE-B107-4F1E-A20D-3D3E13D891AE}"/>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chemeClr val="bg1"/>
              </a:solidFill>
              <a:ln w="9525" cap="flat">
                <a:noFill/>
                <a:prstDash val="solid"/>
                <a:miter/>
              </a:ln>
            </p:spPr>
            <p:txBody>
              <a:bodyPr rtlCol="0" anchor="ctr"/>
              <a:lstStyle/>
              <a:p>
                <a:endParaRPr lang="en-US" dirty="0"/>
              </a:p>
            </p:txBody>
          </p:sp>
        </p:grpSp>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27C0880C-4B8C-4B2A-8176-21CBAA805705}"/>
                </a:ext>
              </a:extLst>
            </p:cNvPr>
            <p:cNvPicPr>
              <a:picLocks noChangeAspect="1" noChangeArrowheads="1"/>
            </p:cNvPicPr>
            <p:nvPr userDrawn="1"/>
          </p:nvPicPr>
          <p:blipFill rotWithShape="1">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3CAD8EF4-73AA-484C-80B7-10C6455E0A6D}"/>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0" name="Picture 29" descr="Michigan among top 10 pro-business states, named most improved state in  CNBC rankings | Economic development, Pure michigan, Michigan">
              <a:extLst>
                <a:ext uri="{FF2B5EF4-FFF2-40B4-BE49-F238E27FC236}">
                  <a16:creationId xmlns:a16="http://schemas.microsoft.com/office/drawing/2014/main" id="{9A1B76F2-1580-4C26-8214-59733C9D1058}"/>
                </a:ext>
              </a:extLst>
            </p:cNvPr>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5" name="Slide Number">
            <a:extLst>
              <a:ext uri="{FF2B5EF4-FFF2-40B4-BE49-F238E27FC236}">
                <a16:creationId xmlns:a16="http://schemas.microsoft.com/office/drawing/2014/main" id="{5B42C0FF-3D21-4746-99D6-4E4EF88BDCB1}"/>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1666439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051144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189EE01A-1C15-4DF9-A3EC-82610720CEA0}"/>
              </a:ext>
            </a:extLst>
          </p:cNvPr>
          <p:cNvSpPr>
            <a:spLocks noChangeArrowheads="1"/>
          </p:cNvSpPr>
          <p:nvPr userDrawn="1">
            <p:custDataLst>
              <p:tags r:id="rId4"/>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692004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4318969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grpSp>
        <p:nvGrpSpPr>
          <p:cNvPr id="53" name="Group 52">
            <a:extLst>
              <a:ext uri="{FF2B5EF4-FFF2-40B4-BE49-F238E27FC236}">
                <a16:creationId xmlns:a16="http://schemas.microsoft.com/office/drawing/2014/main" id="{C52640D5-C2A7-4D5A-82E3-7F2081D2264A}"/>
              </a:ext>
            </a:extLst>
          </p:cNvPr>
          <p:cNvGrpSpPr/>
          <p:nvPr userDrawn="1"/>
        </p:nvGrpSpPr>
        <p:grpSpPr>
          <a:xfrm>
            <a:off x="3302368" y="3076576"/>
            <a:ext cx="5587266" cy="704850"/>
            <a:chOff x="3302368" y="3076576"/>
            <a:chExt cx="5587266" cy="704850"/>
          </a:xfrm>
        </p:grpSpPr>
        <p:sp>
          <p:nvSpPr>
            <p:cNvPr id="14" name="Freeform: Shape 13">
              <a:extLst>
                <a:ext uri="{FF2B5EF4-FFF2-40B4-BE49-F238E27FC236}">
                  <a16:creationId xmlns:a16="http://schemas.microsoft.com/office/drawing/2014/main" id="{DE52504B-ED5A-4ABC-906C-C5D956CD9F25}"/>
                </a:ext>
              </a:extLst>
            </p:cNvPr>
            <p:cNvSpPr/>
            <p:nvPr/>
          </p:nvSpPr>
          <p:spPr bwMode="ltGray">
            <a:xfrm>
              <a:off x="6728190" y="3162606"/>
              <a:ext cx="813666" cy="618820"/>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15" name="Group 14">
              <a:extLst>
                <a:ext uri="{FF2B5EF4-FFF2-40B4-BE49-F238E27FC236}">
                  <a16:creationId xmlns:a16="http://schemas.microsoft.com/office/drawing/2014/main" id="{98641A9D-4DC7-4792-8A7F-A70CFD2B5B6C}"/>
                </a:ext>
              </a:extLst>
            </p:cNvPr>
            <p:cNvGrpSpPr/>
            <p:nvPr userDrawn="1"/>
          </p:nvGrpSpPr>
          <p:grpSpPr>
            <a:xfrm>
              <a:off x="6201228" y="3369492"/>
              <a:ext cx="2688406" cy="187577"/>
              <a:chOff x="10651738" y="6635448"/>
              <a:chExt cx="978681" cy="68285"/>
            </a:xfrm>
            <a:solidFill>
              <a:schemeClr val="tx1"/>
            </a:solidFill>
          </p:grpSpPr>
          <p:sp>
            <p:nvSpPr>
              <p:cNvPr id="20" name="Freeform: Shape 19">
                <a:extLst>
                  <a:ext uri="{FF2B5EF4-FFF2-40B4-BE49-F238E27FC236}">
                    <a16:creationId xmlns:a16="http://schemas.microsoft.com/office/drawing/2014/main" id="{C6F02C6B-D586-4E1F-A319-33FB070C2D68}"/>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7D7D25B7-6398-4BCD-AAB5-76B3A9DEE9D5}"/>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1E52F243-63BC-4A1E-8094-0208EC7EEA98}"/>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10565766-BFA1-4C11-B6C2-E4E50492C60C}"/>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11E93A0F-9FF1-4C8C-8C01-D8AAF296F9C7}"/>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FE41DFE5-AABA-47B9-9D0A-E6FC4CE3D574}"/>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6095C75E-C985-4EBE-8183-B749FBEDA5BD}"/>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99C64CA0-33C8-4B9B-B80E-2B795888339C}"/>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CA4C7BBF-C137-4D57-BB22-36168F2FF07F}"/>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0EBC8D6C-904B-4952-B99F-AC3984C966B7}"/>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6D23F6A3-2BF6-4F5B-9594-E5F78E727EB3}"/>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C4492F39-8B60-483B-BCE2-CA916B186F10}"/>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71DE0FDC-988E-40C2-AA73-EAF3AE866E9A}"/>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pic>
          <p:nvPicPr>
            <p:cNvPr id="18" name="Picture 17" descr="Michigan among top 10 pro-business states, named most improved state in  CNBC rankings | Economic development, Pure michigan, Michigan">
              <a:extLst>
                <a:ext uri="{FF2B5EF4-FFF2-40B4-BE49-F238E27FC236}">
                  <a16:creationId xmlns:a16="http://schemas.microsoft.com/office/drawing/2014/main" id="{DAEC263C-8BE3-4277-A4E7-52F1BA0071F4}"/>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4815" t="50755" r="52979" b="40362"/>
            <a:stretch/>
          </p:blipFill>
          <p:spPr bwMode="ltGray">
            <a:xfrm>
              <a:off x="3302368" y="3492062"/>
              <a:ext cx="2629687" cy="185001"/>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18" descr="Michigan among top 10 pro-business states, named most improved state in  CNBC rankings | Economic development, Pure michigan, Michigan">
              <a:extLst>
                <a:ext uri="{FF2B5EF4-FFF2-40B4-BE49-F238E27FC236}">
                  <a16:creationId xmlns:a16="http://schemas.microsoft.com/office/drawing/2014/main" id="{34FA4C92-F722-46F2-AE34-F462A4B88043}"/>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4815" t="30807" r="52037" b="49245"/>
            <a:stretch/>
          </p:blipFill>
          <p:spPr bwMode="ltGray">
            <a:xfrm>
              <a:off x="3302368" y="3076576"/>
              <a:ext cx="2688431" cy="415486"/>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descr="Michigan among top 10 pro-business states, named most improved state in  CNBC rankings | Economic development, Pure michigan, Michigan">
              <a:extLst>
                <a:ext uri="{FF2B5EF4-FFF2-40B4-BE49-F238E27FC236}">
                  <a16:creationId xmlns:a16="http://schemas.microsoft.com/office/drawing/2014/main" id="{2AD44453-2870-46B9-9F93-64A4EAC378DD}"/>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47963" t="34937" r="48877" b="36416"/>
            <a:stretch/>
          </p:blipFill>
          <p:spPr bwMode="ltGray">
            <a:xfrm>
              <a:off x="5990796" y="3162606"/>
              <a:ext cx="196831" cy="596666"/>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4411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694300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4211743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424029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Gri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590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38" b="1" i="0">
                <a:solidFill>
                  <a:schemeClr val="tx1"/>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srgbClr val="000000">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2/14/23</a:t>
            </a:fld>
            <a:endParaRPr kumimoji="0" lang="en-US" sz="18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35778924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Mid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3044280"/>
            <a:ext cx="5065776" cy="769441"/>
          </a:xfrm>
          <a:prstGeom prst="rect">
            <a:avLst/>
          </a:prstGeom>
        </p:spPr>
        <p:txBody>
          <a:bodyPr rIns="365760" anchor="ctr">
            <a:noAutofit/>
          </a:bodyPr>
          <a:lstStyle>
            <a:lvl1pPr>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5802313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0537866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563901"/>
            <a:ext cx="9317512" cy="384721"/>
          </a:xfrm>
        </p:spPr>
        <p:txBody>
          <a:bodyPr vert="horz" wrap="square" lIns="0" tIns="0" rIns="0" bIns="0" rtlCol="0" anchor="ctr" anchorCtr="0">
            <a:spAutoFit/>
          </a:bodyPr>
          <a:lstStyle>
            <a:lvl1pPr>
              <a:defRPr lang="en-US" dirty="0">
                <a:solidFill>
                  <a:schemeClr val="bg1"/>
                </a:solidFill>
              </a:defRPr>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236334"/>
            <a:ext cx="9317512" cy="276999"/>
          </a:xfrm>
          <a:prstGeom prst="rect">
            <a:avLst/>
          </a:prstGeom>
        </p:spPr>
        <p:txBody>
          <a:bodyPr vert="horz" wrap="square" lIns="0" tIns="0" rIns="0" bIns="0" rtlCol="0">
            <a:noAutofit/>
          </a:bodyPr>
          <a:lstStyle>
            <a:lvl1pPr>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5570158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6122726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563901"/>
            <a:ext cx="9317512" cy="384721"/>
          </a:xfrm>
        </p:spPr>
        <p:txBody>
          <a:bodyPr vert="horz" wrap="square" lIns="0" tIns="0" rIns="0" bIns="0" rtlCol="0" anchor="ctr" anchorCtr="0">
            <a:spAutoFit/>
          </a:bodyPr>
          <a:lstStyle>
            <a:lvl1pPr>
              <a:defRPr lang="en-US" dirty="0">
                <a:solidFill>
                  <a:schemeClr val="bg1"/>
                </a:solidFill>
              </a:defRPr>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236334"/>
            <a:ext cx="9317512" cy="276999"/>
          </a:xfrm>
          <a:prstGeom prst="rect">
            <a:avLst/>
          </a:prstGeom>
        </p:spPr>
        <p:txBody>
          <a:bodyPr vert="horz" wrap="square" lIns="0" tIns="0" rIns="0" bIns="0" rtlCol="0">
            <a:noAutofit/>
          </a:bodyPr>
          <a:lstStyle>
            <a:lvl1pPr>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1797456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1910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a:lstStyle/>
          <a:p>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7" name="1. On-page tracker">
            <a:extLst>
              <a:ext uri="{FF2B5EF4-FFF2-40B4-BE49-F238E27FC236}">
                <a16:creationId xmlns:a16="http://schemas.microsoft.com/office/drawing/2014/main" id="{113DFDDF-7DA2-4E92-8555-8B9DB1295FAA}"/>
              </a:ext>
            </a:extLst>
          </p:cNvPr>
          <p:cNvSpPr>
            <a:spLocks noGrp="1"/>
          </p:cNvSpPr>
          <p:nvPr>
            <p:ph type="body" sz="quarter" idx="16" hasCustomPrompt="1"/>
            <p:custDataLst>
              <p:tags r:id="rId6"/>
            </p:custDataLst>
          </p:nvPr>
        </p:nvSpPr>
        <p:spPr>
          <a:xfrm>
            <a:off x="7156704" y="89320"/>
            <a:ext cx="4480560" cy="123111"/>
          </a:xfrm>
        </p:spPr>
        <p:txBody>
          <a:bodyPr vert="horz" wrap="square" lIns="0" tIns="0" rIns="0" bIns="0" rtlCol="0" anchor="ctr" anchorCtr="0">
            <a:spAutoFit/>
          </a:bodyPr>
          <a:lstStyle>
            <a:lvl1pPr algn="r">
              <a:defRPr lang="en-US" sz="800" dirty="0"/>
            </a:lvl1pPr>
          </a:lstStyle>
          <a:p>
            <a:pPr lvl="0" algn="r"/>
            <a:r>
              <a:rPr lang="en-US" dirty="0"/>
              <a:t>Chapter › Topic</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Tree>
    <p:extLst>
      <p:ext uri="{BB962C8B-B14F-4D97-AF65-F5344CB8AC3E}">
        <p14:creationId xmlns:p14="http://schemas.microsoft.com/office/powerpoint/2010/main" val="3930449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ntrast Titl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18826202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CC9CD84B-0C78-4910-9EBD-8DA2550B85BE}"/>
              </a:ext>
            </a:extLst>
          </p:cNvPr>
          <p:cNvGrpSpPr/>
          <p:nvPr userDrawn="1"/>
        </p:nvGrpSpPr>
        <p:grpSpPr>
          <a:xfrm>
            <a:off x="0" y="0"/>
            <a:ext cx="12192000" cy="6858000"/>
            <a:chOff x="0" y="0"/>
            <a:chExt cx="12192000" cy="6858000"/>
          </a:xfrm>
        </p:grpSpPr>
        <p:pic>
          <p:nvPicPr>
            <p:cNvPr id="7" name="Picture 6" descr="Front-slide.jpg">
              <a:extLst>
                <a:ext uri="{FF2B5EF4-FFF2-40B4-BE49-F238E27FC236}">
                  <a16:creationId xmlns:a16="http://schemas.microsoft.com/office/drawing/2014/main" id="{EC1450A5-C0F6-44EB-B389-B5FCA3BE05D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bwMode="ltGray">
            <a:xfrm>
              <a:off x="0" y="0"/>
              <a:ext cx="12192000" cy="5442613"/>
            </a:xfrm>
            <a:prstGeom prst="rect">
              <a:avLst/>
            </a:prstGeom>
          </p:spPr>
        </p:pic>
        <p:pic>
          <p:nvPicPr>
            <p:cNvPr id="8" name="Picture 7" descr="Front-slide.jpg">
              <a:extLst>
                <a:ext uri="{FF2B5EF4-FFF2-40B4-BE49-F238E27FC236}">
                  <a16:creationId xmlns:a16="http://schemas.microsoft.com/office/drawing/2014/main" id="{4F1C13A1-1DD6-4BAC-A77E-14C8B3C29EF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bwMode="ltGray">
            <a:xfrm>
              <a:off x="0" y="5350538"/>
              <a:ext cx="12192000" cy="1507462"/>
            </a:xfrm>
            <a:prstGeom prst="rect">
              <a:avLst/>
            </a:prstGeom>
          </p:spPr>
        </p:pic>
      </p:grpSp>
      <p:sp>
        <p:nvSpPr>
          <p:cNvPr id="9" name="Documenttype">
            <a:extLst>
              <a:ext uri="{FF2B5EF4-FFF2-40B4-BE49-F238E27FC236}">
                <a16:creationId xmlns:a16="http://schemas.microsoft.com/office/drawing/2014/main" id="{2FAC6CB0-6559-4773-B52A-0AC46A431A1E}"/>
              </a:ext>
            </a:extLst>
          </p:cNvPr>
          <p:cNvSpPr>
            <a:spLocks noGrp="1"/>
          </p:cNvSpPr>
          <p:nvPr userDrawn="1">
            <p:ph type="body" sz="quarter" idx="13" hasCustomPrompt="1"/>
            <p:custDataLst>
              <p:tags r:id="rId2"/>
            </p:custDataLst>
          </p:nvPr>
        </p:nvSpPr>
        <p:spPr>
          <a:xfrm>
            <a:off x="550800" y="6210300"/>
            <a:ext cx="11082847"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tx1"/>
                </a:solidFill>
              </a:defRPr>
            </a:lvl1pPr>
          </a:lstStyle>
          <a:p>
            <a:pPr lvl="0">
              <a:buNone/>
            </a:pPr>
            <a:r>
              <a:rPr lang="en-US" dirty="0"/>
              <a:t>Edit date or title/role</a:t>
            </a:r>
          </a:p>
        </p:txBody>
      </p:sp>
      <p:sp>
        <p:nvSpPr>
          <p:cNvPr id="10" name="Subtitle">
            <a:extLst>
              <a:ext uri="{FF2B5EF4-FFF2-40B4-BE49-F238E27FC236}">
                <a16:creationId xmlns:a16="http://schemas.microsoft.com/office/drawing/2014/main" id="{CB9DFD5B-1AF3-490A-B65D-0EB56B7AB51E}"/>
              </a:ext>
            </a:extLst>
          </p:cNvPr>
          <p:cNvSpPr>
            <a:spLocks noGrp="1"/>
          </p:cNvSpPr>
          <p:nvPr userDrawn="1">
            <p:ph type="subTitle" idx="1"/>
            <p:custDataLst>
              <p:tags r:id="rId3"/>
            </p:custDataLst>
          </p:nvPr>
        </p:nvSpPr>
        <p:spPr>
          <a:xfrm>
            <a:off x="551941" y="5750826"/>
            <a:ext cx="11082847"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tx1"/>
                </a:solidFill>
              </a:defRPr>
            </a:lvl1pPr>
          </a:lstStyle>
          <a:p>
            <a:pPr lvl="0">
              <a:buNone/>
            </a:pPr>
            <a:r>
              <a:rPr lang="en-US" dirty="0"/>
              <a:t>Click to edit Master subtitle style</a:t>
            </a:r>
          </a:p>
        </p:txBody>
      </p:sp>
      <p:sp>
        <p:nvSpPr>
          <p:cNvPr id="12" name="Title">
            <a:extLst>
              <a:ext uri="{FF2B5EF4-FFF2-40B4-BE49-F238E27FC236}">
                <a16:creationId xmlns:a16="http://schemas.microsoft.com/office/drawing/2014/main" id="{262AA4FD-B15A-468B-8945-E2FAFEBE363D}"/>
              </a:ext>
            </a:extLst>
          </p:cNvPr>
          <p:cNvSpPr>
            <a:spLocks noGrp="1"/>
          </p:cNvSpPr>
          <p:nvPr userDrawn="1">
            <p:ph type="title" hasCustomPrompt="1"/>
            <p:custDataLst>
              <p:tags r:id="rId4"/>
            </p:custDataLst>
          </p:nvPr>
        </p:nvSpPr>
        <p:spPr>
          <a:xfrm>
            <a:off x="551941" y="4368023"/>
            <a:ext cx="11082847" cy="123110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000" b="0" dirty="0">
                <a:solidFill>
                  <a:schemeClr val="tx1"/>
                </a:solidFill>
              </a:defRPr>
            </a:lvl1pPr>
          </a:lstStyle>
          <a:p>
            <a:pPr lvl="0"/>
            <a:r>
              <a:rPr lang="en-US" dirty="0"/>
              <a:t>Click to edit </a:t>
            </a:r>
            <a:br>
              <a:rPr lang="en-US" dirty="0"/>
            </a:br>
            <a:r>
              <a:rPr lang="en-US" dirty="0"/>
              <a:t>Master title style</a:t>
            </a:r>
          </a:p>
        </p:txBody>
      </p:sp>
    </p:spTree>
    <p:extLst>
      <p:ext uri="{BB962C8B-B14F-4D97-AF65-F5344CB8AC3E}">
        <p14:creationId xmlns:p14="http://schemas.microsoft.com/office/powerpoint/2010/main" val="24321325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2974828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172212"/>
            <a:ext cx="11082528" cy="731520"/>
          </a:xfrm>
        </p:spPr>
        <p:txBody>
          <a:bodyPr vert="horz" wrap="square" lIns="0" tIns="0" rIns="0" bIns="0" rtlCol="0" anchor="b" anchorCtr="0">
            <a:noAutofit/>
          </a:bodyPr>
          <a:lstStyle>
            <a:lvl1pPr>
              <a:defRPr lang="en-US" b="0" dirty="0"/>
            </a:lvl1pPr>
          </a:lstStyle>
          <a:p>
            <a:pPr lvl="0"/>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dirty="0"/>
              <a:t>Click to edit Master subtitle style</a:t>
            </a: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5"/>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4" name="Slide Number">
            <a:extLst>
              <a:ext uri="{FF2B5EF4-FFF2-40B4-BE49-F238E27FC236}">
                <a16:creationId xmlns:a16="http://schemas.microsoft.com/office/drawing/2014/main" id="{1D7454DD-05E9-4168-8520-1688A46A9A11}"/>
              </a:ext>
            </a:extLst>
          </p:cNvPr>
          <p:cNvSpPr>
            <a:spLocks noChangeArrowheads="1"/>
          </p:cNvSpPr>
          <p:nvPr userDrawn="1">
            <p:custDataLst>
              <p:tags r:id="rId7"/>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0566112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1103764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noAutofit/>
          </a:bodyPr>
          <a:lstStyle>
            <a:lvl1pPr rtl="0">
              <a:defRPr>
                <a:ln w="6350" cap="flat">
                  <a:noFill/>
                  <a:miter lim="800000"/>
                </a:ln>
              </a:defRPr>
            </a:lvl1pPr>
          </a:lstStyle>
          <a:p>
            <a:r>
              <a:rPr lang="en-US" dirty="0"/>
              <a:t>Click to edit Master title style</a:t>
            </a: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Slide Number">
            <a:extLst>
              <a:ext uri="{FF2B5EF4-FFF2-40B4-BE49-F238E27FC236}">
                <a16:creationId xmlns:a16="http://schemas.microsoft.com/office/drawing/2014/main" id="{14CFEBD6-5FBB-40FA-A73A-0CB54691630C}"/>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709330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ast 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extLst>
              <p:ext uri="{D42A27DB-BD31-4B8C-83A1-F6EECF244321}">
                <p14:modId xmlns:p14="http://schemas.microsoft.com/office/powerpoint/2010/main" val="1019295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7" name="5. Source" hidden="1">
            <a:extLst>
              <a:ext uri="{FF2B5EF4-FFF2-40B4-BE49-F238E27FC236}">
                <a16:creationId xmlns:a16="http://schemas.microsoft.com/office/drawing/2014/main" id="{677DA9EB-F148-4622-AB71-9F38D348578D}"/>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29A5BC72-B58B-4282-B0EA-EE79CC589D7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C2000824-5537-4AEC-830B-4D5930FB40CC}"/>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5648632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ast 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extLst>
              <p:ext uri="{D42A27DB-BD31-4B8C-83A1-F6EECF244321}">
                <p14:modId xmlns:p14="http://schemas.microsoft.com/office/powerpoint/2010/main" val="1534511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dirty="0"/>
              <a:t>Click to edit Master title style</a:t>
            </a:r>
          </a:p>
        </p:txBody>
      </p:sp>
      <p:sp>
        <p:nvSpPr>
          <p:cNvPr id="6" name="5. Source" hidden="1">
            <a:extLst>
              <a:ext uri="{FF2B5EF4-FFF2-40B4-BE49-F238E27FC236}">
                <a16:creationId xmlns:a16="http://schemas.microsoft.com/office/drawing/2014/main" id="{4376B40D-309A-4442-81B2-638CDEBB2F76}"/>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8F89071A-FCD4-4931-B959-81108D770B1E}"/>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8" name="Slide Number">
            <a:extLst>
              <a:ext uri="{FF2B5EF4-FFF2-40B4-BE49-F238E27FC236}">
                <a16:creationId xmlns:a16="http://schemas.microsoft.com/office/drawing/2014/main" id="{B815CF3E-CAEB-4CC9-B522-8A43E85237AD}"/>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318759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714998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grpSp>
        <p:nvGrpSpPr>
          <p:cNvPr id="8" name="Group 7">
            <a:extLst>
              <a:ext uri="{FF2B5EF4-FFF2-40B4-BE49-F238E27FC236}">
                <a16:creationId xmlns:a16="http://schemas.microsoft.com/office/drawing/2014/main" id="{A5E2D383-6BD7-4E47-AEAB-BF8D485A2A7F}"/>
              </a:ext>
            </a:extLst>
          </p:cNvPr>
          <p:cNvGrpSpPr/>
          <p:nvPr userDrawn="1"/>
        </p:nvGrpSpPr>
        <p:grpSpPr bwMode="ltGray">
          <a:xfrm>
            <a:off x="0" y="0"/>
            <a:ext cx="12192000" cy="6858000"/>
            <a:chOff x="0" y="0"/>
            <a:chExt cx="12192000" cy="6858000"/>
          </a:xfrm>
        </p:grpSpPr>
        <p:pic>
          <p:nvPicPr>
            <p:cNvPr id="9" name="Picture 8" descr="Front-slide.jpg">
              <a:extLst>
                <a:ext uri="{FF2B5EF4-FFF2-40B4-BE49-F238E27FC236}">
                  <a16:creationId xmlns:a16="http://schemas.microsoft.com/office/drawing/2014/main" id="{FC30A1D8-8696-456A-8FD3-9F8331321B13}"/>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bwMode="ltGray">
            <a:xfrm>
              <a:off x="0" y="0"/>
              <a:ext cx="12192000" cy="5442613"/>
            </a:xfrm>
            <a:prstGeom prst="rect">
              <a:avLst/>
            </a:prstGeom>
          </p:spPr>
        </p:pic>
        <p:pic>
          <p:nvPicPr>
            <p:cNvPr id="10" name="Picture 9" descr="Front-slide.jpg">
              <a:extLst>
                <a:ext uri="{FF2B5EF4-FFF2-40B4-BE49-F238E27FC236}">
                  <a16:creationId xmlns:a16="http://schemas.microsoft.com/office/drawing/2014/main" id="{99CC370B-6E36-4605-A9B8-1C13046721E1}"/>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bwMode="ltGray">
            <a:xfrm>
              <a:off x="0" y="5350538"/>
              <a:ext cx="12192000" cy="1507462"/>
            </a:xfrm>
            <a:prstGeom prst="rect">
              <a:avLst/>
            </a:prstGeom>
          </p:spPr>
        </p:pic>
      </p:gr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7" name="Documenttype">
            <a:extLst>
              <a:ext uri="{FF2B5EF4-FFF2-40B4-BE49-F238E27FC236}">
                <a16:creationId xmlns:a16="http://schemas.microsoft.com/office/drawing/2014/main" id="{0F3FF28E-2DBF-4A30-9824-7AEEE5DB5C18}"/>
              </a:ext>
            </a:extLst>
          </p:cNvPr>
          <p:cNvSpPr>
            <a:spLocks noGrp="1"/>
          </p:cNvSpPr>
          <p:nvPr>
            <p:ph type="body" sz="quarter" idx="13" hasCustomPrompt="1"/>
            <p:custDataLst>
              <p:tags r:id="rId3"/>
            </p:custDataLst>
          </p:nvPr>
        </p:nvSpPr>
        <p:spPr>
          <a:xfrm>
            <a:off x="550800" y="6210300"/>
            <a:ext cx="11082847"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9" name="Subtitle">
            <a:extLst>
              <a:ext uri="{FF2B5EF4-FFF2-40B4-BE49-F238E27FC236}">
                <a16:creationId xmlns:a16="http://schemas.microsoft.com/office/drawing/2014/main" id="{D69A11EA-2D65-43CB-91C6-D357AC640203}"/>
              </a:ext>
            </a:extLst>
          </p:cNvPr>
          <p:cNvSpPr>
            <a:spLocks noGrp="1"/>
          </p:cNvSpPr>
          <p:nvPr>
            <p:ph type="subTitle" idx="1"/>
            <p:custDataLst>
              <p:tags r:id="rId4"/>
            </p:custDataLst>
          </p:nvPr>
        </p:nvSpPr>
        <p:spPr>
          <a:xfrm>
            <a:off x="551941" y="5750826"/>
            <a:ext cx="11082847"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1" name="Title">
            <a:extLst>
              <a:ext uri="{FF2B5EF4-FFF2-40B4-BE49-F238E27FC236}">
                <a16:creationId xmlns:a16="http://schemas.microsoft.com/office/drawing/2014/main" id="{648DC54C-5450-4B3E-8814-2A74A1321519}"/>
              </a:ext>
            </a:extLst>
          </p:cNvPr>
          <p:cNvSpPr>
            <a:spLocks noGrp="1"/>
          </p:cNvSpPr>
          <p:nvPr>
            <p:ph type="title" hasCustomPrompt="1"/>
            <p:custDataLst>
              <p:tags r:id="rId5"/>
            </p:custDataLst>
          </p:nvPr>
        </p:nvSpPr>
        <p:spPr>
          <a:xfrm>
            <a:off x="551941" y="4368023"/>
            <a:ext cx="11082847" cy="123110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000" b="0" dirty="0">
                <a:solidFill>
                  <a:schemeClr val="bg1"/>
                </a:solidFill>
              </a:defRPr>
            </a:lvl1pPr>
          </a:lstStyle>
          <a:p>
            <a:pPr lvl="0"/>
            <a:r>
              <a:rPr lang="en-US" dirty="0"/>
              <a:t>Click to edit </a:t>
            </a:r>
            <a:br>
              <a:rPr lang="en-US" dirty="0"/>
            </a:br>
            <a:r>
              <a:rPr lang="en-US" dirty="0"/>
              <a:t>Master title style</a:t>
            </a:r>
          </a:p>
        </p:txBody>
      </p:sp>
    </p:spTree>
    <p:extLst>
      <p:ext uri="{BB962C8B-B14F-4D97-AF65-F5344CB8AC3E}">
        <p14:creationId xmlns:p14="http://schemas.microsoft.com/office/powerpoint/2010/main" val="40648376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extLst>
              <p:ext uri="{D42A27DB-BD31-4B8C-83A1-F6EECF244321}">
                <p14:modId xmlns:p14="http://schemas.microsoft.com/office/powerpoint/2010/main" val="1017719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en-US" dirty="0"/>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11" name="5. Source" hidden="1">
            <a:extLst>
              <a:ext uri="{FF2B5EF4-FFF2-40B4-BE49-F238E27FC236}">
                <a16:creationId xmlns:a16="http://schemas.microsoft.com/office/drawing/2014/main" id="{C5FBD0AF-1EDD-41EB-9A6E-173435ADFFE5}"/>
              </a:ext>
            </a:extLst>
          </p:cNvPr>
          <p:cNvSpPr txBox="1"/>
          <p:nvPr userDrawn="1">
            <p:custDataLst>
              <p:tags r:id="rId5"/>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878CBA30-A797-424E-A56B-F43F015ECE96}"/>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3" name="Slide Number">
            <a:extLst>
              <a:ext uri="{FF2B5EF4-FFF2-40B4-BE49-F238E27FC236}">
                <a16:creationId xmlns:a16="http://schemas.microsoft.com/office/drawing/2014/main" id="{8A7E8E1E-80F1-4D14-92AD-5C771DE39557}"/>
              </a:ext>
            </a:extLst>
          </p:cNvPr>
          <p:cNvSpPr>
            <a:spLocks noChangeArrowheads="1"/>
          </p:cNvSpPr>
          <p:nvPr userDrawn="1">
            <p:custDataLst>
              <p:tags r:id="rId7"/>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748021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ntrast 1/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19343881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chemeClr val="bg2"/>
              </a:solidFill>
              <a:latin typeface="Arial" panose="020B0604020202020204" pitchFamily="34" charset="0"/>
            </a:endParaRPr>
          </a:p>
        </p:txBody>
      </p: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4"/>
            </p:custDataLst>
          </p:nvPr>
        </p:nvSpPr>
        <p:spPr>
          <a:xfrm>
            <a:off x="554736" y="2744369"/>
            <a:ext cx="2514600" cy="769441"/>
          </a:xfrm>
        </p:spPr>
        <p:txBody>
          <a:bodyPr vert="horz" anchor="b">
            <a:noAutofit/>
          </a:bodyPr>
          <a:lstStyle>
            <a:lvl1pPr rtl="0">
              <a:defRPr>
                <a:solidFill>
                  <a:schemeClr val="bg1"/>
                </a:solidFill>
              </a:defRPr>
            </a:lvl1pPr>
          </a:lstStyle>
          <a:p>
            <a:r>
              <a:rPr lang="en-US" dirty="0"/>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064AC035-5239-45FF-8383-33CBCD30D33E}"/>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bg2"/>
                </a:solidFill>
              </a:rPr>
              <a:t>Source: …</a:t>
            </a:r>
          </a:p>
        </p:txBody>
      </p:sp>
      <p:sp>
        <p:nvSpPr>
          <p:cNvPr id="10" name="1. On-page tracker">
            <a:extLst>
              <a:ext uri="{FF2B5EF4-FFF2-40B4-BE49-F238E27FC236}">
                <a16:creationId xmlns:a16="http://schemas.microsoft.com/office/drawing/2014/main" id="{7E97B40B-AFF2-4819-823D-9831ADC756CA}"/>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CF344B88-CFB2-4F54-A9C2-A9EE8C045653}"/>
              </a:ext>
            </a:extLst>
          </p:cNvPr>
          <p:cNvGrpSpPr/>
          <p:nvPr userDrawn="1"/>
        </p:nvGrpSpPr>
        <p:grpSpPr>
          <a:xfrm>
            <a:off x="9318251" y="6528816"/>
            <a:ext cx="2033975" cy="256591"/>
            <a:chOff x="9596444" y="6528816"/>
            <a:chExt cx="2033975" cy="256591"/>
          </a:xfrm>
        </p:grpSpPr>
        <p:grpSp>
          <p:nvGrpSpPr>
            <p:cNvPr id="24" name="Group 23">
              <a:extLst>
                <a:ext uri="{FF2B5EF4-FFF2-40B4-BE49-F238E27FC236}">
                  <a16:creationId xmlns:a16="http://schemas.microsoft.com/office/drawing/2014/main" id="{C856E032-DA30-4E56-818D-3995E1EEDB8B}"/>
                </a:ext>
              </a:extLst>
            </p:cNvPr>
            <p:cNvGrpSpPr/>
            <p:nvPr userDrawn="1"/>
          </p:nvGrpSpPr>
          <p:grpSpPr>
            <a:xfrm>
              <a:off x="10651738" y="6560134"/>
              <a:ext cx="978681" cy="225273"/>
              <a:chOff x="10651738" y="6560134"/>
              <a:chExt cx="978681" cy="225273"/>
            </a:xfrm>
          </p:grpSpPr>
          <p:sp>
            <p:nvSpPr>
              <p:cNvPr id="28" name="Freeform: Shape 27">
                <a:extLst>
                  <a:ext uri="{FF2B5EF4-FFF2-40B4-BE49-F238E27FC236}">
                    <a16:creationId xmlns:a16="http://schemas.microsoft.com/office/drawing/2014/main" id="{71937DF7-DD62-4521-A308-071887D8557C}"/>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9" name="Freeform: Shape 28">
                <a:extLst>
                  <a:ext uri="{FF2B5EF4-FFF2-40B4-BE49-F238E27FC236}">
                    <a16:creationId xmlns:a16="http://schemas.microsoft.com/office/drawing/2014/main" id="{6A200275-973C-4A73-A6D0-FEF29EE40352}"/>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0" name="Freeform: Shape 29">
                <a:extLst>
                  <a:ext uri="{FF2B5EF4-FFF2-40B4-BE49-F238E27FC236}">
                    <a16:creationId xmlns:a16="http://schemas.microsoft.com/office/drawing/2014/main" id="{AA044FDC-1746-4D57-AC6C-E56D1873F60B}"/>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1" name="Freeform: Shape 30">
                <a:extLst>
                  <a:ext uri="{FF2B5EF4-FFF2-40B4-BE49-F238E27FC236}">
                    <a16:creationId xmlns:a16="http://schemas.microsoft.com/office/drawing/2014/main" id="{F70086AE-48A6-43F6-8F8B-503A0B2ED1D0}"/>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2" name="Freeform: Shape 31">
                <a:extLst>
                  <a:ext uri="{FF2B5EF4-FFF2-40B4-BE49-F238E27FC236}">
                    <a16:creationId xmlns:a16="http://schemas.microsoft.com/office/drawing/2014/main" id="{1B7D61B6-EC2D-4FFB-A0A6-B9EDD52AA216}"/>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3" name="Freeform: Shape 32">
                <a:extLst>
                  <a:ext uri="{FF2B5EF4-FFF2-40B4-BE49-F238E27FC236}">
                    <a16:creationId xmlns:a16="http://schemas.microsoft.com/office/drawing/2014/main" id="{24B584F7-82DA-4FD2-B91B-12D12BEBF6F1}"/>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4" name="Freeform: Shape 33">
                <a:extLst>
                  <a:ext uri="{FF2B5EF4-FFF2-40B4-BE49-F238E27FC236}">
                    <a16:creationId xmlns:a16="http://schemas.microsoft.com/office/drawing/2014/main" id="{69870757-3722-4A95-B868-972F108BE475}"/>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5" name="Freeform: Shape 34">
                <a:extLst>
                  <a:ext uri="{FF2B5EF4-FFF2-40B4-BE49-F238E27FC236}">
                    <a16:creationId xmlns:a16="http://schemas.microsoft.com/office/drawing/2014/main" id="{B94D11B1-564A-4C58-913D-1D3857E8F133}"/>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6" name="Freeform: Shape 35">
                <a:extLst>
                  <a:ext uri="{FF2B5EF4-FFF2-40B4-BE49-F238E27FC236}">
                    <a16:creationId xmlns:a16="http://schemas.microsoft.com/office/drawing/2014/main" id="{50E6DE9E-BC59-487C-8BAE-504001D18C35}"/>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7" name="Freeform: Shape 36">
                <a:extLst>
                  <a:ext uri="{FF2B5EF4-FFF2-40B4-BE49-F238E27FC236}">
                    <a16:creationId xmlns:a16="http://schemas.microsoft.com/office/drawing/2014/main" id="{5E3C966A-2B1C-48BD-8AC6-9410C2BD60BF}"/>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8" name="Freeform: Shape 37">
                <a:extLst>
                  <a:ext uri="{FF2B5EF4-FFF2-40B4-BE49-F238E27FC236}">
                    <a16:creationId xmlns:a16="http://schemas.microsoft.com/office/drawing/2014/main" id="{F4B201C3-C75A-42A6-B093-60AEC213BFF3}"/>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9" name="Freeform: Shape 38">
                <a:extLst>
                  <a:ext uri="{FF2B5EF4-FFF2-40B4-BE49-F238E27FC236}">
                    <a16:creationId xmlns:a16="http://schemas.microsoft.com/office/drawing/2014/main" id="{AC1AEAE6-2500-4563-8397-1A082277C804}"/>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0" name="Freeform: Shape 39">
                <a:extLst>
                  <a:ext uri="{FF2B5EF4-FFF2-40B4-BE49-F238E27FC236}">
                    <a16:creationId xmlns:a16="http://schemas.microsoft.com/office/drawing/2014/main" id="{8E57E006-D8C8-4B1C-8A64-1834D2F46117}"/>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1" name="Freeform: Shape 40">
                <a:extLst>
                  <a:ext uri="{FF2B5EF4-FFF2-40B4-BE49-F238E27FC236}">
                    <a16:creationId xmlns:a16="http://schemas.microsoft.com/office/drawing/2014/main" id="{0D47E37B-F483-4A39-BB1C-369691B46C53}"/>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pic>
          <p:nvPicPr>
            <p:cNvPr id="25" name="Picture 24" descr="Michigan among top 10 pro-business states, named most improved state in  CNBC rankings | Economic development, Pure michigan, Michigan">
              <a:extLst>
                <a:ext uri="{FF2B5EF4-FFF2-40B4-BE49-F238E27FC236}">
                  <a16:creationId xmlns:a16="http://schemas.microsoft.com/office/drawing/2014/main" id="{2C2EFB4B-027A-41C3-9E20-08F0F5F5D46D}"/>
                </a:ext>
              </a:extLst>
            </p:cNvPr>
            <p:cNvPicPr>
              <a:picLocks noChangeAspect="1" noChangeArrowheads="1"/>
            </p:cNvPicPr>
            <p:nvPr userDrawn="1"/>
          </p:nvPicPr>
          <p:blipFill rotWithShape="1">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6" name="Picture 25" descr="Michigan among top 10 pro-business states, named most improved state in  CNBC rankings | Economic development, Pure michigan, Michigan">
              <a:extLst>
                <a:ext uri="{FF2B5EF4-FFF2-40B4-BE49-F238E27FC236}">
                  <a16:creationId xmlns:a16="http://schemas.microsoft.com/office/drawing/2014/main" id="{1DCD7289-6972-4FE2-8589-475B80CE68C2}"/>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2A27D63A-AE45-4DA1-A631-07932BB075AA}"/>
                </a:ext>
              </a:extLst>
            </p:cNvPr>
            <p:cNvPicPr>
              <a:picLocks noChangeAspect="1" noChangeArrowheads="1"/>
            </p:cNvPicPr>
            <p:nvPr userDrawn="1"/>
          </p:nvPicPr>
          <p:blipFill rotWithShape="1">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2" name="Slide Number">
            <a:extLst>
              <a:ext uri="{FF2B5EF4-FFF2-40B4-BE49-F238E27FC236}">
                <a16:creationId xmlns:a16="http://schemas.microsoft.com/office/drawing/2014/main" id="{E8DC8191-35A1-40C7-9E00-C0E35659E428}"/>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7810946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ntrast 1/3">
    <p:bg>
      <p:bgPr>
        <a:solidFill>
          <a:schemeClr val="tx1"/>
        </a:solidFill>
        <a:effectLst/>
      </p:bgPr>
    </p:bg>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34783878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4" name="Object 2" hidden="1">
                        <a:extLst>
                          <a:ext uri="{FF2B5EF4-FFF2-40B4-BE49-F238E27FC236}">
                            <a16:creationId xmlns:a16="http://schemas.microsoft.com/office/drawing/2014/main" id="{D6AD2A36-39D2-411F-97A0-A924098965A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chemeClr val="bg2"/>
              </a:solidFill>
              <a:latin typeface="Arial" panose="020B0604020202020204" pitchFamily="34" charset="0"/>
            </a:endParaRPr>
          </a:p>
        </p:txBody>
      </p: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4"/>
            </p:custDataLst>
          </p:nvPr>
        </p:nvSpPr>
        <p:spPr>
          <a:xfrm>
            <a:off x="554736" y="2744369"/>
            <a:ext cx="3465576" cy="769441"/>
          </a:xfrm>
          <a:prstGeom prst="rect">
            <a:avLst/>
          </a:prstGeom>
        </p:spPr>
        <p:txBody>
          <a:bodyPr vert="horz" wrap="square" anchor="b">
            <a:noAutofit/>
          </a:bodyPr>
          <a:lstStyle>
            <a:lvl1pPr algn="l" rtl="0">
              <a:defRPr>
                <a:solidFill>
                  <a:schemeClr val="bg1"/>
                </a:solidFill>
              </a:defRPr>
            </a:lvl1pPr>
          </a:lstStyle>
          <a:p>
            <a:r>
              <a:rPr lang="en-US" dirty="0"/>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5" name="5. Source" hidden="1">
            <a:extLst>
              <a:ext uri="{FF2B5EF4-FFF2-40B4-BE49-F238E27FC236}">
                <a16:creationId xmlns:a16="http://schemas.microsoft.com/office/drawing/2014/main" id="{6BA86AD8-0ECF-4EA8-B346-D8EA2716E80C}"/>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solidFill>
                  <a:schemeClr val="bg2"/>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2635D98B-97DC-4A80-82A3-A8B3C701B736}"/>
              </a:ext>
            </a:extLst>
          </p:cNvPr>
          <p:cNvSpPr>
            <a:spLocks noGrp="1"/>
          </p:cNvSpPr>
          <p:nvPr>
            <p:ph type="body" sz="quarter" idx="10" hasCustomPrompt="1"/>
            <p:custDataLst>
              <p:tags r:id="rId7"/>
            </p:custDataLst>
          </p:nvPr>
        </p:nvSpPr>
        <p:spPr>
          <a:xfrm>
            <a:off x="554735" y="41597"/>
            <a:ext cx="3465575"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81157EB5-EBC9-4B03-BEB2-1726DBAF415D}"/>
              </a:ext>
            </a:extLst>
          </p:cNvPr>
          <p:cNvGrpSpPr/>
          <p:nvPr userDrawn="1"/>
        </p:nvGrpSpPr>
        <p:grpSpPr>
          <a:xfrm>
            <a:off x="9318251" y="6528816"/>
            <a:ext cx="2033975" cy="256591"/>
            <a:chOff x="9596444" y="6528816"/>
            <a:chExt cx="2033975" cy="256591"/>
          </a:xfrm>
        </p:grpSpPr>
        <p:grpSp>
          <p:nvGrpSpPr>
            <p:cNvPr id="24" name="Group 23">
              <a:extLst>
                <a:ext uri="{FF2B5EF4-FFF2-40B4-BE49-F238E27FC236}">
                  <a16:creationId xmlns:a16="http://schemas.microsoft.com/office/drawing/2014/main" id="{CF8A441C-F488-44F8-8141-7DF227A9E5EE}"/>
                </a:ext>
              </a:extLst>
            </p:cNvPr>
            <p:cNvGrpSpPr/>
            <p:nvPr userDrawn="1"/>
          </p:nvGrpSpPr>
          <p:grpSpPr>
            <a:xfrm>
              <a:off x="10651738" y="6560134"/>
              <a:ext cx="978681" cy="225273"/>
              <a:chOff x="10651738" y="6560134"/>
              <a:chExt cx="978681" cy="225273"/>
            </a:xfrm>
          </p:grpSpPr>
          <p:sp>
            <p:nvSpPr>
              <p:cNvPr id="28" name="Freeform: Shape 27">
                <a:extLst>
                  <a:ext uri="{FF2B5EF4-FFF2-40B4-BE49-F238E27FC236}">
                    <a16:creationId xmlns:a16="http://schemas.microsoft.com/office/drawing/2014/main" id="{FA3665D8-A754-461F-8E2F-485699B1027E}"/>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9" name="Freeform: Shape 28">
                <a:extLst>
                  <a:ext uri="{FF2B5EF4-FFF2-40B4-BE49-F238E27FC236}">
                    <a16:creationId xmlns:a16="http://schemas.microsoft.com/office/drawing/2014/main" id="{CC414BA0-1D94-4654-B002-4D84E0C8309A}"/>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0" name="Freeform: Shape 29">
                <a:extLst>
                  <a:ext uri="{FF2B5EF4-FFF2-40B4-BE49-F238E27FC236}">
                    <a16:creationId xmlns:a16="http://schemas.microsoft.com/office/drawing/2014/main" id="{C49C0724-35D6-4F17-9C4E-E720701F676C}"/>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1" name="Freeform: Shape 30">
                <a:extLst>
                  <a:ext uri="{FF2B5EF4-FFF2-40B4-BE49-F238E27FC236}">
                    <a16:creationId xmlns:a16="http://schemas.microsoft.com/office/drawing/2014/main" id="{4767D088-15F7-4E4B-8845-1B12768EB3B6}"/>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2" name="Freeform: Shape 31">
                <a:extLst>
                  <a:ext uri="{FF2B5EF4-FFF2-40B4-BE49-F238E27FC236}">
                    <a16:creationId xmlns:a16="http://schemas.microsoft.com/office/drawing/2014/main" id="{983717DC-9087-4479-999F-77497D4AC752}"/>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3" name="Freeform: Shape 32">
                <a:extLst>
                  <a:ext uri="{FF2B5EF4-FFF2-40B4-BE49-F238E27FC236}">
                    <a16:creationId xmlns:a16="http://schemas.microsoft.com/office/drawing/2014/main" id="{C5161228-DC33-4A52-84C0-BF5A01C295A6}"/>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4" name="Freeform: Shape 33">
                <a:extLst>
                  <a:ext uri="{FF2B5EF4-FFF2-40B4-BE49-F238E27FC236}">
                    <a16:creationId xmlns:a16="http://schemas.microsoft.com/office/drawing/2014/main" id="{B2708EC4-5793-4757-880D-4B764DBC24A3}"/>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5" name="Freeform: Shape 34">
                <a:extLst>
                  <a:ext uri="{FF2B5EF4-FFF2-40B4-BE49-F238E27FC236}">
                    <a16:creationId xmlns:a16="http://schemas.microsoft.com/office/drawing/2014/main" id="{F3B8DC42-F558-4813-8C88-C98CFA99FD35}"/>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6" name="Freeform: Shape 35">
                <a:extLst>
                  <a:ext uri="{FF2B5EF4-FFF2-40B4-BE49-F238E27FC236}">
                    <a16:creationId xmlns:a16="http://schemas.microsoft.com/office/drawing/2014/main" id="{3B147320-B338-4662-98FE-D8C2AED584D4}"/>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7" name="Freeform: Shape 36">
                <a:extLst>
                  <a:ext uri="{FF2B5EF4-FFF2-40B4-BE49-F238E27FC236}">
                    <a16:creationId xmlns:a16="http://schemas.microsoft.com/office/drawing/2014/main" id="{2A90295E-C33E-4FCC-AB9F-0C3B73DB8017}"/>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8" name="Freeform: Shape 37">
                <a:extLst>
                  <a:ext uri="{FF2B5EF4-FFF2-40B4-BE49-F238E27FC236}">
                    <a16:creationId xmlns:a16="http://schemas.microsoft.com/office/drawing/2014/main" id="{5E1DEEF0-C082-4BBD-B169-9563E3635A72}"/>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9" name="Freeform: Shape 38">
                <a:extLst>
                  <a:ext uri="{FF2B5EF4-FFF2-40B4-BE49-F238E27FC236}">
                    <a16:creationId xmlns:a16="http://schemas.microsoft.com/office/drawing/2014/main" id="{31667004-8A1D-46C3-A90A-A27165535271}"/>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0" name="Freeform: Shape 39">
                <a:extLst>
                  <a:ext uri="{FF2B5EF4-FFF2-40B4-BE49-F238E27FC236}">
                    <a16:creationId xmlns:a16="http://schemas.microsoft.com/office/drawing/2014/main" id="{8EB9216A-3351-4135-8CBC-E111A88374EA}"/>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1" name="Freeform: Shape 40">
                <a:extLst>
                  <a:ext uri="{FF2B5EF4-FFF2-40B4-BE49-F238E27FC236}">
                    <a16:creationId xmlns:a16="http://schemas.microsoft.com/office/drawing/2014/main" id="{09F92102-5AFB-450E-8F3B-95A0AD827CF2}"/>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pic>
          <p:nvPicPr>
            <p:cNvPr id="25" name="Picture 24" descr="Michigan among top 10 pro-business states, named most improved state in  CNBC rankings | Economic development, Pure michigan, Michigan">
              <a:extLst>
                <a:ext uri="{FF2B5EF4-FFF2-40B4-BE49-F238E27FC236}">
                  <a16:creationId xmlns:a16="http://schemas.microsoft.com/office/drawing/2014/main" id="{15A6E331-B3FC-4DE0-9C3A-F2B657F21890}"/>
                </a:ext>
              </a:extLst>
            </p:cNvPr>
            <p:cNvPicPr>
              <a:picLocks noChangeAspect="1" noChangeArrowheads="1"/>
            </p:cNvPicPr>
            <p:nvPr userDrawn="1"/>
          </p:nvPicPr>
          <p:blipFill rotWithShape="1">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6" name="Picture 25" descr="Michigan among top 10 pro-business states, named most improved state in  CNBC rankings | Economic development, Pure michigan, Michigan">
              <a:extLst>
                <a:ext uri="{FF2B5EF4-FFF2-40B4-BE49-F238E27FC236}">
                  <a16:creationId xmlns:a16="http://schemas.microsoft.com/office/drawing/2014/main" id="{B2F1F23C-6F83-4D7E-8CB1-8752F584EDA7}"/>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7BD0A9E1-D9D9-4685-8B23-A78AA19BEC0F}"/>
                </a:ext>
              </a:extLst>
            </p:cNvPr>
            <p:cNvPicPr>
              <a:picLocks noChangeAspect="1" noChangeArrowheads="1"/>
            </p:cNvPicPr>
            <p:nvPr userDrawn="1"/>
          </p:nvPicPr>
          <p:blipFill rotWithShape="1">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2" name="Slide Number">
            <a:extLst>
              <a:ext uri="{FF2B5EF4-FFF2-40B4-BE49-F238E27FC236}">
                <a16:creationId xmlns:a16="http://schemas.microsoft.com/office/drawing/2014/main" id="{90E79786-5483-4413-976C-1E4DF393C163}"/>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2134825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42565876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72212"/>
            <a:ext cx="5065776" cy="731520"/>
          </a:xfrm>
        </p:spPr>
        <p:txBody>
          <a:bodyPr vert="horz"/>
          <a:lstStyle>
            <a:lvl1pPr rtl="0">
              <a:defRPr>
                <a:solidFill>
                  <a:schemeClr val="bg1"/>
                </a:solidFill>
              </a:defRPr>
            </a:lvl1pPr>
          </a:lstStyle>
          <a:p>
            <a:r>
              <a:rPr lang="en-US"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solidFill>
                  <a:schemeClr val="bg2"/>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8EA64416-EAAC-4B4D-8BA2-E2DF4AF2F57D}"/>
              </a:ext>
            </a:extLst>
          </p:cNvPr>
          <p:cNvGrpSpPr/>
          <p:nvPr userDrawn="1"/>
        </p:nvGrpSpPr>
        <p:grpSpPr>
          <a:xfrm>
            <a:off x="9318251" y="6528816"/>
            <a:ext cx="2033975" cy="256591"/>
            <a:chOff x="9596444" y="6528816"/>
            <a:chExt cx="2033975" cy="256591"/>
          </a:xfrm>
        </p:grpSpPr>
        <p:grpSp>
          <p:nvGrpSpPr>
            <p:cNvPr id="24" name="Group 23">
              <a:extLst>
                <a:ext uri="{FF2B5EF4-FFF2-40B4-BE49-F238E27FC236}">
                  <a16:creationId xmlns:a16="http://schemas.microsoft.com/office/drawing/2014/main" id="{55A10360-EE52-486F-966A-1BE63B0B2B8F}"/>
                </a:ext>
              </a:extLst>
            </p:cNvPr>
            <p:cNvGrpSpPr/>
            <p:nvPr userDrawn="1"/>
          </p:nvGrpSpPr>
          <p:grpSpPr>
            <a:xfrm>
              <a:off x="10651738" y="6560134"/>
              <a:ext cx="978681" cy="225273"/>
              <a:chOff x="10651738" y="6560134"/>
              <a:chExt cx="978681" cy="225273"/>
            </a:xfrm>
          </p:grpSpPr>
          <p:sp>
            <p:nvSpPr>
              <p:cNvPr id="28" name="Freeform: Shape 27">
                <a:extLst>
                  <a:ext uri="{FF2B5EF4-FFF2-40B4-BE49-F238E27FC236}">
                    <a16:creationId xmlns:a16="http://schemas.microsoft.com/office/drawing/2014/main" id="{0C3242F6-524F-4A5F-BB15-38C2CE1B72E1}"/>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9" name="Freeform: Shape 28">
                <a:extLst>
                  <a:ext uri="{FF2B5EF4-FFF2-40B4-BE49-F238E27FC236}">
                    <a16:creationId xmlns:a16="http://schemas.microsoft.com/office/drawing/2014/main" id="{C114F346-D552-4CB1-8610-8BB3ED18198F}"/>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0" name="Freeform: Shape 29">
                <a:extLst>
                  <a:ext uri="{FF2B5EF4-FFF2-40B4-BE49-F238E27FC236}">
                    <a16:creationId xmlns:a16="http://schemas.microsoft.com/office/drawing/2014/main" id="{15180151-1FAA-437B-AE53-17906E4112CC}"/>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1" name="Freeform: Shape 30">
                <a:extLst>
                  <a:ext uri="{FF2B5EF4-FFF2-40B4-BE49-F238E27FC236}">
                    <a16:creationId xmlns:a16="http://schemas.microsoft.com/office/drawing/2014/main" id="{30605341-C154-46B6-B216-927A571E51A6}"/>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2" name="Freeform: Shape 31">
                <a:extLst>
                  <a:ext uri="{FF2B5EF4-FFF2-40B4-BE49-F238E27FC236}">
                    <a16:creationId xmlns:a16="http://schemas.microsoft.com/office/drawing/2014/main" id="{350254F2-4B45-4F37-9825-23735A9FBA00}"/>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3" name="Freeform: Shape 32">
                <a:extLst>
                  <a:ext uri="{FF2B5EF4-FFF2-40B4-BE49-F238E27FC236}">
                    <a16:creationId xmlns:a16="http://schemas.microsoft.com/office/drawing/2014/main" id="{F9EE4A3C-9017-438E-9926-FD4AB05A11E6}"/>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4" name="Freeform: Shape 33">
                <a:extLst>
                  <a:ext uri="{FF2B5EF4-FFF2-40B4-BE49-F238E27FC236}">
                    <a16:creationId xmlns:a16="http://schemas.microsoft.com/office/drawing/2014/main" id="{2DEAC5E7-764F-4194-9481-73A249E02730}"/>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5" name="Freeform: Shape 34">
                <a:extLst>
                  <a:ext uri="{FF2B5EF4-FFF2-40B4-BE49-F238E27FC236}">
                    <a16:creationId xmlns:a16="http://schemas.microsoft.com/office/drawing/2014/main" id="{FBC9E168-A2CE-4165-B7D1-907543E44383}"/>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6" name="Freeform: Shape 35">
                <a:extLst>
                  <a:ext uri="{FF2B5EF4-FFF2-40B4-BE49-F238E27FC236}">
                    <a16:creationId xmlns:a16="http://schemas.microsoft.com/office/drawing/2014/main" id="{D7D7903E-416A-41DB-A813-99DD5ED13D03}"/>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7" name="Freeform: Shape 36">
                <a:extLst>
                  <a:ext uri="{FF2B5EF4-FFF2-40B4-BE49-F238E27FC236}">
                    <a16:creationId xmlns:a16="http://schemas.microsoft.com/office/drawing/2014/main" id="{37B93E2B-3A60-426F-B8E0-84655B30CC60}"/>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8" name="Freeform: Shape 37">
                <a:extLst>
                  <a:ext uri="{FF2B5EF4-FFF2-40B4-BE49-F238E27FC236}">
                    <a16:creationId xmlns:a16="http://schemas.microsoft.com/office/drawing/2014/main" id="{3AEF86F5-CBE2-4C56-9F9E-3CF5432CABAE}"/>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9" name="Freeform: Shape 38">
                <a:extLst>
                  <a:ext uri="{FF2B5EF4-FFF2-40B4-BE49-F238E27FC236}">
                    <a16:creationId xmlns:a16="http://schemas.microsoft.com/office/drawing/2014/main" id="{03BA13FB-C34C-4806-A00D-32DD08F7575A}"/>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0" name="Freeform: Shape 39">
                <a:extLst>
                  <a:ext uri="{FF2B5EF4-FFF2-40B4-BE49-F238E27FC236}">
                    <a16:creationId xmlns:a16="http://schemas.microsoft.com/office/drawing/2014/main" id="{24B90B9B-FA23-4BD0-B941-9EDA36F233BD}"/>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1" name="Freeform: Shape 40">
                <a:extLst>
                  <a:ext uri="{FF2B5EF4-FFF2-40B4-BE49-F238E27FC236}">
                    <a16:creationId xmlns:a16="http://schemas.microsoft.com/office/drawing/2014/main" id="{022D1130-984D-4795-8C43-200CAE970C0D}"/>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pic>
          <p:nvPicPr>
            <p:cNvPr id="25" name="Picture 24" descr="Michigan among top 10 pro-business states, named most improved state in  CNBC rankings | Economic development, Pure michigan, Michigan">
              <a:extLst>
                <a:ext uri="{FF2B5EF4-FFF2-40B4-BE49-F238E27FC236}">
                  <a16:creationId xmlns:a16="http://schemas.microsoft.com/office/drawing/2014/main" id="{04B557A9-2F77-4BD3-ABE6-A5AB91278D00}"/>
                </a:ext>
              </a:extLst>
            </p:cNvPr>
            <p:cNvPicPr>
              <a:picLocks noChangeAspect="1" noChangeArrowheads="1"/>
            </p:cNvPicPr>
            <p:nvPr userDrawn="1"/>
          </p:nvPicPr>
          <p:blipFill rotWithShape="1">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6" name="Picture 25" descr="Michigan among top 10 pro-business states, named most improved state in  CNBC rankings | Economic development, Pure michigan, Michigan">
              <a:extLst>
                <a:ext uri="{FF2B5EF4-FFF2-40B4-BE49-F238E27FC236}">
                  <a16:creationId xmlns:a16="http://schemas.microsoft.com/office/drawing/2014/main" id="{3CF6591A-1A44-4513-8786-A159F7DA251E}"/>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C25E4D6E-8B6A-4B05-B0EA-557E8619CA14}"/>
                </a:ext>
              </a:extLst>
            </p:cNvPr>
            <p:cNvPicPr>
              <a:picLocks noChangeAspect="1" noChangeArrowheads="1"/>
            </p:cNvPicPr>
            <p:nvPr userDrawn="1"/>
          </p:nvPicPr>
          <p:blipFill rotWithShape="1">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2" name="Slide Number">
            <a:extLst>
              <a:ext uri="{FF2B5EF4-FFF2-40B4-BE49-F238E27FC236}">
                <a16:creationId xmlns:a16="http://schemas.microsoft.com/office/drawing/2014/main" id="{0B506863-A197-4993-B99E-2DC3F5060946}"/>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787851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6551028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0" name="2. Slide Title">
            <a:extLst>
              <a:ext uri="{FF2B5EF4-FFF2-40B4-BE49-F238E27FC236}">
                <a16:creationId xmlns:a16="http://schemas.microsoft.com/office/drawing/2014/main" id="{E1D61C74-F3E2-42EF-998D-BEC7B3EBD0BC}"/>
              </a:ext>
            </a:extLst>
          </p:cNvPr>
          <p:cNvSpPr>
            <a:spLocks noGrp="1"/>
          </p:cNvSpPr>
          <p:nvPr>
            <p:ph type="title"/>
            <p:custDataLst>
              <p:tags r:id="rId3"/>
            </p:custDataLst>
          </p:nvPr>
        </p:nvSpPr>
        <p:spPr>
          <a:xfrm>
            <a:off x="554736" y="172212"/>
            <a:ext cx="6967728" cy="731520"/>
          </a:xfrm>
        </p:spPr>
        <p:txBody>
          <a:bodyPr vert="horz"/>
          <a:lstStyle>
            <a:lvl1pPr rtl="0">
              <a:defRPr>
                <a:solidFill>
                  <a:schemeClr val="bg1"/>
                </a:solidFill>
              </a:defRPr>
            </a:lvl1pPr>
          </a:lstStyle>
          <a:p>
            <a:r>
              <a:rPr lang="en-US" dirty="0"/>
              <a:t>Click to edit Master title style</a:t>
            </a: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21" name="3. Subtitle">
            <a:extLst>
              <a:ext uri="{FF2B5EF4-FFF2-40B4-BE49-F238E27FC236}">
                <a16:creationId xmlns:a16="http://schemas.microsoft.com/office/drawing/2014/main" id="{48CA3F7F-79C3-4776-BD80-2B6BECA0AF60}"/>
              </a:ext>
            </a:extLst>
          </p:cNvPr>
          <p:cNvSpPr>
            <a:spLocks noGrp="1"/>
          </p:cNvSpPr>
          <p:nvPr>
            <p:ph type="subTitle" idx="1"/>
            <p:custDataLst>
              <p:tags r:id="rId5"/>
            </p:custDataLst>
          </p:nvPr>
        </p:nvSpPr>
        <p:spPr>
          <a:xfrm>
            <a:off x="554736" y="919250"/>
            <a:ext cx="6967728"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6"/>
            </p:custDataLst>
          </p:nvPr>
        </p:nvSpPr>
        <p:spPr>
          <a:xfrm>
            <a:off x="554735" y="6601140"/>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solidFill>
                  <a:schemeClr val="bg2"/>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E0943F90-B04B-47AA-A43B-22D1A845C754}"/>
              </a:ext>
            </a:extLst>
          </p:cNvPr>
          <p:cNvGrpSpPr/>
          <p:nvPr userDrawn="1"/>
        </p:nvGrpSpPr>
        <p:grpSpPr>
          <a:xfrm>
            <a:off x="9318251" y="6528816"/>
            <a:ext cx="2033975" cy="256591"/>
            <a:chOff x="9596444" y="6528816"/>
            <a:chExt cx="2033975" cy="256591"/>
          </a:xfrm>
        </p:grpSpPr>
        <p:grpSp>
          <p:nvGrpSpPr>
            <p:cNvPr id="24" name="Group 23">
              <a:extLst>
                <a:ext uri="{FF2B5EF4-FFF2-40B4-BE49-F238E27FC236}">
                  <a16:creationId xmlns:a16="http://schemas.microsoft.com/office/drawing/2014/main" id="{C5A1FCF1-D6F8-44C5-9C1E-5E4088CB2376}"/>
                </a:ext>
              </a:extLst>
            </p:cNvPr>
            <p:cNvGrpSpPr/>
            <p:nvPr userDrawn="1"/>
          </p:nvGrpSpPr>
          <p:grpSpPr>
            <a:xfrm>
              <a:off x="10651738" y="6560134"/>
              <a:ext cx="978681" cy="225273"/>
              <a:chOff x="10651738" y="6560134"/>
              <a:chExt cx="978681" cy="225273"/>
            </a:xfrm>
          </p:grpSpPr>
          <p:sp>
            <p:nvSpPr>
              <p:cNvPr id="28" name="Freeform: Shape 27">
                <a:extLst>
                  <a:ext uri="{FF2B5EF4-FFF2-40B4-BE49-F238E27FC236}">
                    <a16:creationId xmlns:a16="http://schemas.microsoft.com/office/drawing/2014/main" id="{60990FB8-0DBB-402F-BD07-B65189597C10}"/>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9" name="Freeform: Shape 28">
                <a:extLst>
                  <a:ext uri="{FF2B5EF4-FFF2-40B4-BE49-F238E27FC236}">
                    <a16:creationId xmlns:a16="http://schemas.microsoft.com/office/drawing/2014/main" id="{6FB6DCB4-567A-4182-B7AF-1E83CEB56F04}"/>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0" name="Freeform: Shape 29">
                <a:extLst>
                  <a:ext uri="{FF2B5EF4-FFF2-40B4-BE49-F238E27FC236}">
                    <a16:creationId xmlns:a16="http://schemas.microsoft.com/office/drawing/2014/main" id="{70874875-3284-482C-9F02-19993A9BFB49}"/>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1" name="Freeform: Shape 30">
                <a:extLst>
                  <a:ext uri="{FF2B5EF4-FFF2-40B4-BE49-F238E27FC236}">
                    <a16:creationId xmlns:a16="http://schemas.microsoft.com/office/drawing/2014/main" id="{6AA3A84E-15D0-4267-844E-92A846D3BAEF}"/>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2" name="Freeform: Shape 31">
                <a:extLst>
                  <a:ext uri="{FF2B5EF4-FFF2-40B4-BE49-F238E27FC236}">
                    <a16:creationId xmlns:a16="http://schemas.microsoft.com/office/drawing/2014/main" id="{EC8934F3-81F0-45D1-B0A9-132AE3751BF1}"/>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3" name="Freeform: Shape 32">
                <a:extLst>
                  <a:ext uri="{FF2B5EF4-FFF2-40B4-BE49-F238E27FC236}">
                    <a16:creationId xmlns:a16="http://schemas.microsoft.com/office/drawing/2014/main" id="{27104F26-022C-441C-9596-C3729C13D362}"/>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4" name="Freeform: Shape 33">
                <a:extLst>
                  <a:ext uri="{FF2B5EF4-FFF2-40B4-BE49-F238E27FC236}">
                    <a16:creationId xmlns:a16="http://schemas.microsoft.com/office/drawing/2014/main" id="{56085FB5-DAFB-48FC-9183-004107C97D45}"/>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5" name="Freeform: Shape 34">
                <a:extLst>
                  <a:ext uri="{FF2B5EF4-FFF2-40B4-BE49-F238E27FC236}">
                    <a16:creationId xmlns:a16="http://schemas.microsoft.com/office/drawing/2014/main" id="{C7E0EA2D-9F4E-4F41-905A-966F3D7E7F2D}"/>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6" name="Freeform: Shape 35">
                <a:extLst>
                  <a:ext uri="{FF2B5EF4-FFF2-40B4-BE49-F238E27FC236}">
                    <a16:creationId xmlns:a16="http://schemas.microsoft.com/office/drawing/2014/main" id="{C6B2193B-E909-4949-B960-8D9FA4C291CE}"/>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7" name="Freeform: Shape 36">
                <a:extLst>
                  <a:ext uri="{FF2B5EF4-FFF2-40B4-BE49-F238E27FC236}">
                    <a16:creationId xmlns:a16="http://schemas.microsoft.com/office/drawing/2014/main" id="{64F0D269-17C0-4453-B0FA-A497148C06A7}"/>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8" name="Freeform: Shape 37">
                <a:extLst>
                  <a:ext uri="{FF2B5EF4-FFF2-40B4-BE49-F238E27FC236}">
                    <a16:creationId xmlns:a16="http://schemas.microsoft.com/office/drawing/2014/main" id="{9F0F6BE5-F64D-4C5F-AAF2-005CA4D47A02}"/>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9" name="Freeform: Shape 38">
                <a:extLst>
                  <a:ext uri="{FF2B5EF4-FFF2-40B4-BE49-F238E27FC236}">
                    <a16:creationId xmlns:a16="http://schemas.microsoft.com/office/drawing/2014/main" id="{CE3BE645-1C6B-4131-8D26-36D13319EB60}"/>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0" name="Freeform: Shape 39">
                <a:extLst>
                  <a:ext uri="{FF2B5EF4-FFF2-40B4-BE49-F238E27FC236}">
                    <a16:creationId xmlns:a16="http://schemas.microsoft.com/office/drawing/2014/main" id="{8DC42E92-2B74-429E-B508-0D2B2F15E617}"/>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1" name="Freeform: Shape 40">
                <a:extLst>
                  <a:ext uri="{FF2B5EF4-FFF2-40B4-BE49-F238E27FC236}">
                    <a16:creationId xmlns:a16="http://schemas.microsoft.com/office/drawing/2014/main" id="{9807F7D4-20CB-47AE-A370-DE2AFFC4EC58}"/>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pic>
          <p:nvPicPr>
            <p:cNvPr id="25" name="Picture 24" descr="Michigan among top 10 pro-business states, named most improved state in  CNBC rankings | Economic development, Pure michigan, Michigan">
              <a:extLst>
                <a:ext uri="{FF2B5EF4-FFF2-40B4-BE49-F238E27FC236}">
                  <a16:creationId xmlns:a16="http://schemas.microsoft.com/office/drawing/2014/main" id="{41B162CF-3410-4FDE-8599-5853F5A9929E}"/>
                </a:ext>
              </a:extLst>
            </p:cNvPr>
            <p:cNvPicPr>
              <a:picLocks noChangeAspect="1" noChangeArrowheads="1"/>
            </p:cNvPicPr>
            <p:nvPr userDrawn="1"/>
          </p:nvPicPr>
          <p:blipFill rotWithShape="1">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6" name="Picture 25" descr="Michigan among top 10 pro-business states, named most improved state in  CNBC rankings | Economic development, Pure michigan, Michigan">
              <a:extLst>
                <a:ext uri="{FF2B5EF4-FFF2-40B4-BE49-F238E27FC236}">
                  <a16:creationId xmlns:a16="http://schemas.microsoft.com/office/drawing/2014/main" id="{A27C1EE2-7C72-4C19-936E-5BF54CD3175C}"/>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90D736C1-7CF8-4CA9-BCBD-AE551F079F9D}"/>
                </a:ext>
              </a:extLst>
            </p:cNvPr>
            <p:cNvPicPr>
              <a:picLocks noChangeAspect="1" noChangeArrowheads="1"/>
            </p:cNvPicPr>
            <p:nvPr userDrawn="1"/>
          </p:nvPicPr>
          <p:blipFill rotWithShape="1">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2" name="Slide Number">
            <a:extLst>
              <a:ext uri="{FF2B5EF4-FFF2-40B4-BE49-F238E27FC236}">
                <a16:creationId xmlns:a16="http://schemas.microsoft.com/office/drawing/2014/main" id="{125049F8-387C-4851-8911-1FF2627ED81F}"/>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333573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1798535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72212"/>
            <a:ext cx="7918704" cy="731520"/>
          </a:xfrm>
        </p:spPr>
        <p:txBody>
          <a:bodyPr vert="horz"/>
          <a:lstStyle>
            <a:lvl1pPr rtl="0">
              <a:defRPr>
                <a:solidFill>
                  <a:schemeClr val="bg1"/>
                </a:solidFill>
              </a:defRPr>
            </a:lvl1pPr>
          </a:lstStyle>
          <a:p>
            <a:r>
              <a:rPr lang="en-US"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19250"/>
            <a:ext cx="7918704"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solidFill>
                  <a:schemeClr val="bg2"/>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grpSp>
        <p:nvGrpSpPr>
          <p:cNvPr id="24" name="Group 23">
            <a:extLst>
              <a:ext uri="{FF2B5EF4-FFF2-40B4-BE49-F238E27FC236}">
                <a16:creationId xmlns:a16="http://schemas.microsoft.com/office/drawing/2014/main" id="{D612C52D-8161-4F9B-A219-30C1995E551F}"/>
              </a:ext>
            </a:extLst>
          </p:cNvPr>
          <p:cNvGrpSpPr/>
          <p:nvPr userDrawn="1"/>
        </p:nvGrpSpPr>
        <p:grpSpPr>
          <a:xfrm>
            <a:off x="9318251" y="6528816"/>
            <a:ext cx="2033975" cy="256591"/>
            <a:chOff x="9596444" y="6528816"/>
            <a:chExt cx="2033975" cy="256591"/>
          </a:xfrm>
        </p:grpSpPr>
        <p:grpSp>
          <p:nvGrpSpPr>
            <p:cNvPr id="25" name="Group 24">
              <a:extLst>
                <a:ext uri="{FF2B5EF4-FFF2-40B4-BE49-F238E27FC236}">
                  <a16:creationId xmlns:a16="http://schemas.microsoft.com/office/drawing/2014/main" id="{3724E490-C849-48AB-9EAE-55D9B6CF04D7}"/>
                </a:ext>
              </a:extLst>
            </p:cNvPr>
            <p:cNvGrpSpPr/>
            <p:nvPr userDrawn="1"/>
          </p:nvGrpSpPr>
          <p:grpSpPr>
            <a:xfrm>
              <a:off x="10651738" y="6560134"/>
              <a:ext cx="978681" cy="225273"/>
              <a:chOff x="10651738" y="6560134"/>
              <a:chExt cx="978681" cy="225273"/>
            </a:xfrm>
          </p:grpSpPr>
          <p:sp>
            <p:nvSpPr>
              <p:cNvPr id="29" name="Freeform: Shape 28">
                <a:extLst>
                  <a:ext uri="{FF2B5EF4-FFF2-40B4-BE49-F238E27FC236}">
                    <a16:creationId xmlns:a16="http://schemas.microsoft.com/office/drawing/2014/main" id="{9E873FE6-E0C2-4782-B9EF-DC7CA7680F12}"/>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0" name="Freeform: Shape 29">
                <a:extLst>
                  <a:ext uri="{FF2B5EF4-FFF2-40B4-BE49-F238E27FC236}">
                    <a16:creationId xmlns:a16="http://schemas.microsoft.com/office/drawing/2014/main" id="{0F083A57-E712-4C8C-9A13-3319C8339070}"/>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1" name="Freeform: Shape 30">
                <a:extLst>
                  <a:ext uri="{FF2B5EF4-FFF2-40B4-BE49-F238E27FC236}">
                    <a16:creationId xmlns:a16="http://schemas.microsoft.com/office/drawing/2014/main" id="{83FA108F-FBE2-41F4-A8CA-F85A541F7FFF}"/>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2" name="Freeform: Shape 31">
                <a:extLst>
                  <a:ext uri="{FF2B5EF4-FFF2-40B4-BE49-F238E27FC236}">
                    <a16:creationId xmlns:a16="http://schemas.microsoft.com/office/drawing/2014/main" id="{A0BBA219-54B1-46DF-AF51-8F9DBB5B0461}"/>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3" name="Freeform: Shape 32">
                <a:extLst>
                  <a:ext uri="{FF2B5EF4-FFF2-40B4-BE49-F238E27FC236}">
                    <a16:creationId xmlns:a16="http://schemas.microsoft.com/office/drawing/2014/main" id="{F65895B6-BE0F-48EB-ACD7-52700A1E0AC2}"/>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4" name="Freeform: Shape 33">
                <a:extLst>
                  <a:ext uri="{FF2B5EF4-FFF2-40B4-BE49-F238E27FC236}">
                    <a16:creationId xmlns:a16="http://schemas.microsoft.com/office/drawing/2014/main" id="{EFC3D7ED-B407-4AC7-AE67-8530D0A44B7A}"/>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5" name="Freeform: Shape 34">
                <a:extLst>
                  <a:ext uri="{FF2B5EF4-FFF2-40B4-BE49-F238E27FC236}">
                    <a16:creationId xmlns:a16="http://schemas.microsoft.com/office/drawing/2014/main" id="{768C61C6-79DA-4B81-9B98-1C175D19DDF3}"/>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6" name="Freeform: Shape 35">
                <a:extLst>
                  <a:ext uri="{FF2B5EF4-FFF2-40B4-BE49-F238E27FC236}">
                    <a16:creationId xmlns:a16="http://schemas.microsoft.com/office/drawing/2014/main" id="{5AD0801F-B735-49B3-B208-C13FB6167DD1}"/>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7" name="Freeform: Shape 36">
                <a:extLst>
                  <a:ext uri="{FF2B5EF4-FFF2-40B4-BE49-F238E27FC236}">
                    <a16:creationId xmlns:a16="http://schemas.microsoft.com/office/drawing/2014/main" id="{17B112BF-ABF0-4085-BD48-01D5B4680D47}"/>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8" name="Freeform: Shape 37">
                <a:extLst>
                  <a:ext uri="{FF2B5EF4-FFF2-40B4-BE49-F238E27FC236}">
                    <a16:creationId xmlns:a16="http://schemas.microsoft.com/office/drawing/2014/main" id="{910ED2DA-74FE-4A20-AA31-BCB7D0D7ED94}"/>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9" name="Freeform: Shape 38">
                <a:extLst>
                  <a:ext uri="{FF2B5EF4-FFF2-40B4-BE49-F238E27FC236}">
                    <a16:creationId xmlns:a16="http://schemas.microsoft.com/office/drawing/2014/main" id="{6200244F-4E0C-4C56-8B4E-76977C90EAC8}"/>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0" name="Freeform: Shape 39">
                <a:extLst>
                  <a:ext uri="{FF2B5EF4-FFF2-40B4-BE49-F238E27FC236}">
                    <a16:creationId xmlns:a16="http://schemas.microsoft.com/office/drawing/2014/main" id="{03236483-1CCA-4773-ACDF-D7D006772D09}"/>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1" name="Freeform: Shape 40">
                <a:extLst>
                  <a:ext uri="{FF2B5EF4-FFF2-40B4-BE49-F238E27FC236}">
                    <a16:creationId xmlns:a16="http://schemas.microsoft.com/office/drawing/2014/main" id="{7D9347A2-878C-4D82-ADC0-C823BAF5D480}"/>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2" name="Freeform: Shape 41">
                <a:extLst>
                  <a:ext uri="{FF2B5EF4-FFF2-40B4-BE49-F238E27FC236}">
                    <a16:creationId xmlns:a16="http://schemas.microsoft.com/office/drawing/2014/main" id="{991785D6-502B-4581-B1AC-253011158F6A}"/>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pic>
          <p:nvPicPr>
            <p:cNvPr id="26" name="Picture 25" descr="Michigan among top 10 pro-business states, named most improved state in  CNBC rankings | Economic development, Pure michigan, Michigan">
              <a:extLst>
                <a:ext uri="{FF2B5EF4-FFF2-40B4-BE49-F238E27FC236}">
                  <a16:creationId xmlns:a16="http://schemas.microsoft.com/office/drawing/2014/main" id="{188570B9-FAC9-4704-AB3C-D74C02634078}"/>
                </a:ext>
              </a:extLst>
            </p:cNvPr>
            <p:cNvPicPr>
              <a:picLocks noChangeAspect="1" noChangeArrowheads="1"/>
            </p:cNvPicPr>
            <p:nvPr userDrawn="1"/>
          </p:nvPicPr>
          <p:blipFill rotWithShape="1">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7090682A-85F7-48D6-8CC9-BB07D6F0E66A}"/>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1A8F94C8-55F0-44A0-B690-EEBE4989592F}"/>
                </a:ext>
              </a:extLst>
            </p:cNvPr>
            <p:cNvPicPr>
              <a:picLocks noChangeAspect="1" noChangeArrowheads="1"/>
            </p:cNvPicPr>
            <p:nvPr userDrawn="1"/>
          </p:nvPicPr>
          <p:blipFill rotWithShape="1">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A5104227-70A5-4A0A-A504-9EF8C444A614}"/>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9447170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930449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72212"/>
            <a:ext cx="5065776" cy="731520"/>
          </a:xfrm>
        </p:spPr>
        <p:txBody>
          <a:bodyPr vert="horz"/>
          <a:lstStyle>
            <a:lvl1pPr rtl="0">
              <a:defRPr>
                <a:solidFill>
                  <a:schemeClr val="tx1"/>
                </a:solidFill>
              </a:defRPr>
            </a:lvl1pPr>
          </a:lstStyle>
          <a:p>
            <a:r>
              <a:rPr lang="en-US"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solidFill>
                  <a:schemeClr val="bg2"/>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tx1"/>
                </a:solidFill>
                <a:cs typeface="+mn-cs"/>
              </a:defRPr>
            </a:lvl1pPr>
          </a:lstStyle>
          <a:p>
            <a:pPr lvl="0">
              <a:buNone/>
            </a:pPr>
            <a:r>
              <a:rPr lang="en-US" dirty="0"/>
              <a:t>Add tracker</a:t>
            </a:r>
          </a:p>
        </p:txBody>
      </p:sp>
      <p:grpSp>
        <p:nvGrpSpPr>
          <p:cNvPr id="5" name="Group 4">
            <a:extLst>
              <a:ext uri="{FF2B5EF4-FFF2-40B4-BE49-F238E27FC236}">
                <a16:creationId xmlns:a16="http://schemas.microsoft.com/office/drawing/2014/main" id="{43084763-02B7-4585-B342-4BFEE75D9F84}"/>
              </a:ext>
            </a:extLst>
          </p:cNvPr>
          <p:cNvGrpSpPr/>
          <p:nvPr userDrawn="1"/>
        </p:nvGrpSpPr>
        <p:grpSpPr>
          <a:xfrm>
            <a:off x="9318251" y="6528816"/>
            <a:ext cx="2033975" cy="256591"/>
            <a:chOff x="9596444" y="6528816"/>
            <a:chExt cx="2033975" cy="256591"/>
          </a:xfrm>
        </p:grpSpPr>
        <p:sp>
          <p:nvSpPr>
            <p:cNvPr id="44" name="Freeform: Shape 43">
              <a:extLst>
                <a:ext uri="{FF2B5EF4-FFF2-40B4-BE49-F238E27FC236}">
                  <a16:creationId xmlns:a16="http://schemas.microsoft.com/office/drawing/2014/main" id="{3A689FB0-6110-4710-8563-DBA7CFFFDD13}"/>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0" name="Freeform: Shape 49">
              <a:extLst>
                <a:ext uri="{FF2B5EF4-FFF2-40B4-BE49-F238E27FC236}">
                  <a16:creationId xmlns:a16="http://schemas.microsoft.com/office/drawing/2014/main" id="{867B40F5-E4AA-4416-BCEA-3DE1CFDC21A0}"/>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1" name="Freeform: Shape 50">
              <a:extLst>
                <a:ext uri="{FF2B5EF4-FFF2-40B4-BE49-F238E27FC236}">
                  <a16:creationId xmlns:a16="http://schemas.microsoft.com/office/drawing/2014/main" id="{52DDCDD8-5191-4DDB-AE3A-DB01CFEB2B36}"/>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2" name="Freeform: Shape 51">
              <a:extLst>
                <a:ext uri="{FF2B5EF4-FFF2-40B4-BE49-F238E27FC236}">
                  <a16:creationId xmlns:a16="http://schemas.microsoft.com/office/drawing/2014/main" id="{EAF9723B-D35D-4A6A-A803-C523AF68E920}"/>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3" name="Freeform: Shape 52">
              <a:extLst>
                <a:ext uri="{FF2B5EF4-FFF2-40B4-BE49-F238E27FC236}">
                  <a16:creationId xmlns:a16="http://schemas.microsoft.com/office/drawing/2014/main" id="{6C769BC5-E7AC-4ACA-8A6E-E0A3D6CE3389}"/>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4" name="Freeform: Shape 53">
              <a:extLst>
                <a:ext uri="{FF2B5EF4-FFF2-40B4-BE49-F238E27FC236}">
                  <a16:creationId xmlns:a16="http://schemas.microsoft.com/office/drawing/2014/main" id="{3396A7F9-BDEC-44B6-9D0E-D5818C684CE9}"/>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5" name="Freeform: Shape 54">
              <a:extLst>
                <a:ext uri="{FF2B5EF4-FFF2-40B4-BE49-F238E27FC236}">
                  <a16:creationId xmlns:a16="http://schemas.microsoft.com/office/drawing/2014/main" id="{1B602EF4-D8D2-4880-9FD5-295D0817C333}"/>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6" name="Freeform: Shape 55">
              <a:extLst>
                <a:ext uri="{FF2B5EF4-FFF2-40B4-BE49-F238E27FC236}">
                  <a16:creationId xmlns:a16="http://schemas.microsoft.com/office/drawing/2014/main" id="{A265E6B8-F950-4226-A5E0-7895F0A5B9EA}"/>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7" name="Freeform: Shape 56">
              <a:extLst>
                <a:ext uri="{FF2B5EF4-FFF2-40B4-BE49-F238E27FC236}">
                  <a16:creationId xmlns:a16="http://schemas.microsoft.com/office/drawing/2014/main" id="{8497C9A5-7835-471F-94C9-1A1B3A0D4459}"/>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8" name="Freeform: Shape 57">
              <a:extLst>
                <a:ext uri="{FF2B5EF4-FFF2-40B4-BE49-F238E27FC236}">
                  <a16:creationId xmlns:a16="http://schemas.microsoft.com/office/drawing/2014/main" id="{5D9A30AB-0FBB-4180-9AFC-ED85D8BBBDF3}"/>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9" name="Freeform: Shape 58">
              <a:extLst>
                <a:ext uri="{FF2B5EF4-FFF2-40B4-BE49-F238E27FC236}">
                  <a16:creationId xmlns:a16="http://schemas.microsoft.com/office/drawing/2014/main" id="{67F2E02A-D1D5-4341-A710-A6978CD69338}"/>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60" name="Freeform: Shape 59">
              <a:extLst>
                <a:ext uri="{FF2B5EF4-FFF2-40B4-BE49-F238E27FC236}">
                  <a16:creationId xmlns:a16="http://schemas.microsoft.com/office/drawing/2014/main" id="{C919AB1E-66AD-4F30-BAEA-6E95E608F634}"/>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61" name="Freeform: Shape 60">
              <a:extLst>
                <a:ext uri="{FF2B5EF4-FFF2-40B4-BE49-F238E27FC236}">
                  <a16:creationId xmlns:a16="http://schemas.microsoft.com/office/drawing/2014/main" id="{B30729C7-9339-4F0A-A4B2-FF7B0A1F93BB}"/>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62" name="Freeform: Shape 61">
              <a:extLst>
                <a:ext uri="{FF2B5EF4-FFF2-40B4-BE49-F238E27FC236}">
                  <a16:creationId xmlns:a16="http://schemas.microsoft.com/office/drawing/2014/main" id="{651277EE-9C78-4314-8A88-4DA19795E664}"/>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pic>
          <p:nvPicPr>
            <p:cNvPr id="48" name="Picture 47" descr="Michigan among top 10 pro-business states, named most improved state in  CNBC rankings | Economic development, Pure michigan, Michigan">
              <a:extLst>
                <a:ext uri="{FF2B5EF4-FFF2-40B4-BE49-F238E27FC236}">
                  <a16:creationId xmlns:a16="http://schemas.microsoft.com/office/drawing/2014/main" id="{97090A71-17CC-4808-BD04-EBDAAC02302D}"/>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49" name="Picture 48" descr="Michigan among top 10 pro-business states, named most improved state in  CNBC rankings | Economic development, Pure michigan, Michigan">
              <a:extLst>
                <a:ext uri="{FF2B5EF4-FFF2-40B4-BE49-F238E27FC236}">
                  <a16:creationId xmlns:a16="http://schemas.microsoft.com/office/drawing/2014/main" id="{062FFDCD-1C2D-4771-BF29-6C8197BA7BDF}"/>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30807" r="52037" b="49245"/>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47" name="Picture 46" descr="Michigan among top 10 pro-business states, named most improved state in  CNBC rankings | Economic development, Pure michigan, Michigan">
              <a:extLst>
                <a:ext uri="{FF2B5EF4-FFF2-40B4-BE49-F238E27FC236}">
                  <a16:creationId xmlns:a16="http://schemas.microsoft.com/office/drawing/2014/main" id="{98045E2B-4468-4806-A212-9A3B3C5D9178}"/>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28" name="Slide Number">
            <a:extLst>
              <a:ext uri="{FF2B5EF4-FFF2-40B4-BE49-F238E27FC236}">
                <a16:creationId xmlns:a16="http://schemas.microsoft.com/office/drawing/2014/main" id="{2BF7871C-383E-427A-91D5-FC84CCE850E0}"/>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2734389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26495964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4"/>
            </p:custDataLst>
          </p:nvPr>
        </p:nvSpPr>
        <p:spPr>
          <a:xfrm>
            <a:off x="554735" y="6601140"/>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solidFill>
                  <a:schemeClr val="bg2"/>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5"/>
            </p:custDataLst>
          </p:nvPr>
        </p:nvSpPr>
        <p:spPr>
          <a:xfrm>
            <a:off x="554735" y="41597"/>
            <a:ext cx="3465576"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6"/>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7"/>
            </p:custDataLst>
          </p:nvPr>
        </p:nvSpPr>
        <p:spPr>
          <a:xfrm>
            <a:off x="554734" y="3659644"/>
            <a:ext cx="3465576"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grpSp>
        <p:nvGrpSpPr>
          <p:cNvPr id="63" name="Group 62">
            <a:extLst>
              <a:ext uri="{FF2B5EF4-FFF2-40B4-BE49-F238E27FC236}">
                <a16:creationId xmlns:a16="http://schemas.microsoft.com/office/drawing/2014/main" id="{613C57B8-2385-4BA8-913E-307B7AF4CEF2}"/>
              </a:ext>
            </a:extLst>
          </p:cNvPr>
          <p:cNvGrpSpPr/>
          <p:nvPr userDrawn="1"/>
        </p:nvGrpSpPr>
        <p:grpSpPr>
          <a:xfrm>
            <a:off x="9318251" y="6528816"/>
            <a:ext cx="2033975" cy="256591"/>
            <a:chOff x="9596444" y="6528816"/>
            <a:chExt cx="2033975" cy="256591"/>
          </a:xfrm>
        </p:grpSpPr>
        <p:sp>
          <p:nvSpPr>
            <p:cNvPr id="64" name="Freeform: Shape 63">
              <a:extLst>
                <a:ext uri="{FF2B5EF4-FFF2-40B4-BE49-F238E27FC236}">
                  <a16:creationId xmlns:a16="http://schemas.microsoft.com/office/drawing/2014/main" id="{9DD5226C-61BB-4614-BA95-C344B0729B4E}"/>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65" name="Freeform: Shape 64">
              <a:extLst>
                <a:ext uri="{FF2B5EF4-FFF2-40B4-BE49-F238E27FC236}">
                  <a16:creationId xmlns:a16="http://schemas.microsoft.com/office/drawing/2014/main" id="{E3A0B74D-4BE0-48C1-AB72-9BE6C47139EC}"/>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66" name="Freeform: Shape 65">
              <a:extLst>
                <a:ext uri="{FF2B5EF4-FFF2-40B4-BE49-F238E27FC236}">
                  <a16:creationId xmlns:a16="http://schemas.microsoft.com/office/drawing/2014/main" id="{A30DF998-4C87-472B-B023-A3BA051B0DF3}"/>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67" name="Freeform: Shape 66">
              <a:extLst>
                <a:ext uri="{FF2B5EF4-FFF2-40B4-BE49-F238E27FC236}">
                  <a16:creationId xmlns:a16="http://schemas.microsoft.com/office/drawing/2014/main" id="{DA6B9433-3C13-4270-992C-46E7EF0B572E}"/>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68" name="Freeform: Shape 67">
              <a:extLst>
                <a:ext uri="{FF2B5EF4-FFF2-40B4-BE49-F238E27FC236}">
                  <a16:creationId xmlns:a16="http://schemas.microsoft.com/office/drawing/2014/main" id="{0767D1D5-E92A-46A6-9030-E2B98502C554}"/>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69" name="Freeform: Shape 68">
              <a:extLst>
                <a:ext uri="{FF2B5EF4-FFF2-40B4-BE49-F238E27FC236}">
                  <a16:creationId xmlns:a16="http://schemas.microsoft.com/office/drawing/2014/main" id="{40B693AB-CCE9-4926-9F7D-F7CC39F23A37}"/>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70" name="Freeform: Shape 69">
              <a:extLst>
                <a:ext uri="{FF2B5EF4-FFF2-40B4-BE49-F238E27FC236}">
                  <a16:creationId xmlns:a16="http://schemas.microsoft.com/office/drawing/2014/main" id="{559B0EBC-BD49-4B69-BC21-5E2979C4C3DA}"/>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71" name="Freeform: Shape 70">
              <a:extLst>
                <a:ext uri="{FF2B5EF4-FFF2-40B4-BE49-F238E27FC236}">
                  <a16:creationId xmlns:a16="http://schemas.microsoft.com/office/drawing/2014/main" id="{D8D445A0-D0C2-40E4-886B-AE474402E860}"/>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72" name="Freeform: Shape 71">
              <a:extLst>
                <a:ext uri="{FF2B5EF4-FFF2-40B4-BE49-F238E27FC236}">
                  <a16:creationId xmlns:a16="http://schemas.microsoft.com/office/drawing/2014/main" id="{9CA3BEAD-5A8F-47DD-9C4F-F2B0DD9B0E9F}"/>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73" name="Freeform: Shape 72">
              <a:extLst>
                <a:ext uri="{FF2B5EF4-FFF2-40B4-BE49-F238E27FC236}">
                  <a16:creationId xmlns:a16="http://schemas.microsoft.com/office/drawing/2014/main" id="{DC8F3958-4EE2-4547-A757-82A36395980C}"/>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74" name="Freeform: Shape 73">
              <a:extLst>
                <a:ext uri="{FF2B5EF4-FFF2-40B4-BE49-F238E27FC236}">
                  <a16:creationId xmlns:a16="http://schemas.microsoft.com/office/drawing/2014/main" id="{6B786E11-F5BE-4BB0-84B3-1C85F02FF01D}"/>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75" name="Freeform: Shape 74">
              <a:extLst>
                <a:ext uri="{FF2B5EF4-FFF2-40B4-BE49-F238E27FC236}">
                  <a16:creationId xmlns:a16="http://schemas.microsoft.com/office/drawing/2014/main" id="{29351F6A-659D-45C7-B8DF-0E66BE5791BB}"/>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76" name="Freeform: Shape 75">
              <a:extLst>
                <a:ext uri="{FF2B5EF4-FFF2-40B4-BE49-F238E27FC236}">
                  <a16:creationId xmlns:a16="http://schemas.microsoft.com/office/drawing/2014/main" id="{D033BDF1-CE4C-48B2-97EA-0EAFCA5D44DB}"/>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77" name="Freeform: Shape 76">
              <a:extLst>
                <a:ext uri="{FF2B5EF4-FFF2-40B4-BE49-F238E27FC236}">
                  <a16:creationId xmlns:a16="http://schemas.microsoft.com/office/drawing/2014/main" id="{DEBAC30C-94EC-4987-BEB5-B8667D5BE3A8}"/>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pic>
          <p:nvPicPr>
            <p:cNvPr id="78" name="Picture 77" descr="Michigan among top 10 pro-business states, named most improved state in  CNBC rankings | Economic development, Pure michigan, Michigan">
              <a:extLst>
                <a:ext uri="{FF2B5EF4-FFF2-40B4-BE49-F238E27FC236}">
                  <a16:creationId xmlns:a16="http://schemas.microsoft.com/office/drawing/2014/main" id="{52DCD544-0F0B-4256-BB6B-BB41B78723D3}"/>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79" name="Picture 78" descr="Michigan among top 10 pro-business states, named most improved state in  CNBC rankings | Economic development, Pure michigan, Michigan">
              <a:extLst>
                <a:ext uri="{FF2B5EF4-FFF2-40B4-BE49-F238E27FC236}">
                  <a16:creationId xmlns:a16="http://schemas.microsoft.com/office/drawing/2014/main" id="{C831E9B1-9862-4AA9-8B5A-D9EBCFC6BD86}"/>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30807" r="52037" b="49245"/>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80" name="Picture 79" descr="Michigan among top 10 pro-business states, named most improved state in  CNBC rankings | Economic development, Pure michigan, Michigan">
              <a:extLst>
                <a:ext uri="{FF2B5EF4-FFF2-40B4-BE49-F238E27FC236}">
                  <a16:creationId xmlns:a16="http://schemas.microsoft.com/office/drawing/2014/main" id="{AAEA54DC-F44D-4844-B4F1-9155F6CF19AF}"/>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28" name="Slide Number">
            <a:extLst>
              <a:ext uri="{FF2B5EF4-FFF2-40B4-BE49-F238E27FC236}">
                <a16:creationId xmlns:a16="http://schemas.microsoft.com/office/drawing/2014/main" id="{B4323350-66B6-458B-857F-B95BCE5D2C2D}"/>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29165185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2305361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0"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solidFill>
                  <a:schemeClr val="bg2"/>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solidFill>
                  <a:schemeClr val="tx1"/>
                </a:solidFill>
              </a:rPr>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5"/>
            </p:custDataLst>
          </p:nvPr>
        </p:nvSpPr>
        <p:spPr>
          <a:xfrm>
            <a:off x="554735" y="41597"/>
            <a:ext cx="2514600"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201E918A-7ADD-4595-9E5C-36C3D305CA4A}"/>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a:t>
            </a:r>
          </a:p>
        </p:txBody>
      </p:sp>
      <p:sp>
        <p:nvSpPr>
          <p:cNvPr id="12" name="3. Subtitle">
            <a:extLst>
              <a:ext uri="{FF2B5EF4-FFF2-40B4-BE49-F238E27FC236}">
                <a16:creationId xmlns:a16="http://schemas.microsoft.com/office/drawing/2014/main" id="{A0895B2F-2F72-4935-BC7F-BEA280D6C542}"/>
              </a:ext>
            </a:extLst>
          </p:cNvPr>
          <p:cNvSpPr>
            <a:spLocks noGrp="1"/>
          </p:cNvSpPr>
          <p:nvPr>
            <p:ph type="subTitle" idx="1"/>
            <p:custDataLst>
              <p:tags r:id="rId7"/>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grpSp>
        <p:nvGrpSpPr>
          <p:cNvPr id="44" name="Group 43">
            <a:extLst>
              <a:ext uri="{FF2B5EF4-FFF2-40B4-BE49-F238E27FC236}">
                <a16:creationId xmlns:a16="http://schemas.microsoft.com/office/drawing/2014/main" id="{E42B9F5C-8E81-4D58-82F3-F54BC28AFDF1}"/>
              </a:ext>
            </a:extLst>
          </p:cNvPr>
          <p:cNvGrpSpPr/>
          <p:nvPr userDrawn="1"/>
        </p:nvGrpSpPr>
        <p:grpSpPr>
          <a:xfrm>
            <a:off x="9318251" y="6528816"/>
            <a:ext cx="2033975" cy="256591"/>
            <a:chOff x="9596444" y="6528816"/>
            <a:chExt cx="2033975" cy="256591"/>
          </a:xfrm>
        </p:grpSpPr>
        <p:sp>
          <p:nvSpPr>
            <p:cNvPr id="45" name="Freeform: Shape 44">
              <a:extLst>
                <a:ext uri="{FF2B5EF4-FFF2-40B4-BE49-F238E27FC236}">
                  <a16:creationId xmlns:a16="http://schemas.microsoft.com/office/drawing/2014/main" id="{C5022685-9084-4FC3-A800-43F9049455BF}"/>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6" name="Freeform: Shape 45">
              <a:extLst>
                <a:ext uri="{FF2B5EF4-FFF2-40B4-BE49-F238E27FC236}">
                  <a16:creationId xmlns:a16="http://schemas.microsoft.com/office/drawing/2014/main" id="{C135D624-97F2-45BC-AF12-3C86165E6D61}"/>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7" name="Freeform: Shape 46">
              <a:extLst>
                <a:ext uri="{FF2B5EF4-FFF2-40B4-BE49-F238E27FC236}">
                  <a16:creationId xmlns:a16="http://schemas.microsoft.com/office/drawing/2014/main" id="{DBF85762-10AD-4676-A996-862469C74BD2}"/>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8" name="Freeform: Shape 47">
              <a:extLst>
                <a:ext uri="{FF2B5EF4-FFF2-40B4-BE49-F238E27FC236}">
                  <a16:creationId xmlns:a16="http://schemas.microsoft.com/office/drawing/2014/main" id="{C02E4D6A-1E37-4820-9AE4-C77487B81F7F}"/>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9" name="Freeform: Shape 48">
              <a:extLst>
                <a:ext uri="{FF2B5EF4-FFF2-40B4-BE49-F238E27FC236}">
                  <a16:creationId xmlns:a16="http://schemas.microsoft.com/office/drawing/2014/main" id="{5042A1C5-8878-4A3A-8867-5AF414B77B68}"/>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0" name="Freeform: Shape 49">
              <a:extLst>
                <a:ext uri="{FF2B5EF4-FFF2-40B4-BE49-F238E27FC236}">
                  <a16:creationId xmlns:a16="http://schemas.microsoft.com/office/drawing/2014/main" id="{72CAA52F-19A5-43A5-90C1-EF42BD58CC97}"/>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1" name="Freeform: Shape 50">
              <a:extLst>
                <a:ext uri="{FF2B5EF4-FFF2-40B4-BE49-F238E27FC236}">
                  <a16:creationId xmlns:a16="http://schemas.microsoft.com/office/drawing/2014/main" id="{9D71F946-5959-42A7-BFEE-0A45CE9CA0A2}"/>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2" name="Freeform: Shape 51">
              <a:extLst>
                <a:ext uri="{FF2B5EF4-FFF2-40B4-BE49-F238E27FC236}">
                  <a16:creationId xmlns:a16="http://schemas.microsoft.com/office/drawing/2014/main" id="{BBBC1868-4C5C-46B0-A23D-469C5806C8E4}"/>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3" name="Freeform: Shape 52">
              <a:extLst>
                <a:ext uri="{FF2B5EF4-FFF2-40B4-BE49-F238E27FC236}">
                  <a16:creationId xmlns:a16="http://schemas.microsoft.com/office/drawing/2014/main" id="{2A8FA14A-EEE1-43B2-8110-952F5EA080F7}"/>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4" name="Freeform: Shape 53">
              <a:extLst>
                <a:ext uri="{FF2B5EF4-FFF2-40B4-BE49-F238E27FC236}">
                  <a16:creationId xmlns:a16="http://schemas.microsoft.com/office/drawing/2014/main" id="{66707DF6-80AD-4CE3-AC26-F91A4D2AA9D5}"/>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5" name="Freeform: Shape 54">
              <a:extLst>
                <a:ext uri="{FF2B5EF4-FFF2-40B4-BE49-F238E27FC236}">
                  <a16:creationId xmlns:a16="http://schemas.microsoft.com/office/drawing/2014/main" id="{0F9B70C9-DE44-49C7-AA51-DD32F1A84134}"/>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6" name="Freeform: Shape 55">
              <a:extLst>
                <a:ext uri="{FF2B5EF4-FFF2-40B4-BE49-F238E27FC236}">
                  <a16:creationId xmlns:a16="http://schemas.microsoft.com/office/drawing/2014/main" id="{DC306FEA-9069-44C5-ABC9-BFEF8938787B}"/>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7" name="Freeform: Shape 56">
              <a:extLst>
                <a:ext uri="{FF2B5EF4-FFF2-40B4-BE49-F238E27FC236}">
                  <a16:creationId xmlns:a16="http://schemas.microsoft.com/office/drawing/2014/main" id="{E16E72FE-8A05-45E3-A775-CDCAFB555768}"/>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8" name="Freeform: Shape 57">
              <a:extLst>
                <a:ext uri="{FF2B5EF4-FFF2-40B4-BE49-F238E27FC236}">
                  <a16:creationId xmlns:a16="http://schemas.microsoft.com/office/drawing/2014/main" id="{9646B644-EB22-427A-9647-C5D446888223}"/>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rgbClr val="000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pic>
          <p:nvPicPr>
            <p:cNvPr id="59" name="Picture 58" descr="Michigan among top 10 pro-business states, named most improved state in  CNBC rankings | Economic development, Pure michigan, Michigan">
              <a:extLst>
                <a:ext uri="{FF2B5EF4-FFF2-40B4-BE49-F238E27FC236}">
                  <a16:creationId xmlns:a16="http://schemas.microsoft.com/office/drawing/2014/main" id="{0E78C0AF-BED3-4BD5-BA75-106A1D04D6FB}"/>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60" name="Picture 59" descr="Michigan among top 10 pro-business states, named most improved state in  CNBC rankings | Economic development, Pure michigan, Michigan">
              <a:extLst>
                <a:ext uri="{FF2B5EF4-FFF2-40B4-BE49-F238E27FC236}">
                  <a16:creationId xmlns:a16="http://schemas.microsoft.com/office/drawing/2014/main" id="{F7175E1F-8BC9-4B4E-A951-21070E6D94AA}"/>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30807" r="52037" b="49245"/>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61" name="Picture 60" descr="Michigan among top 10 pro-business states, named most improved state in  CNBC rankings | Economic development, Pure michigan, Michigan">
              <a:extLst>
                <a:ext uri="{FF2B5EF4-FFF2-40B4-BE49-F238E27FC236}">
                  <a16:creationId xmlns:a16="http://schemas.microsoft.com/office/drawing/2014/main" id="{3C3F4103-D398-4B84-936D-FAB973B755B8}"/>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28" name="Slide Number">
            <a:extLst>
              <a:ext uri="{FF2B5EF4-FFF2-40B4-BE49-F238E27FC236}">
                <a16:creationId xmlns:a16="http://schemas.microsoft.com/office/drawing/2014/main" id="{FDD178F0-F601-4265-9E61-3FF929427194}"/>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7304150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extLst>
              <p:ext uri="{D42A27DB-BD31-4B8C-83A1-F6EECF244321}">
                <p14:modId xmlns:p14="http://schemas.microsoft.com/office/powerpoint/2010/main" val="3680582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9F417B93-1C77-44D7-8D8A-F2BE4BED854C}"/>
              </a:ext>
            </a:extLst>
          </p:cNvPr>
          <p:cNvSpPr>
            <a:spLocks/>
          </p:cNvSpPr>
          <p:nvPr userDrawn="1"/>
        </p:nvSpPr>
        <p:spPr bwMode="ltGray">
          <a:xfrm>
            <a:off x="0" y="6486348"/>
            <a:ext cx="12192000" cy="371652"/>
          </a:xfrm>
          <a:prstGeom prst="rect">
            <a:avLst/>
          </a:prstGeom>
          <a:solidFill>
            <a:srgbClr val="00133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944612"/>
            <a:ext cx="11082528" cy="384721"/>
          </a:xfrm>
        </p:spPr>
        <p:txBody>
          <a:bodyPr vert="horz">
            <a:spAutoFit/>
          </a:bodyPr>
          <a:lstStyle>
            <a:lvl1pPr rtl="0">
              <a:defRPr/>
            </a:lvl1pPr>
          </a:lstStyle>
          <a:p>
            <a:r>
              <a:rPr lang="en-US" dirty="0"/>
              <a:t>Click to edit Master title style</a:t>
            </a:r>
          </a:p>
        </p:txBody>
      </p:sp>
      <p:sp>
        <p:nvSpPr>
          <p:cNvPr id="10" name="5. Source" hidden="1">
            <a:extLst>
              <a:ext uri="{FF2B5EF4-FFF2-40B4-BE49-F238E27FC236}">
                <a16:creationId xmlns:a16="http://schemas.microsoft.com/office/drawing/2014/main" id="{67B1A162-B59D-4B89-B39B-FBDD9E751175}"/>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solidFill>
                  <a:schemeClr val="bg2"/>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8" name="1. On-page tracker">
            <a:extLst>
              <a:ext uri="{FF2B5EF4-FFF2-40B4-BE49-F238E27FC236}">
                <a16:creationId xmlns:a16="http://schemas.microsoft.com/office/drawing/2014/main" id="{B5C5F547-1B1B-411D-99AF-7DE767A71F19}"/>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DD2AA05A-BAD6-4198-9642-23B4EE14E383}"/>
              </a:ext>
            </a:extLst>
          </p:cNvPr>
          <p:cNvGrpSpPr/>
          <p:nvPr userDrawn="1"/>
        </p:nvGrpSpPr>
        <p:grpSpPr>
          <a:xfrm>
            <a:off x="9318251" y="6528816"/>
            <a:ext cx="2033975" cy="256591"/>
            <a:chOff x="9596444" y="6528816"/>
            <a:chExt cx="2033975" cy="256591"/>
          </a:xfrm>
        </p:grpSpPr>
        <p:grpSp>
          <p:nvGrpSpPr>
            <p:cNvPr id="24" name="Group 23">
              <a:extLst>
                <a:ext uri="{FF2B5EF4-FFF2-40B4-BE49-F238E27FC236}">
                  <a16:creationId xmlns:a16="http://schemas.microsoft.com/office/drawing/2014/main" id="{A858D792-F688-4EA4-9200-A1AA281AFE69}"/>
                </a:ext>
              </a:extLst>
            </p:cNvPr>
            <p:cNvGrpSpPr/>
            <p:nvPr userDrawn="1"/>
          </p:nvGrpSpPr>
          <p:grpSpPr>
            <a:xfrm>
              <a:off x="10651738" y="6560134"/>
              <a:ext cx="978681" cy="225273"/>
              <a:chOff x="10651738" y="6560134"/>
              <a:chExt cx="978681" cy="225273"/>
            </a:xfrm>
          </p:grpSpPr>
          <p:sp>
            <p:nvSpPr>
              <p:cNvPr id="28" name="Freeform: Shape 27">
                <a:extLst>
                  <a:ext uri="{FF2B5EF4-FFF2-40B4-BE49-F238E27FC236}">
                    <a16:creationId xmlns:a16="http://schemas.microsoft.com/office/drawing/2014/main" id="{76AF8FB5-00BF-4352-BBE8-58D54936C9F9}"/>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9" name="Freeform: Shape 28">
                <a:extLst>
                  <a:ext uri="{FF2B5EF4-FFF2-40B4-BE49-F238E27FC236}">
                    <a16:creationId xmlns:a16="http://schemas.microsoft.com/office/drawing/2014/main" id="{9F6F218C-EC2C-4383-89AB-443A17502A3F}"/>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0" name="Freeform: Shape 29">
                <a:extLst>
                  <a:ext uri="{FF2B5EF4-FFF2-40B4-BE49-F238E27FC236}">
                    <a16:creationId xmlns:a16="http://schemas.microsoft.com/office/drawing/2014/main" id="{2970D55D-2776-491E-B20B-ADD4ED2617E0}"/>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1" name="Freeform: Shape 30">
                <a:extLst>
                  <a:ext uri="{FF2B5EF4-FFF2-40B4-BE49-F238E27FC236}">
                    <a16:creationId xmlns:a16="http://schemas.microsoft.com/office/drawing/2014/main" id="{E6C401B6-7756-49D6-8C53-4B9F808E5C7D}"/>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2" name="Freeform: Shape 31">
                <a:extLst>
                  <a:ext uri="{FF2B5EF4-FFF2-40B4-BE49-F238E27FC236}">
                    <a16:creationId xmlns:a16="http://schemas.microsoft.com/office/drawing/2014/main" id="{5E881771-E9E6-43FE-9E16-F0EC129AF2EE}"/>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3" name="Freeform: Shape 32">
                <a:extLst>
                  <a:ext uri="{FF2B5EF4-FFF2-40B4-BE49-F238E27FC236}">
                    <a16:creationId xmlns:a16="http://schemas.microsoft.com/office/drawing/2014/main" id="{CCF767F7-CFF9-4309-9990-E6D49FF6CE5B}"/>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4" name="Freeform: Shape 33">
                <a:extLst>
                  <a:ext uri="{FF2B5EF4-FFF2-40B4-BE49-F238E27FC236}">
                    <a16:creationId xmlns:a16="http://schemas.microsoft.com/office/drawing/2014/main" id="{E53B447A-F32C-4BFC-AD83-52D7FB9E8F4D}"/>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5" name="Freeform: Shape 34">
                <a:extLst>
                  <a:ext uri="{FF2B5EF4-FFF2-40B4-BE49-F238E27FC236}">
                    <a16:creationId xmlns:a16="http://schemas.microsoft.com/office/drawing/2014/main" id="{B27DC7EE-2EB8-4C89-B418-582AC6DEBF3B}"/>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6" name="Freeform: Shape 35">
                <a:extLst>
                  <a:ext uri="{FF2B5EF4-FFF2-40B4-BE49-F238E27FC236}">
                    <a16:creationId xmlns:a16="http://schemas.microsoft.com/office/drawing/2014/main" id="{36F96746-C2ED-42D6-858C-92F75F9097D6}"/>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7" name="Freeform: Shape 36">
                <a:extLst>
                  <a:ext uri="{FF2B5EF4-FFF2-40B4-BE49-F238E27FC236}">
                    <a16:creationId xmlns:a16="http://schemas.microsoft.com/office/drawing/2014/main" id="{E67EE33D-C03E-4A6E-9956-7269C707E44F}"/>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8" name="Freeform: Shape 37">
                <a:extLst>
                  <a:ext uri="{FF2B5EF4-FFF2-40B4-BE49-F238E27FC236}">
                    <a16:creationId xmlns:a16="http://schemas.microsoft.com/office/drawing/2014/main" id="{45B20ACD-DA4B-4B10-B12F-8F5918204A23}"/>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9" name="Freeform: Shape 38">
                <a:extLst>
                  <a:ext uri="{FF2B5EF4-FFF2-40B4-BE49-F238E27FC236}">
                    <a16:creationId xmlns:a16="http://schemas.microsoft.com/office/drawing/2014/main" id="{65E1D746-FCED-46E8-844A-0FA7A09241AD}"/>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0" name="Freeform: Shape 39">
                <a:extLst>
                  <a:ext uri="{FF2B5EF4-FFF2-40B4-BE49-F238E27FC236}">
                    <a16:creationId xmlns:a16="http://schemas.microsoft.com/office/drawing/2014/main" id="{F2559352-8D35-408B-944D-A953A44D6724}"/>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1" name="Freeform: Shape 40">
                <a:extLst>
                  <a:ext uri="{FF2B5EF4-FFF2-40B4-BE49-F238E27FC236}">
                    <a16:creationId xmlns:a16="http://schemas.microsoft.com/office/drawing/2014/main" id="{87D64791-EAFE-4488-90EF-A198430D4E4D}"/>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pic>
          <p:nvPicPr>
            <p:cNvPr id="25" name="Picture 24" descr="Michigan among top 10 pro-business states, named most improved state in  CNBC rankings | Economic development, Pure michigan, Michigan">
              <a:extLst>
                <a:ext uri="{FF2B5EF4-FFF2-40B4-BE49-F238E27FC236}">
                  <a16:creationId xmlns:a16="http://schemas.microsoft.com/office/drawing/2014/main" id="{94F0BD32-C933-403C-A700-E4C496D142FB}"/>
                </a:ext>
              </a:extLst>
            </p:cNvPr>
            <p:cNvPicPr>
              <a:picLocks noChangeAspect="1" noChangeArrowheads="1"/>
            </p:cNvPicPr>
            <p:nvPr userDrawn="1"/>
          </p:nvPicPr>
          <p:blipFill rotWithShape="1">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6" name="Picture 25" descr="Michigan among top 10 pro-business states, named most improved state in  CNBC rankings | Economic development, Pure michigan, Michigan">
              <a:extLst>
                <a:ext uri="{FF2B5EF4-FFF2-40B4-BE49-F238E27FC236}">
                  <a16:creationId xmlns:a16="http://schemas.microsoft.com/office/drawing/2014/main" id="{1FC460E9-C157-4A4B-99C4-2695AF1DE72C}"/>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4C2266C3-2539-46AD-BB68-982B6CDB39EC}"/>
                </a:ext>
              </a:extLst>
            </p:cNvPr>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2" name="Slide Number">
            <a:extLst>
              <a:ext uri="{FF2B5EF4-FFF2-40B4-BE49-F238E27FC236}">
                <a16:creationId xmlns:a16="http://schemas.microsoft.com/office/drawing/2014/main" id="{E321132B-2CE7-4543-87D0-E6769C5A9613}"/>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037116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774632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172212"/>
            <a:ext cx="11082528" cy="731520"/>
          </a:xfrm>
          <a:prstGeom prst="rect">
            <a:avLst/>
          </a:prstGeom>
        </p:spPr>
        <p:txBody>
          <a:bodyPr vert="horz" wrap="square" lIns="0" tIns="0" rIns="0" bIns="0" rtlCol="0" anchor="b" anchorCtr="0">
            <a:noAutofit/>
          </a:bodyPr>
          <a:lstStyle>
            <a:lvl1pPr>
              <a:defRPr lang="en-US" b="0" dirty="0">
                <a:solidFill>
                  <a:schemeClr val="accent1"/>
                </a:solidFill>
              </a:defRPr>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787BE07F-C63D-4F9D-8261-69288C91225B}"/>
              </a:ext>
            </a:extLst>
          </p:cNvPr>
          <p:cNvSpPr>
            <a:spLocks noChangeArrowheads="1"/>
          </p:cNvSpPr>
          <p:nvPr userDrawn="1">
            <p:custDataLst>
              <p:tags r:id="rId7"/>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2411338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ntrast 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extLst>
              <p:ext uri="{D42A27DB-BD31-4B8C-83A1-F6EECF244321}">
                <p14:modId xmlns:p14="http://schemas.microsoft.com/office/powerpoint/2010/main" val="1860085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5. Source" hidden="1">
            <a:extLst>
              <a:ext uri="{FF2B5EF4-FFF2-40B4-BE49-F238E27FC236}">
                <a16:creationId xmlns:a16="http://schemas.microsoft.com/office/drawing/2014/main" id="{48684DB6-320C-4E95-A29C-791B412C8164}"/>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E9E206AB-587F-4AC2-9EF7-AA339899F4BB}"/>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28" name="Slide Number">
            <a:extLst>
              <a:ext uri="{FF2B5EF4-FFF2-40B4-BE49-F238E27FC236}">
                <a16:creationId xmlns:a16="http://schemas.microsoft.com/office/drawing/2014/main" id="{2E4D825C-B452-4263-97C7-DD013E06C46A}"/>
              </a:ext>
            </a:extLst>
          </p:cNvPr>
          <p:cNvSpPr>
            <a:spLocks noChangeArrowheads="1"/>
          </p:cNvSpPr>
          <p:nvPr userDrawn="1">
            <p:custDataLst>
              <p:tags r:id="rId4"/>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6825259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ntrast 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1"/>
            </p:custDataLst>
            <p:extLst>
              <p:ext uri="{D42A27DB-BD31-4B8C-83A1-F6EECF244321}">
                <p14:modId xmlns:p14="http://schemas.microsoft.com/office/powerpoint/2010/main" val="31816053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DA9CF6F9-3F22-4C1D-8F1F-9500FF4122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5. Source" hidden="1">
            <a:extLst>
              <a:ext uri="{FF2B5EF4-FFF2-40B4-BE49-F238E27FC236}">
                <a16:creationId xmlns:a16="http://schemas.microsoft.com/office/drawing/2014/main" id="{EED9D83D-9CC3-45F3-876D-CC42BC0B70E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grpSp>
        <p:nvGrpSpPr>
          <p:cNvPr id="39" name="Group 38">
            <a:extLst>
              <a:ext uri="{FF2B5EF4-FFF2-40B4-BE49-F238E27FC236}">
                <a16:creationId xmlns:a16="http://schemas.microsoft.com/office/drawing/2014/main" id="{1949FCB2-D43D-4F56-A40B-3B90932E5997}"/>
              </a:ext>
            </a:extLst>
          </p:cNvPr>
          <p:cNvGrpSpPr/>
          <p:nvPr userDrawn="1"/>
        </p:nvGrpSpPr>
        <p:grpSpPr>
          <a:xfrm>
            <a:off x="3302368" y="3076576"/>
            <a:ext cx="5587266" cy="704850"/>
            <a:chOff x="9596444" y="6528816"/>
            <a:chExt cx="2033975" cy="256591"/>
          </a:xfrm>
        </p:grpSpPr>
        <p:grpSp>
          <p:nvGrpSpPr>
            <p:cNvPr id="40" name="Group 39">
              <a:extLst>
                <a:ext uri="{FF2B5EF4-FFF2-40B4-BE49-F238E27FC236}">
                  <a16:creationId xmlns:a16="http://schemas.microsoft.com/office/drawing/2014/main" id="{509246E9-C592-4701-91B8-49888801A3C8}"/>
                </a:ext>
              </a:extLst>
            </p:cNvPr>
            <p:cNvGrpSpPr/>
            <p:nvPr userDrawn="1"/>
          </p:nvGrpSpPr>
          <p:grpSpPr>
            <a:xfrm>
              <a:off x="10651738" y="6560134"/>
              <a:ext cx="978681" cy="225273"/>
              <a:chOff x="10651738" y="6560134"/>
              <a:chExt cx="978681" cy="225273"/>
            </a:xfrm>
          </p:grpSpPr>
          <p:sp>
            <p:nvSpPr>
              <p:cNvPr id="44" name="Freeform: Shape 43">
                <a:extLst>
                  <a:ext uri="{FF2B5EF4-FFF2-40B4-BE49-F238E27FC236}">
                    <a16:creationId xmlns:a16="http://schemas.microsoft.com/office/drawing/2014/main" id="{86119335-05F2-48AC-99F8-A0AEFD497FC1}"/>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5" name="Freeform: Shape 44">
                <a:extLst>
                  <a:ext uri="{FF2B5EF4-FFF2-40B4-BE49-F238E27FC236}">
                    <a16:creationId xmlns:a16="http://schemas.microsoft.com/office/drawing/2014/main" id="{048EAC4E-B07C-46D2-9595-FD161713946F}"/>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6" name="Freeform: Shape 45">
                <a:extLst>
                  <a:ext uri="{FF2B5EF4-FFF2-40B4-BE49-F238E27FC236}">
                    <a16:creationId xmlns:a16="http://schemas.microsoft.com/office/drawing/2014/main" id="{50FD00D1-B785-4AE0-A507-F55C78F5BCE8}"/>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7" name="Freeform: Shape 46">
                <a:extLst>
                  <a:ext uri="{FF2B5EF4-FFF2-40B4-BE49-F238E27FC236}">
                    <a16:creationId xmlns:a16="http://schemas.microsoft.com/office/drawing/2014/main" id="{1047ACCD-4A1D-4F57-BEEB-FEE9724F5A25}"/>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8" name="Freeform: Shape 47">
                <a:extLst>
                  <a:ext uri="{FF2B5EF4-FFF2-40B4-BE49-F238E27FC236}">
                    <a16:creationId xmlns:a16="http://schemas.microsoft.com/office/drawing/2014/main" id="{F1FF6261-1E4D-4B06-B757-E914E945D67D}"/>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9" name="Freeform: Shape 48">
                <a:extLst>
                  <a:ext uri="{FF2B5EF4-FFF2-40B4-BE49-F238E27FC236}">
                    <a16:creationId xmlns:a16="http://schemas.microsoft.com/office/drawing/2014/main" id="{CB5D8068-0947-43B5-B4B5-3A667E17E0CC}"/>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0" name="Freeform: Shape 49">
                <a:extLst>
                  <a:ext uri="{FF2B5EF4-FFF2-40B4-BE49-F238E27FC236}">
                    <a16:creationId xmlns:a16="http://schemas.microsoft.com/office/drawing/2014/main" id="{C7BB0490-EA90-45E4-B955-7EEFBEF75774}"/>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1" name="Freeform: Shape 50">
                <a:extLst>
                  <a:ext uri="{FF2B5EF4-FFF2-40B4-BE49-F238E27FC236}">
                    <a16:creationId xmlns:a16="http://schemas.microsoft.com/office/drawing/2014/main" id="{F6FBD414-5278-43E8-BC3D-C3D29AA5522E}"/>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2" name="Freeform: Shape 51">
                <a:extLst>
                  <a:ext uri="{FF2B5EF4-FFF2-40B4-BE49-F238E27FC236}">
                    <a16:creationId xmlns:a16="http://schemas.microsoft.com/office/drawing/2014/main" id="{938CD461-AA67-45A2-B04D-4A0B2B48E11C}"/>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3" name="Freeform: Shape 52">
                <a:extLst>
                  <a:ext uri="{FF2B5EF4-FFF2-40B4-BE49-F238E27FC236}">
                    <a16:creationId xmlns:a16="http://schemas.microsoft.com/office/drawing/2014/main" id="{A15A8131-5B37-4040-B497-B0CBCF3460E1}"/>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4" name="Freeform: Shape 53">
                <a:extLst>
                  <a:ext uri="{FF2B5EF4-FFF2-40B4-BE49-F238E27FC236}">
                    <a16:creationId xmlns:a16="http://schemas.microsoft.com/office/drawing/2014/main" id="{6D4A1274-37CA-4734-AD4F-5CA841AF0F36}"/>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5" name="Freeform: Shape 54">
                <a:extLst>
                  <a:ext uri="{FF2B5EF4-FFF2-40B4-BE49-F238E27FC236}">
                    <a16:creationId xmlns:a16="http://schemas.microsoft.com/office/drawing/2014/main" id="{9E132E23-5A69-49C9-BD92-DCB8E44925A7}"/>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6" name="Freeform: Shape 55">
                <a:extLst>
                  <a:ext uri="{FF2B5EF4-FFF2-40B4-BE49-F238E27FC236}">
                    <a16:creationId xmlns:a16="http://schemas.microsoft.com/office/drawing/2014/main" id="{A5D3D138-807F-481C-9B37-13E601E027E8}"/>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7" name="Freeform: Shape 56">
                <a:extLst>
                  <a:ext uri="{FF2B5EF4-FFF2-40B4-BE49-F238E27FC236}">
                    <a16:creationId xmlns:a16="http://schemas.microsoft.com/office/drawing/2014/main" id="{BA4392DB-4C69-429B-BA35-07F72FE24469}"/>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pic>
          <p:nvPicPr>
            <p:cNvPr id="41" name="Picture 40" descr="Michigan among top 10 pro-business states, named most improved state in  CNBC rankings | Economic development, Pure michigan, Michigan">
              <a:extLst>
                <a:ext uri="{FF2B5EF4-FFF2-40B4-BE49-F238E27FC236}">
                  <a16:creationId xmlns:a16="http://schemas.microsoft.com/office/drawing/2014/main" id="{8B244A2C-77A4-4831-8759-BC55E76F7C00}"/>
                </a:ext>
              </a:extLst>
            </p:cNvPr>
            <p:cNvPicPr>
              <a:picLocks noChangeAspect="1" noChangeArrowheads="1"/>
            </p:cNvPicPr>
            <p:nvPr userDrawn="1"/>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42" name="Picture 41" descr="Michigan among top 10 pro-business states, named most improved state in  CNBC rankings | Economic development, Pure michigan, Michigan">
              <a:extLst>
                <a:ext uri="{FF2B5EF4-FFF2-40B4-BE49-F238E27FC236}">
                  <a16:creationId xmlns:a16="http://schemas.microsoft.com/office/drawing/2014/main" id="{BCB470A2-98E5-4BCA-8295-38AE0C2E0AE6}"/>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43" name="Picture 42" descr="Michigan among top 10 pro-business states, named most improved state in  CNBC rankings | Economic development, Pure michigan, Michigan">
              <a:extLst>
                <a:ext uri="{FF2B5EF4-FFF2-40B4-BE49-F238E27FC236}">
                  <a16:creationId xmlns:a16="http://schemas.microsoft.com/office/drawing/2014/main" id="{DCCB39B8-CCE7-4899-9C0B-D419FEF75F15}"/>
                </a:ext>
              </a:extLst>
            </p:cNvPr>
            <p:cNvPicPr>
              <a:picLocks noChangeAspect="1" noChangeArrowheads="1"/>
            </p:cNvPicPr>
            <p:nvPr userDrawn="1"/>
          </p:nvPicPr>
          <p:blipFill rotWithShape="1">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2693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762A-BD6B-4D3F-BC44-28B3948D3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21533E-5B5B-4D1F-9F7C-09436FB38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8918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777030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4047646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885203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grpSp>
        <p:nvGrpSpPr>
          <p:cNvPr id="8" name="Group 7">
            <a:extLst>
              <a:ext uri="{FF2B5EF4-FFF2-40B4-BE49-F238E27FC236}">
                <a16:creationId xmlns:a16="http://schemas.microsoft.com/office/drawing/2014/main" id="{A5E2D383-6BD7-4E47-AEAB-BF8D485A2A7F}"/>
              </a:ext>
            </a:extLst>
          </p:cNvPr>
          <p:cNvGrpSpPr/>
          <p:nvPr userDrawn="1"/>
        </p:nvGrpSpPr>
        <p:grpSpPr bwMode="ltGray">
          <a:xfrm>
            <a:off x="0" y="0"/>
            <a:ext cx="12192000" cy="6858000"/>
            <a:chOff x="0" y="0"/>
            <a:chExt cx="12192000" cy="6858000"/>
          </a:xfrm>
        </p:grpSpPr>
        <p:pic>
          <p:nvPicPr>
            <p:cNvPr id="9" name="Picture 8" descr="Front-slide.jpg">
              <a:extLst>
                <a:ext uri="{FF2B5EF4-FFF2-40B4-BE49-F238E27FC236}">
                  <a16:creationId xmlns:a16="http://schemas.microsoft.com/office/drawing/2014/main" id="{FC30A1D8-8696-456A-8FD3-9F8331321B13}"/>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bwMode="ltGray">
            <a:xfrm>
              <a:off x="0" y="0"/>
              <a:ext cx="12192000" cy="5442613"/>
            </a:xfrm>
            <a:prstGeom prst="rect">
              <a:avLst/>
            </a:prstGeom>
          </p:spPr>
        </p:pic>
        <p:pic>
          <p:nvPicPr>
            <p:cNvPr id="10" name="Picture 9" descr="Front-slide.jpg">
              <a:extLst>
                <a:ext uri="{FF2B5EF4-FFF2-40B4-BE49-F238E27FC236}">
                  <a16:creationId xmlns:a16="http://schemas.microsoft.com/office/drawing/2014/main" id="{99CC370B-6E36-4605-A9B8-1C13046721E1}"/>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bwMode="ltGray">
            <a:xfrm>
              <a:off x="0" y="5350538"/>
              <a:ext cx="12192000" cy="1507462"/>
            </a:xfrm>
            <a:prstGeom prst="rect">
              <a:avLst/>
            </a:prstGeom>
          </p:spPr>
        </p:pic>
      </p:gr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7" name="Documenttype">
            <a:extLst>
              <a:ext uri="{FF2B5EF4-FFF2-40B4-BE49-F238E27FC236}">
                <a16:creationId xmlns:a16="http://schemas.microsoft.com/office/drawing/2014/main" id="{0F3FF28E-2DBF-4A30-9824-7AEEE5DB5C18}"/>
              </a:ext>
            </a:extLst>
          </p:cNvPr>
          <p:cNvSpPr>
            <a:spLocks noGrp="1"/>
          </p:cNvSpPr>
          <p:nvPr>
            <p:ph type="body" sz="quarter" idx="13" hasCustomPrompt="1"/>
            <p:custDataLst>
              <p:tags r:id="rId3"/>
            </p:custDataLst>
          </p:nvPr>
        </p:nvSpPr>
        <p:spPr>
          <a:xfrm>
            <a:off x="550800" y="6210300"/>
            <a:ext cx="11082847"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9" name="Subtitle">
            <a:extLst>
              <a:ext uri="{FF2B5EF4-FFF2-40B4-BE49-F238E27FC236}">
                <a16:creationId xmlns:a16="http://schemas.microsoft.com/office/drawing/2014/main" id="{D69A11EA-2D65-43CB-91C6-D357AC640203}"/>
              </a:ext>
            </a:extLst>
          </p:cNvPr>
          <p:cNvSpPr>
            <a:spLocks noGrp="1"/>
          </p:cNvSpPr>
          <p:nvPr>
            <p:ph type="subTitle" idx="1"/>
            <p:custDataLst>
              <p:tags r:id="rId4"/>
            </p:custDataLst>
          </p:nvPr>
        </p:nvSpPr>
        <p:spPr>
          <a:xfrm>
            <a:off x="551941" y="5750826"/>
            <a:ext cx="11082847"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1" name="Title">
            <a:extLst>
              <a:ext uri="{FF2B5EF4-FFF2-40B4-BE49-F238E27FC236}">
                <a16:creationId xmlns:a16="http://schemas.microsoft.com/office/drawing/2014/main" id="{648DC54C-5450-4B3E-8814-2A74A1321519}"/>
              </a:ext>
            </a:extLst>
          </p:cNvPr>
          <p:cNvSpPr>
            <a:spLocks noGrp="1"/>
          </p:cNvSpPr>
          <p:nvPr>
            <p:ph type="title" hasCustomPrompt="1"/>
            <p:custDataLst>
              <p:tags r:id="rId5"/>
            </p:custDataLst>
          </p:nvPr>
        </p:nvSpPr>
        <p:spPr>
          <a:xfrm>
            <a:off x="551941" y="4368023"/>
            <a:ext cx="11082847" cy="123110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000" b="0" dirty="0">
                <a:solidFill>
                  <a:schemeClr val="bg1"/>
                </a:solidFill>
              </a:defRPr>
            </a:lvl1pPr>
          </a:lstStyle>
          <a:p>
            <a:pPr lvl="0"/>
            <a:r>
              <a:rPr lang="en-US" dirty="0"/>
              <a:t>Click to edit </a:t>
            </a:r>
            <a:br>
              <a:rPr lang="en-US" dirty="0"/>
            </a:br>
            <a:r>
              <a:rPr lang="en-US" dirty="0"/>
              <a:t>Master title style</a:t>
            </a:r>
          </a:p>
        </p:txBody>
      </p:sp>
    </p:spTree>
    <p:extLst>
      <p:ext uri="{BB962C8B-B14F-4D97-AF65-F5344CB8AC3E}">
        <p14:creationId xmlns:p14="http://schemas.microsoft.com/office/powerpoint/2010/main" val="1301510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58173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172212"/>
            <a:ext cx="11082528" cy="731520"/>
          </a:xfrm>
          <a:prstGeom prst="rect">
            <a:avLst/>
          </a:prstGeom>
        </p:spPr>
        <p:txBody>
          <a:bodyPr vert="horz" wrap="square" lIns="0" tIns="0" rIns="0" bIns="0" rtlCol="0" anchor="b" anchorCtr="0">
            <a:noAutofit/>
          </a:bodyPr>
          <a:lstStyle>
            <a:lvl1pPr>
              <a:defRPr lang="en-US" b="0" dirty="0">
                <a:solidFill>
                  <a:schemeClr val="accent1"/>
                </a:solidFill>
              </a:defRPr>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787BE07F-C63D-4F9D-8261-69288C91225B}"/>
              </a:ext>
            </a:extLst>
          </p:cNvPr>
          <p:cNvSpPr>
            <a:spLocks noChangeArrowheads="1"/>
          </p:cNvSpPr>
          <p:nvPr userDrawn="1">
            <p:custDataLst>
              <p:tags r:id="rId7"/>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193614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018144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noAutofit/>
          </a:bodyPr>
          <a:lstStyle>
            <a:lvl1pPr rtl="0">
              <a:lnSpc>
                <a:spcPct val="100000"/>
              </a:lnSpc>
              <a:defRPr>
                <a:ln w="6350" cap="flat">
                  <a:noFill/>
                  <a:miter lim="800000"/>
                </a:ln>
              </a:defRPr>
            </a:lvl1pPr>
          </a:lstStyle>
          <a:p>
            <a:r>
              <a:rPr lang="en-US"/>
              <a:t>Click to edit Master title style</a:t>
            </a:r>
            <a:endParaRPr lang="en-US" dirty="0"/>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2" name="Slide Number">
            <a:extLst>
              <a:ext uri="{FF2B5EF4-FFF2-40B4-BE49-F238E27FC236}">
                <a16:creationId xmlns:a16="http://schemas.microsoft.com/office/drawing/2014/main" id="{44869802-E16F-4A28-8BBB-FC35B9F96FBB}"/>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589889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2701096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9FC47757-6F87-455C-A654-7C75C57A1B88}"/>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2310180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706581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8" name="Slide Number">
            <a:extLst>
              <a:ext uri="{FF2B5EF4-FFF2-40B4-BE49-F238E27FC236}">
                <a16:creationId xmlns:a16="http://schemas.microsoft.com/office/drawing/2014/main" id="{8C90085F-0C5D-430F-9D17-21159A8A971D}"/>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1533396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2834398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5"/>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F8C573BE-9C2D-4EF2-A4D3-A79B8B1D3A42}"/>
              </a:ext>
            </a:extLst>
          </p:cNvPr>
          <p:cNvSpPr>
            <a:spLocks noChangeArrowheads="1"/>
          </p:cNvSpPr>
          <p:nvPr userDrawn="1">
            <p:custDataLst>
              <p:tags r:id="rId7"/>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478603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260611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noAutofit/>
          </a:bodyPr>
          <a:lstStyle>
            <a:lvl1pPr rtl="0">
              <a:lnSpc>
                <a:spcPct val="100000"/>
              </a:lnSpc>
              <a:defRPr>
                <a:ln w="6350" cap="flat">
                  <a:noFill/>
                  <a:miter lim="800000"/>
                </a:ln>
              </a:defRPr>
            </a:lvl1pPr>
          </a:lstStyle>
          <a:p>
            <a:r>
              <a:rPr lang="en-US"/>
              <a:t>Click to edit Master title style</a:t>
            </a:r>
            <a:endParaRPr lang="en-US" dirty="0"/>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2" name="Slide Number">
            <a:extLst>
              <a:ext uri="{FF2B5EF4-FFF2-40B4-BE49-F238E27FC236}">
                <a16:creationId xmlns:a16="http://schemas.microsoft.com/office/drawing/2014/main" id="{44869802-E16F-4A28-8BBB-FC35B9F96FBB}"/>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9931306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532668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rtl="0">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42" name="Group 41">
            <a:extLst>
              <a:ext uri="{FF2B5EF4-FFF2-40B4-BE49-F238E27FC236}">
                <a16:creationId xmlns:a16="http://schemas.microsoft.com/office/drawing/2014/main" id="{DF90BE24-DAD5-40A0-8D1E-210869C38659}"/>
              </a:ext>
            </a:extLst>
          </p:cNvPr>
          <p:cNvGrpSpPr/>
          <p:nvPr userDrawn="1"/>
        </p:nvGrpSpPr>
        <p:grpSpPr>
          <a:xfrm>
            <a:off x="9318251" y="6528816"/>
            <a:ext cx="2033975" cy="256591"/>
            <a:chOff x="9596444" y="6528816"/>
            <a:chExt cx="2033975" cy="256591"/>
          </a:xfrm>
        </p:grpSpPr>
        <p:sp>
          <p:nvSpPr>
            <p:cNvPr id="28" name="Freeform: Shape 27">
              <a:extLst>
                <a:ext uri="{FF2B5EF4-FFF2-40B4-BE49-F238E27FC236}">
                  <a16:creationId xmlns:a16="http://schemas.microsoft.com/office/drawing/2014/main" id="{CF262B2A-5A0D-4E43-95E8-DD7617C0B554}"/>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8" name="Group 7">
              <a:extLst>
                <a:ext uri="{FF2B5EF4-FFF2-40B4-BE49-F238E27FC236}">
                  <a16:creationId xmlns:a16="http://schemas.microsoft.com/office/drawing/2014/main" id="{FAB479E1-AAA5-4223-906C-972BFAC08A5B}"/>
                </a:ext>
              </a:extLst>
            </p:cNvPr>
            <p:cNvGrpSpPr/>
            <p:nvPr userDrawn="1"/>
          </p:nvGrpSpPr>
          <p:grpSpPr>
            <a:xfrm>
              <a:off x="10651738" y="6635448"/>
              <a:ext cx="978681" cy="68285"/>
              <a:chOff x="10651738" y="6635448"/>
              <a:chExt cx="978681" cy="68285"/>
            </a:xfrm>
            <a:solidFill>
              <a:schemeClr val="tx1"/>
            </a:solidFill>
          </p:grpSpPr>
          <p:sp>
            <p:nvSpPr>
              <p:cNvPr id="29" name="Freeform: Shape 28">
                <a:extLst>
                  <a:ext uri="{FF2B5EF4-FFF2-40B4-BE49-F238E27FC236}">
                    <a16:creationId xmlns:a16="http://schemas.microsoft.com/office/drawing/2014/main" id="{3950F227-6E54-465D-9A6F-589A2C30AF74}"/>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AE7BE0C3-19B3-4063-A924-03969281275C}"/>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7794EB8C-307D-46FD-9128-1648DF6A9974}"/>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A16AD69D-2987-4D61-AC91-4C2280E39147}"/>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71222EC3-084F-4FA5-AE2E-BE1EA133318A}"/>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46E7C789-BFAF-4468-A29B-F92A1784C0FE}"/>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4C6DD3BF-B8E6-4D23-904E-0D4987EF1854}"/>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053940B6-B5D3-479D-805F-BD6D9D3B13A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FCA9029C-AE55-4498-9F30-9B304ADD00A6}"/>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453AC4FE-E49F-4446-9822-E81FF4DE9439}"/>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246F738A-79F5-40A0-91C4-9336C85BFD29}"/>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49DA124E-6738-491C-88FE-D5F24C7F0EF4}"/>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18EF10BD-4D9D-4353-B2C2-4D541A2A64C4}"/>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9" name="Group 8">
              <a:extLst>
                <a:ext uri="{FF2B5EF4-FFF2-40B4-BE49-F238E27FC236}">
                  <a16:creationId xmlns:a16="http://schemas.microsoft.com/office/drawing/2014/main" id="{716BE200-D122-419E-B9F6-951B77125BA3}"/>
                </a:ext>
              </a:extLst>
            </p:cNvPr>
            <p:cNvGrpSpPr/>
            <p:nvPr userDrawn="1"/>
          </p:nvGrpSpPr>
          <p:grpSpPr>
            <a:xfrm>
              <a:off x="9596444" y="6528816"/>
              <a:ext cx="978690" cy="218599"/>
              <a:chOff x="9596444" y="6528816"/>
              <a:chExt cx="978690" cy="218599"/>
            </a:xfrm>
          </p:grpSpPr>
          <p:pic>
            <p:nvPicPr>
              <p:cNvPr id="25" name="Picture 24" descr="Michigan among top 10 pro-business states, named most improved state in  CNBC rankings | Economic development, Pure michigan, Michigan">
                <a:extLst>
                  <a:ext uri="{FF2B5EF4-FFF2-40B4-BE49-F238E27FC236}">
                    <a16:creationId xmlns:a16="http://schemas.microsoft.com/office/drawing/2014/main" id="{E4B7F58D-27A1-4049-AB99-6D919A70E9C6}"/>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6" name="Picture 25" descr="Michigan among top 10 pro-business states, named most improved state in  CNBC rankings | Economic development, Pure michigan, Michigan">
                <a:extLst>
                  <a:ext uri="{FF2B5EF4-FFF2-40B4-BE49-F238E27FC236}">
                    <a16:creationId xmlns:a16="http://schemas.microsoft.com/office/drawing/2014/main" id="{C9E2E8C7-47BE-4CE7-B56F-D8833A6E75BC}"/>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80BA5C73-1154-4FC0-8D0A-87A7645573A7}"/>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51E2DB51-23D5-4823-B0EF-8702ECF5E6D2}"/>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235382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4226277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rtl="0">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DD325A52-F9F5-49A8-B334-5E1B8032C139}"/>
              </a:ext>
            </a:extLst>
          </p:cNvPr>
          <p:cNvGrpSpPr/>
          <p:nvPr userDrawn="1"/>
        </p:nvGrpSpPr>
        <p:grpSpPr>
          <a:xfrm>
            <a:off x="9318251" y="6528816"/>
            <a:ext cx="2033975" cy="256591"/>
            <a:chOff x="9596444" y="6528816"/>
            <a:chExt cx="2033975" cy="256591"/>
          </a:xfrm>
        </p:grpSpPr>
        <p:sp>
          <p:nvSpPr>
            <p:cNvPr id="24" name="Freeform: Shape 23">
              <a:extLst>
                <a:ext uri="{FF2B5EF4-FFF2-40B4-BE49-F238E27FC236}">
                  <a16:creationId xmlns:a16="http://schemas.microsoft.com/office/drawing/2014/main" id="{EC272AA3-9028-4DC3-BA67-2DC90F70D433}"/>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5" name="Group 24">
              <a:extLst>
                <a:ext uri="{FF2B5EF4-FFF2-40B4-BE49-F238E27FC236}">
                  <a16:creationId xmlns:a16="http://schemas.microsoft.com/office/drawing/2014/main" id="{B088E19A-1AF1-45D9-B231-DBC3C73EFBC2}"/>
                </a:ext>
              </a:extLst>
            </p:cNvPr>
            <p:cNvGrpSpPr/>
            <p:nvPr userDrawn="1"/>
          </p:nvGrpSpPr>
          <p:grpSpPr>
            <a:xfrm>
              <a:off x="10651738" y="6635448"/>
              <a:ext cx="978681" cy="68285"/>
              <a:chOff x="10651738" y="6635448"/>
              <a:chExt cx="978681" cy="68285"/>
            </a:xfrm>
            <a:solidFill>
              <a:schemeClr val="tx1"/>
            </a:solidFill>
          </p:grpSpPr>
          <p:sp>
            <p:nvSpPr>
              <p:cNvPr id="30" name="Freeform: Shape 29">
                <a:extLst>
                  <a:ext uri="{FF2B5EF4-FFF2-40B4-BE49-F238E27FC236}">
                    <a16:creationId xmlns:a16="http://schemas.microsoft.com/office/drawing/2014/main" id="{85865606-666D-4EBF-B15D-9DFE6B1449B8}"/>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BEB76E29-34D2-4581-9611-BF8499735B71}"/>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D6ED56F0-B243-4270-83E1-66D3E357D7D9}"/>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FCE09B65-11BE-4398-9B93-EB83A697EA66}"/>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09F3A607-2754-4B4B-A244-0878F71DD505}"/>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3904EB0B-1D99-44A0-9D1D-CA6659EEFA07}"/>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956672C9-FC8C-4F21-895A-4012EBB1B24E}"/>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4BEDE614-BE19-476A-9DDE-D3A34E147E0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C93B8053-3B62-41EC-A88C-FF34B6597A73}"/>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76A73CC4-2934-4143-A8D0-6F9796C96747}"/>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C320ED28-6388-461C-BFA5-DE204470AF9A}"/>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C7662221-3269-4BD3-8881-3B9B97E82786}"/>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09D0F6F7-C8EA-4189-84F1-9F4CC4E42B9C}"/>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510A3529-8430-4616-861F-3382D56EE618}"/>
                </a:ext>
              </a:extLst>
            </p:cNvPr>
            <p:cNvGrpSpPr/>
            <p:nvPr userDrawn="1"/>
          </p:nvGrpSpPr>
          <p:grpSpPr>
            <a:xfrm>
              <a:off x="9596444" y="6528816"/>
              <a:ext cx="978690" cy="218599"/>
              <a:chOff x="9596444" y="6528816"/>
              <a:chExt cx="978690" cy="218599"/>
            </a:xfrm>
          </p:grpSpPr>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0897A925-9287-4B17-8EBA-7AEF407AE29D}"/>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4BFFFBF3-12FC-4C5C-97B4-6C356D2441B2}"/>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7ADA212A-AEE4-4EFC-BD40-8C9A3A63D4ED}"/>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30E1C911-8EBE-4600-89FC-58E0156DB3CD}"/>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2292312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418433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5065776" cy="731520"/>
          </a:xfrm>
        </p:spPr>
        <p:txBody>
          <a:bodyPr vert="horz"/>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0ACAA81B-90A7-4A49-AA37-873F677635FE}"/>
              </a:ext>
            </a:extLst>
          </p:cNvPr>
          <p:cNvGrpSpPr/>
          <p:nvPr userDrawn="1"/>
        </p:nvGrpSpPr>
        <p:grpSpPr>
          <a:xfrm>
            <a:off x="9318251" y="6528816"/>
            <a:ext cx="2033975" cy="256591"/>
            <a:chOff x="9596444" y="6528816"/>
            <a:chExt cx="2033975" cy="256591"/>
          </a:xfrm>
        </p:grpSpPr>
        <p:sp>
          <p:nvSpPr>
            <p:cNvPr id="24" name="Freeform: Shape 23">
              <a:extLst>
                <a:ext uri="{FF2B5EF4-FFF2-40B4-BE49-F238E27FC236}">
                  <a16:creationId xmlns:a16="http://schemas.microsoft.com/office/drawing/2014/main" id="{174E6DAF-6B06-4807-9213-33C908E719B1}"/>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5" name="Group 24">
              <a:extLst>
                <a:ext uri="{FF2B5EF4-FFF2-40B4-BE49-F238E27FC236}">
                  <a16:creationId xmlns:a16="http://schemas.microsoft.com/office/drawing/2014/main" id="{1C2EBD83-A1FD-4292-BE32-3A03B5B5FE48}"/>
                </a:ext>
              </a:extLst>
            </p:cNvPr>
            <p:cNvGrpSpPr/>
            <p:nvPr userDrawn="1"/>
          </p:nvGrpSpPr>
          <p:grpSpPr>
            <a:xfrm>
              <a:off x="10651738" y="6635448"/>
              <a:ext cx="978681" cy="68285"/>
              <a:chOff x="10651738" y="6635448"/>
              <a:chExt cx="978681" cy="68285"/>
            </a:xfrm>
            <a:solidFill>
              <a:schemeClr val="tx1"/>
            </a:solidFill>
          </p:grpSpPr>
          <p:sp>
            <p:nvSpPr>
              <p:cNvPr id="30" name="Freeform: Shape 29">
                <a:extLst>
                  <a:ext uri="{FF2B5EF4-FFF2-40B4-BE49-F238E27FC236}">
                    <a16:creationId xmlns:a16="http://schemas.microsoft.com/office/drawing/2014/main" id="{C019B946-4640-4E1B-8B70-A31DD6C89482}"/>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056709DA-61AF-4FDE-9038-0DE9C323F66E}"/>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F4AFE3DE-7087-49F1-99C8-C7B91F98B282}"/>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15A07855-3A58-4E23-8B51-744DF88A3603}"/>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822DC008-4B7D-481A-A09E-C0C890D9D95C}"/>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64C9222C-7BED-4E1E-81E9-4AA0F56938ED}"/>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209B1EB7-7372-4577-96F1-70D96FDDEC8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FE3A20C1-5E1F-4A58-A027-0A85344074E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189E1BEA-8364-4113-9C09-036666D3F632}"/>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5742BD27-8450-4BCC-964F-D796E268D4B2}"/>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F167EBF9-04E0-46E3-850C-835005D92957}"/>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305AED6-070B-4B65-B012-928A80FC553B}"/>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FFA3DCA-F213-410B-9526-285D8745DD02}"/>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246AC750-0488-4E17-83A0-C862149D0DE7}"/>
                </a:ext>
              </a:extLst>
            </p:cNvPr>
            <p:cNvGrpSpPr/>
            <p:nvPr userDrawn="1"/>
          </p:nvGrpSpPr>
          <p:grpSpPr>
            <a:xfrm>
              <a:off x="9596444" y="6528816"/>
              <a:ext cx="978690" cy="218599"/>
              <a:chOff x="9596444" y="6528816"/>
              <a:chExt cx="978690" cy="218599"/>
            </a:xfrm>
          </p:grpSpPr>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8ECA2D96-980A-48F5-87E1-332D01C648F0}"/>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05C4CF1B-096F-422F-AD33-F5C37C5307F4}"/>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E6CE48F3-8F62-434B-A0CC-F13339B53F3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A540DE9E-41E0-4056-B73E-E8D3F768DC71}"/>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2666392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622488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731520"/>
          </a:xfrm>
        </p:spPr>
        <p:txBody>
          <a:bodyPr vert="horz"/>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919250"/>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6"/>
            </p:custDataLst>
          </p:nvPr>
        </p:nvSpPr>
        <p:spPr>
          <a:xfrm>
            <a:off x="554735" y="6601140"/>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3" name="Group 22">
            <a:extLst>
              <a:ext uri="{FF2B5EF4-FFF2-40B4-BE49-F238E27FC236}">
                <a16:creationId xmlns:a16="http://schemas.microsoft.com/office/drawing/2014/main" id="{702062F0-2474-47FE-AFCB-7DB2E5F8BB51}"/>
              </a:ext>
            </a:extLst>
          </p:cNvPr>
          <p:cNvGrpSpPr/>
          <p:nvPr userDrawn="1"/>
        </p:nvGrpSpPr>
        <p:grpSpPr>
          <a:xfrm>
            <a:off x="9318251" y="6528816"/>
            <a:ext cx="2033975" cy="256591"/>
            <a:chOff x="9596444" y="6528816"/>
            <a:chExt cx="2033975" cy="256591"/>
          </a:xfrm>
        </p:grpSpPr>
        <p:sp>
          <p:nvSpPr>
            <p:cNvPr id="24" name="Freeform: Shape 23">
              <a:extLst>
                <a:ext uri="{FF2B5EF4-FFF2-40B4-BE49-F238E27FC236}">
                  <a16:creationId xmlns:a16="http://schemas.microsoft.com/office/drawing/2014/main" id="{6038A781-6E11-45C8-8F58-D84B78932531}"/>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5" name="Group 24">
              <a:extLst>
                <a:ext uri="{FF2B5EF4-FFF2-40B4-BE49-F238E27FC236}">
                  <a16:creationId xmlns:a16="http://schemas.microsoft.com/office/drawing/2014/main" id="{D2199006-044B-4548-9CD9-44F42D3253EE}"/>
                </a:ext>
              </a:extLst>
            </p:cNvPr>
            <p:cNvGrpSpPr/>
            <p:nvPr userDrawn="1"/>
          </p:nvGrpSpPr>
          <p:grpSpPr>
            <a:xfrm>
              <a:off x="10651738" y="6635448"/>
              <a:ext cx="978681" cy="68285"/>
              <a:chOff x="10651738" y="6635448"/>
              <a:chExt cx="978681" cy="68285"/>
            </a:xfrm>
            <a:solidFill>
              <a:schemeClr val="tx1"/>
            </a:solidFill>
          </p:grpSpPr>
          <p:sp>
            <p:nvSpPr>
              <p:cNvPr id="30" name="Freeform: Shape 29">
                <a:extLst>
                  <a:ext uri="{FF2B5EF4-FFF2-40B4-BE49-F238E27FC236}">
                    <a16:creationId xmlns:a16="http://schemas.microsoft.com/office/drawing/2014/main" id="{C410F83D-0D67-41A0-B3BB-C4686D9AC7B8}"/>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545BAAAE-D0E4-4C47-B92E-801D86EB8B6D}"/>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642DD567-848C-4786-8D17-94B411F03F9C}"/>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37E1297E-138D-45FD-91EF-29224459821D}"/>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88A4BA17-8BFC-4E10-A138-4B4240045A56}"/>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26C956AA-9C84-4E4B-AD85-08C7F05FA554}"/>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195EAC5C-7C47-427D-824A-A1B4336E290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86027068-9B6E-4E6B-BC23-4C10FFAFA524}"/>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86C5C74E-3E79-4FAB-B1D6-F51B62AB420D}"/>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12B47949-9B55-4909-BF03-74103C98D72D}"/>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B4092786-E365-4B09-97A2-DDC9A64A5352}"/>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598E1C81-B619-4DE7-95E9-86D64379E898}"/>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7DB8779E-859F-4E50-A168-FF4D80ED5FED}"/>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733822F2-44DC-4698-9C03-07710DC42373}"/>
                </a:ext>
              </a:extLst>
            </p:cNvPr>
            <p:cNvGrpSpPr/>
            <p:nvPr userDrawn="1"/>
          </p:nvGrpSpPr>
          <p:grpSpPr>
            <a:xfrm>
              <a:off x="9596444" y="6528816"/>
              <a:ext cx="978690" cy="218599"/>
              <a:chOff x="9596444" y="6528816"/>
              <a:chExt cx="978690" cy="218599"/>
            </a:xfrm>
          </p:grpSpPr>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0B1A205C-1C48-4943-B750-021494D37D5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8B36F7B2-8C52-4C24-9CC4-07C0A26920A8}"/>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A7F7B88B-7DF2-4980-9CF5-6049F30EBF8C}"/>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3951F8FF-ED5A-4EB7-BBA5-5C3273F2BAE0}"/>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714456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608279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7918704" cy="731520"/>
          </a:xfrm>
        </p:spPr>
        <p:txBody>
          <a:bodyPr vert="horz"/>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19250"/>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solidFill>
                  <a:schemeClr val="tx1"/>
                </a:solidFill>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4" name="Group 23">
            <a:extLst>
              <a:ext uri="{FF2B5EF4-FFF2-40B4-BE49-F238E27FC236}">
                <a16:creationId xmlns:a16="http://schemas.microsoft.com/office/drawing/2014/main" id="{9F98B04B-0152-4879-8A69-2353A1191B43}"/>
              </a:ext>
            </a:extLst>
          </p:cNvPr>
          <p:cNvGrpSpPr/>
          <p:nvPr userDrawn="1"/>
        </p:nvGrpSpPr>
        <p:grpSpPr>
          <a:xfrm>
            <a:off x="9318251" y="6528816"/>
            <a:ext cx="2033975" cy="256591"/>
            <a:chOff x="9596444" y="6528816"/>
            <a:chExt cx="2033975" cy="256591"/>
          </a:xfrm>
        </p:grpSpPr>
        <p:sp>
          <p:nvSpPr>
            <p:cNvPr id="25" name="Freeform: Shape 24">
              <a:extLst>
                <a:ext uri="{FF2B5EF4-FFF2-40B4-BE49-F238E27FC236}">
                  <a16:creationId xmlns:a16="http://schemas.microsoft.com/office/drawing/2014/main" id="{552CCDF8-63E1-45BF-9D88-4C40F2B263FE}"/>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26" name="Group 25">
              <a:extLst>
                <a:ext uri="{FF2B5EF4-FFF2-40B4-BE49-F238E27FC236}">
                  <a16:creationId xmlns:a16="http://schemas.microsoft.com/office/drawing/2014/main" id="{99271246-D64B-4358-8398-C63EAC61F75E}"/>
                </a:ext>
              </a:extLst>
            </p:cNvPr>
            <p:cNvGrpSpPr/>
            <p:nvPr userDrawn="1"/>
          </p:nvGrpSpPr>
          <p:grpSpPr>
            <a:xfrm>
              <a:off x="10651738" y="6635448"/>
              <a:ext cx="978681" cy="68285"/>
              <a:chOff x="10651738" y="6635448"/>
              <a:chExt cx="978681" cy="68285"/>
            </a:xfrm>
            <a:solidFill>
              <a:schemeClr val="tx1"/>
            </a:solidFill>
          </p:grpSpPr>
          <p:sp>
            <p:nvSpPr>
              <p:cNvPr id="31" name="Freeform: Shape 30">
                <a:extLst>
                  <a:ext uri="{FF2B5EF4-FFF2-40B4-BE49-F238E27FC236}">
                    <a16:creationId xmlns:a16="http://schemas.microsoft.com/office/drawing/2014/main" id="{EF1F8AAC-04D6-4029-82A9-2C2D31BCFBFE}"/>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C890676B-8A42-4FF8-B0B0-B013DA7CE06A}"/>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C16FBEDF-6BE3-43E8-8FF0-368760DEF077}"/>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1DC0F9DD-8A72-4F43-92FF-077311C107D4}"/>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E695F5EF-AB72-4273-A7AF-46B55B77A159}"/>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B9D9D6B4-051A-4C76-8488-3230D80B6F47}"/>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D210D327-6484-475B-ACE8-223B30591A2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00228F55-9027-4BE3-A4E4-EC7FCB734E83}"/>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D3E77D07-7C87-4F7A-9F4F-7C501FE5540A}"/>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D2E13801-8ABF-4230-ADB5-E8C69972C88D}"/>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5EB4BC7F-EF9C-42A3-8F6A-878653022BAF}"/>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FD907A7-56A2-49BA-BD33-DB2D443537A1}"/>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EFCB608-F37C-44D4-9297-8D2286703184}"/>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27" name="Group 26">
              <a:extLst>
                <a:ext uri="{FF2B5EF4-FFF2-40B4-BE49-F238E27FC236}">
                  <a16:creationId xmlns:a16="http://schemas.microsoft.com/office/drawing/2014/main" id="{DD430FED-C35D-4215-A831-E49674F79866}"/>
                </a:ext>
              </a:extLst>
            </p:cNvPr>
            <p:cNvGrpSpPr/>
            <p:nvPr userDrawn="1"/>
          </p:nvGrpSpPr>
          <p:grpSpPr>
            <a:xfrm>
              <a:off x="9596444" y="6528816"/>
              <a:ext cx="978690" cy="218599"/>
              <a:chOff x="9596444" y="6528816"/>
              <a:chExt cx="978690" cy="218599"/>
            </a:xfrm>
          </p:grpSpPr>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C9F4E7E1-525A-4F4B-BEBF-41C72E078B0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0" name="Picture 29" descr="Michigan among top 10 pro-business states, named most improved state in  CNBC rankings | Economic development, Pure michigan, Michigan">
                <a:extLst>
                  <a:ext uri="{FF2B5EF4-FFF2-40B4-BE49-F238E27FC236}">
                    <a16:creationId xmlns:a16="http://schemas.microsoft.com/office/drawing/2014/main" id="{5FE4C96A-F737-4E80-96D4-98B40EE40668}"/>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E2005FDF-037D-487A-A3E0-A9224133ED63}"/>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4" name="Slide Number">
            <a:extLst>
              <a:ext uri="{FF2B5EF4-FFF2-40B4-BE49-F238E27FC236}">
                <a16:creationId xmlns:a16="http://schemas.microsoft.com/office/drawing/2014/main" id="{C9EEF503-7B97-4C15-A6A0-4B3DD1E642DA}"/>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12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15813657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EDCB1688-880B-44E6-8532-22D4FA32778D}"/>
              </a:ext>
            </a:extLst>
          </p:cNvPr>
          <p:cNvSpPr>
            <a:spLocks/>
          </p:cNvSpPr>
          <p:nvPr userDrawn="1"/>
        </p:nvSpPr>
        <p:spPr bwMode="ltGray">
          <a:xfrm>
            <a:off x="0" y="6486348"/>
            <a:ext cx="12192000" cy="371652"/>
          </a:xfrm>
          <a:prstGeom prst="rect">
            <a:avLst/>
          </a:prstGeom>
          <a:solidFill>
            <a:srgbClr val="001D5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944612"/>
            <a:ext cx="11082528" cy="384721"/>
          </a:xfrm>
        </p:spPr>
        <p:txBody>
          <a:bodyPr vert="horz">
            <a:spAutoFit/>
          </a:bodyPr>
          <a:lstStyle>
            <a:lvl1pPr rtl="0">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26" name="Group 25">
            <a:extLst>
              <a:ext uri="{FF2B5EF4-FFF2-40B4-BE49-F238E27FC236}">
                <a16:creationId xmlns:a16="http://schemas.microsoft.com/office/drawing/2014/main" id="{367C718F-B6FC-4F32-A687-E6345369BF48}"/>
              </a:ext>
            </a:extLst>
          </p:cNvPr>
          <p:cNvGrpSpPr/>
          <p:nvPr userDrawn="1"/>
        </p:nvGrpSpPr>
        <p:grpSpPr>
          <a:xfrm>
            <a:off x="9318251" y="6528816"/>
            <a:ext cx="2033975" cy="256591"/>
            <a:chOff x="9596444" y="6528816"/>
            <a:chExt cx="2033975" cy="256591"/>
          </a:xfrm>
        </p:grpSpPr>
        <p:grpSp>
          <p:nvGrpSpPr>
            <p:cNvPr id="27" name="Group 26">
              <a:extLst>
                <a:ext uri="{FF2B5EF4-FFF2-40B4-BE49-F238E27FC236}">
                  <a16:creationId xmlns:a16="http://schemas.microsoft.com/office/drawing/2014/main" id="{20D85453-3475-47CD-BA49-9BAF7B54FD8D}"/>
                </a:ext>
              </a:extLst>
            </p:cNvPr>
            <p:cNvGrpSpPr/>
            <p:nvPr userDrawn="1"/>
          </p:nvGrpSpPr>
          <p:grpSpPr>
            <a:xfrm>
              <a:off x="10651738" y="6560134"/>
              <a:ext cx="978681" cy="225273"/>
              <a:chOff x="10651738" y="6560134"/>
              <a:chExt cx="978681" cy="225273"/>
            </a:xfrm>
          </p:grpSpPr>
          <p:sp>
            <p:nvSpPr>
              <p:cNvPr id="31" name="Freeform: Shape 30">
                <a:extLst>
                  <a:ext uri="{FF2B5EF4-FFF2-40B4-BE49-F238E27FC236}">
                    <a16:creationId xmlns:a16="http://schemas.microsoft.com/office/drawing/2014/main" id="{C002211B-6254-4B48-85B8-915BBDBEF2B8}"/>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E0E980E5-9629-4B99-82C2-063791A7FEE6}"/>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chemeClr val="bg1"/>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88531A5-70FC-4E31-97BC-81F1100F4700}"/>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649D9D58-2D0A-4C94-8097-09A3B606F043}"/>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chemeClr val="bg1"/>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703547EE-6B23-4900-A907-02FF77FBF2F1}"/>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DD82EC54-A6E1-4012-A726-EFA474F867D8}"/>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9BEAB689-2287-43AD-8B55-3EBEC14E75D3}"/>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0733F500-C94C-4049-AB0A-580327ADDC4E}"/>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chemeClr val="bg1"/>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CB0714E1-36E0-453E-8138-776AE641A09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9C8D694D-8BF1-4CAD-AF33-FE5C69136DAF}"/>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64E35D0F-847A-4A08-A158-584FC4ECCD19}"/>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chemeClr val="bg1"/>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754A57D-06F0-4B99-91F5-FDD3A79EDB2F}"/>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chemeClr val="bg1"/>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D93099B-6CBA-497E-865E-960086F4B21C}"/>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6E1A6EBE-B107-4F1E-A20D-3D3E13D891AE}"/>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chemeClr val="bg1"/>
              </a:solidFill>
              <a:ln w="9525" cap="flat">
                <a:noFill/>
                <a:prstDash val="solid"/>
                <a:miter/>
              </a:ln>
            </p:spPr>
            <p:txBody>
              <a:bodyPr rtlCol="0" anchor="ctr"/>
              <a:lstStyle/>
              <a:p>
                <a:endParaRPr lang="en-US" dirty="0"/>
              </a:p>
            </p:txBody>
          </p:sp>
        </p:grpSp>
        <p:pic>
          <p:nvPicPr>
            <p:cNvPr id="28" name="Picture 27" descr="Michigan among top 10 pro-business states, named most improved state in  CNBC rankings | Economic development, Pure michigan, Michigan">
              <a:extLst>
                <a:ext uri="{FF2B5EF4-FFF2-40B4-BE49-F238E27FC236}">
                  <a16:creationId xmlns:a16="http://schemas.microsoft.com/office/drawing/2014/main" id="{27C0880C-4B8C-4B2A-8176-21CBAA805705}"/>
                </a:ext>
              </a:extLst>
            </p:cNvPr>
            <p:cNvPicPr>
              <a:picLocks noChangeAspect="1" noChangeArrowheads="1"/>
            </p:cNvPicPr>
            <p:nvPr userDrawn="1"/>
          </p:nvPicPr>
          <p:blipFill rotWithShape="1">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9" name="Picture 28" descr="Michigan among top 10 pro-business states, named most improved state in  CNBC rankings | Economic development, Pure michigan, Michigan">
              <a:extLst>
                <a:ext uri="{FF2B5EF4-FFF2-40B4-BE49-F238E27FC236}">
                  <a16:creationId xmlns:a16="http://schemas.microsoft.com/office/drawing/2014/main" id="{3CAD8EF4-73AA-484C-80B7-10C6455E0A6D}"/>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0" name="Picture 29" descr="Michigan among top 10 pro-business states, named most improved state in  CNBC rankings | Economic development, Pure michigan, Michigan">
              <a:extLst>
                <a:ext uri="{FF2B5EF4-FFF2-40B4-BE49-F238E27FC236}">
                  <a16:creationId xmlns:a16="http://schemas.microsoft.com/office/drawing/2014/main" id="{9A1B76F2-1580-4C26-8214-59733C9D1058}"/>
                </a:ext>
              </a:extLst>
            </p:cNvPr>
            <p:cNvPicPr>
              <a:picLocks noChangeAspect="1" noChangeArrowheads="1"/>
            </p:cNvPicPr>
            <p:nvPr userDrawn="1"/>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5" name="Slide Number">
            <a:extLst>
              <a:ext uri="{FF2B5EF4-FFF2-40B4-BE49-F238E27FC236}">
                <a16:creationId xmlns:a16="http://schemas.microsoft.com/office/drawing/2014/main" id="{5B42C0FF-3D21-4746-99D6-4E4EF88BDCB1}"/>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24187422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5015863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189EE01A-1C15-4DF9-A3EC-82610720CEA0}"/>
              </a:ext>
            </a:extLst>
          </p:cNvPr>
          <p:cNvSpPr>
            <a:spLocks noChangeArrowheads="1"/>
          </p:cNvSpPr>
          <p:nvPr userDrawn="1">
            <p:custDataLst>
              <p:tags r:id="rId4"/>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5858777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217700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grpSp>
        <p:nvGrpSpPr>
          <p:cNvPr id="53" name="Group 52">
            <a:extLst>
              <a:ext uri="{FF2B5EF4-FFF2-40B4-BE49-F238E27FC236}">
                <a16:creationId xmlns:a16="http://schemas.microsoft.com/office/drawing/2014/main" id="{C52640D5-C2A7-4D5A-82E3-7F2081D2264A}"/>
              </a:ext>
            </a:extLst>
          </p:cNvPr>
          <p:cNvGrpSpPr/>
          <p:nvPr userDrawn="1"/>
        </p:nvGrpSpPr>
        <p:grpSpPr>
          <a:xfrm>
            <a:off x="3302368" y="3076576"/>
            <a:ext cx="5587266" cy="704850"/>
            <a:chOff x="3302368" y="3076576"/>
            <a:chExt cx="5587266" cy="704850"/>
          </a:xfrm>
        </p:grpSpPr>
        <p:sp>
          <p:nvSpPr>
            <p:cNvPr id="14" name="Freeform: Shape 13">
              <a:extLst>
                <a:ext uri="{FF2B5EF4-FFF2-40B4-BE49-F238E27FC236}">
                  <a16:creationId xmlns:a16="http://schemas.microsoft.com/office/drawing/2014/main" id="{DE52504B-ED5A-4ABC-906C-C5D956CD9F25}"/>
                </a:ext>
              </a:extLst>
            </p:cNvPr>
            <p:cNvSpPr/>
            <p:nvPr/>
          </p:nvSpPr>
          <p:spPr bwMode="ltGray">
            <a:xfrm>
              <a:off x="6728190" y="3162606"/>
              <a:ext cx="813666" cy="618820"/>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15" name="Group 14">
              <a:extLst>
                <a:ext uri="{FF2B5EF4-FFF2-40B4-BE49-F238E27FC236}">
                  <a16:creationId xmlns:a16="http://schemas.microsoft.com/office/drawing/2014/main" id="{98641A9D-4DC7-4792-8A7F-A70CFD2B5B6C}"/>
                </a:ext>
              </a:extLst>
            </p:cNvPr>
            <p:cNvGrpSpPr/>
            <p:nvPr userDrawn="1"/>
          </p:nvGrpSpPr>
          <p:grpSpPr>
            <a:xfrm>
              <a:off x="6201228" y="3369492"/>
              <a:ext cx="2688406" cy="187577"/>
              <a:chOff x="10651738" y="6635448"/>
              <a:chExt cx="978681" cy="68285"/>
            </a:xfrm>
            <a:solidFill>
              <a:schemeClr val="tx1"/>
            </a:solidFill>
          </p:grpSpPr>
          <p:sp>
            <p:nvSpPr>
              <p:cNvPr id="20" name="Freeform: Shape 19">
                <a:extLst>
                  <a:ext uri="{FF2B5EF4-FFF2-40B4-BE49-F238E27FC236}">
                    <a16:creationId xmlns:a16="http://schemas.microsoft.com/office/drawing/2014/main" id="{C6F02C6B-D586-4E1F-A319-33FB070C2D68}"/>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7D7D25B7-6398-4BCD-AAB5-76B3A9DEE9D5}"/>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1E52F243-63BC-4A1E-8094-0208EC7EEA98}"/>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10565766-BFA1-4C11-B6C2-E4E50492C60C}"/>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11E93A0F-9FF1-4C8C-8C01-D8AAF296F9C7}"/>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FE41DFE5-AABA-47B9-9D0A-E6FC4CE3D574}"/>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6095C75E-C985-4EBE-8183-B749FBEDA5BD}"/>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99C64CA0-33C8-4B9B-B80E-2B795888339C}"/>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CA4C7BBF-C137-4D57-BB22-36168F2FF07F}"/>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0EBC8D6C-904B-4952-B99F-AC3984C966B7}"/>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6D23F6A3-2BF6-4F5B-9594-E5F78E727EB3}"/>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C4492F39-8B60-483B-BCE2-CA916B186F10}"/>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71DE0FDC-988E-40C2-AA73-EAF3AE866E9A}"/>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pic>
          <p:nvPicPr>
            <p:cNvPr id="18" name="Picture 17" descr="Michigan among top 10 pro-business states, named most improved state in  CNBC rankings | Economic development, Pure michigan, Michigan">
              <a:extLst>
                <a:ext uri="{FF2B5EF4-FFF2-40B4-BE49-F238E27FC236}">
                  <a16:creationId xmlns:a16="http://schemas.microsoft.com/office/drawing/2014/main" id="{DAEC263C-8BE3-4277-A4E7-52F1BA0071F4}"/>
                </a:ext>
              </a:extLst>
            </p:cNvPr>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l="4815" t="50755" r="52979" b="40362"/>
            <a:stretch/>
          </p:blipFill>
          <p:spPr bwMode="ltGray">
            <a:xfrm>
              <a:off x="3302368" y="3492062"/>
              <a:ext cx="2629687" cy="185001"/>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18" descr="Michigan among top 10 pro-business states, named most improved state in  CNBC rankings | Economic development, Pure michigan, Michigan">
              <a:extLst>
                <a:ext uri="{FF2B5EF4-FFF2-40B4-BE49-F238E27FC236}">
                  <a16:creationId xmlns:a16="http://schemas.microsoft.com/office/drawing/2014/main" id="{34FA4C92-F722-46F2-AE34-F462A4B88043}"/>
                </a:ext>
              </a:extLst>
            </p:cNvPr>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l="4815" t="30807" r="52037" b="49245"/>
            <a:stretch/>
          </p:blipFill>
          <p:spPr bwMode="ltGray">
            <a:xfrm>
              <a:off x="3302368" y="3076576"/>
              <a:ext cx="2688431" cy="415486"/>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descr="Michigan among top 10 pro-business states, named most improved state in  CNBC rankings | Economic development, Pure michigan, Michigan">
              <a:extLst>
                <a:ext uri="{FF2B5EF4-FFF2-40B4-BE49-F238E27FC236}">
                  <a16:creationId xmlns:a16="http://schemas.microsoft.com/office/drawing/2014/main" id="{2AD44453-2870-46B9-9F93-64A4EAC378DD}"/>
                </a:ext>
              </a:extLst>
            </p:cNvPr>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l="47963" t="34937" r="48877" b="36416"/>
            <a:stretch/>
          </p:blipFill>
          <p:spPr bwMode="ltGray">
            <a:xfrm>
              <a:off x="5990796" y="3162606"/>
              <a:ext cx="196831" cy="596666"/>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897091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2CA2A-753C-4C02-B711-FB08A4FA6D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098977-3788-4E72-8202-FE69DD79D931}"/>
              </a:ext>
            </a:extLst>
          </p:cNvPr>
          <p:cNvSpPr>
            <a:spLocks noGrp="1"/>
          </p:cNvSpPr>
          <p:nvPr>
            <p:ph type="dt" sz="half" idx="10"/>
          </p:nvPr>
        </p:nvSpPr>
        <p:spPr/>
        <p:txBody>
          <a:bodyPr/>
          <a:lstStyle/>
          <a:p>
            <a:fld id="{1F0E8B0F-1D02-44DE-A70C-EAC011FF7D07}" type="datetimeFigureOut">
              <a:rPr lang="en-US" smtClean="0"/>
              <a:t>2/14/23</a:t>
            </a:fld>
            <a:endParaRPr lang="en-US" dirty="0"/>
          </a:p>
        </p:txBody>
      </p:sp>
      <p:sp>
        <p:nvSpPr>
          <p:cNvPr id="4" name="Footer Placeholder 3">
            <a:extLst>
              <a:ext uri="{FF2B5EF4-FFF2-40B4-BE49-F238E27FC236}">
                <a16:creationId xmlns:a16="http://schemas.microsoft.com/office/drawing/2014/main" id="{E91F6132-68B2-4249-9762-EC38E7D0A1A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968F1E-6061-4341-BB79-ABE4A7C1D36A}"/>
              </a:ext>
            </a:extLst>
          </p:cNvPr>
          <p:cNvSpPr>
            <a:spLocks noGrp="1"/>
          </p:cNvSpPr>
          <p:nvPr>
            <p:ph type="sldNum" sz="quarter" idx="12"/>
          </p:nvPr>
        </p:nvSpPr>
        <p:spPr/>
        <p:txBody>
          <a:bodyPr/>
          <a:lstStyle/>
          <a:p>
            <a:fld id="{F5F4FEA6-CB66-455C-83FB-81CB968D6F43}" type="slidenum">
              <a:rPr lang="en-US" smtClean="0"/>
              <a:t>‹#›</a:t>
            </a:fld>
            <a:endParaRPr lang="en-US" dirty="0"/>
          </a:p>
        </p:txBody>
      </p:sp>
    </p:spTree>
    <p:extLst>
      <p:ext uri="{BB962C8B-B14F-4D97-AF65-F5344CB8AC3E}">
        <p14:creationId xmlns:p14="http://schemas.microsoft.com/office/powerpoint/2010/main" val="31254378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94660045"/>
              </p:ext>
            </p:ext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2" y="1623"/>
                        <a:ext cx="2159" cy="1619"/>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20EC01-320C-4973-B750-E4F01BCE2508}"/>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dirty="0">
              <a:solidFill>
                <a:schemeClr val="tx1"/>
              </a:solidFill>
              <a:latin typeface="Arial" panose="020B0604020202020204" pitchFamily="34" charset="0"/>
              <a:ea typeface="+mj-ea"/>
              <a:cs typeface="+mj-cs"/>
              <a:sym typeface="Arial" panose="020B0604020202020204" pitchFamily="34" charset="0"/>
            </a:endParaRPr>
          </a:p>
        </p:txBody>
      </p:sp>
      <p:grpSp>
        <p:nvGrpSpPr>
          <p:cNvPr id="2" name="Group 1">
            <a:extLst>
              <a:ext uri="{FF2B5EF4-FFF2-40B4-BE49-F238E27FC236}">
                <a16:creationId xmlns:a16="http://schemas.microsoft.com/office/drawing/2014/main" id="{920517FF-EB4B-4873-B554-C3223C678C87}"/>
              </a:ext>
            </a:extLst>
          </p:cNvPr>
          <p:cNvGrpSpPr/>
          <p:nvPr userDrawn="1"/>
        </p:nvGrpSpPr>
        <p:grpSpPr>
          <a:xfrm>
            <a:off x="0" y="0"/>
            <a:ext cx="12192000" cy="6858000"/>
            <a:chOff x="0" y="0"/>
            <a:chExt cx="12192000" cy="6858000"/>
          </a:xfrm>
        </p:grpSpPr>
        <p:pic>
          <p:nvPicPr>
            <p:cNvPr id="10" name="Picture 9" descr="Front-slide.jpg">
              <a:extLst>
                <a:ext uri="{FF2B5EF4-FFF2-40B4-BE49-F238E27FC236}">
                  <a16:creationId xmlns:a16="http://schemas.microsoft.com/office/drawing/2014/main" id="{3B8D0985-589C-444F-9B3A-F23FE305EBE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5442613"/>
            </a:xfrm>
            <a:prstGeom prst="rect">
              <a:avLst/>
            </a:prstGeom>
          </p:spPr>
        </p:pic>
        <p:pic>
          <p:nvPicPr>
            <p:cNvPr id="11" name="Picture 10" descr="Front-slide.jpg">
              <a:extLst>
                <a:ext uri="{FF2B5EF4-FFF2-40B4-BE49-F238E27FC236}">
                  <a16:creationId xmlns:a16="http://schemas.microsoft.com/office/drawing/2014/main" id="{8ADFCC8D-69EC-419A-BF1F-77E94BAA29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5350538"/>
              <a:ext cx="12192000" cy="1507462"/>
            </a:xfrm>
            <a:prstGeom prst="rect">
              <a:avLst/>
            </a:prstGeom>
          </p:spPr>
        </p:pic>
      </p:grpSp>
      <p:sp>
        <p:nvSpPr>
          <p:cNvPr id="5" name="doc id"/>
          <p:cNvSpPr txBox="1">
            <a:spLocks noChangeArrowheads="1"/>
          </p:cNvSpPr>
          <p:nvPr userDrawn="1"/>
        </p:nvSpPr>
        <p:spPr bwMode="auto">
          <a:xfrm>
            <a:off x="11595907"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0" hangingPunct="1">
              <a:defRPr lang="x-none"/>
            </a:pPr>
            <a:endParaRPr lang="x-none" sz="1088" baseline="0" noProof="0" dirty="0">
              <a:solidFill>
                <a:srgbClr val="482A06"/>
              </a:solidFill>
              <a:latin typeface="+mn-lt"/>
            </a:endParaRPr>
          </a:p>
        </p:txBody>
      </p:sp>
      <p:sp>
        <p:nvSpPr>
          <p:cNvPr id="13314" name="Title"/>
          <p:cNvSpPr>
            <a:spLocks noGrp="1" noChangeArrowheads="1"/>
          </p:cNvSpPr>
          <p:nvPr userDrawn="1">
            <p:ph type="ctrTitle"/>
          </p:nvPr>
        </p:nvSpPr>
        <p:spPr bwMode="gray">
          <a:xfrm>
            <a:off x="1856924" y="4232263"/>
            <a:ext cx="8478152" cy="502445"/>
          </a:xfrm>
          <a:prstGeom prst="rect">
            <a:avLst/>
          </a:prstGeom>
        </p:spPr>
        <p:txBody>
          <a:bodyPr>
            <a:spAutoFit/>
          </a:bodyPr>
          <a:lstStyle>
            <a:lvl1pPr algn="ctr">
              <a:defRPr lang="x-none" sz="3200" b="0" baseline="0">
                <a:solidFill>
                  <a:schemeClr val="bg1"/>
                </a:solidFill>
                <a:latin typeface="+mj-lt"/>
                <a:ea typeface="+mj-ea"/>
              </a:defRPr>
            </a:lvl1pPr>
          </a:lstStyle>
          <a:p>
            <a:pPr lvl="0" latinLnBrk="0"/>
            <a:r>
              <a:rPr lang="en-US" noProof="0"/>
              <a:t>Click to edit Master title style</a:t>
            </a:r>
            <a:endParaRPr lang="en-US" noProof="0" dirty="0"/>
          </a:p>
        </p:txBody>
      </p:sp>
      <p:sp>
        <p:nvSpPr>
          <p:cNvPr id="13315" name="Subtitle"/>
          <p:cNvSpPr>
            <a:spLocks noGrp="1" noChangeArrowheads="1"/>
          </p:cNvSpPr>
          <p:nvPr userDrawn="1">
            <p:ph type="subTitle" idx="1"/>
          </p:nvPr>
        </p:nvSpPr>
        <p:spPr bwMode="gray">
          <a:xfrm>
            <a:off x="1856924" y="5850661"/>
            <a:ext cx="8478152" cy="246221"/>
          </a:xfrm>
          <a:prstGeom prst="rect">
            <a:avLst/>
          </a:prstGeom>
        </p:spPr>
        <p:txBody>
          <a:bodyPr vert="horz" wrap="square" lIns="0" tIns="0" rIns="0" bIns="0" rtlCol="0">
            <a:spAutoFit/>
          </a:bodyPr>
          <a:lstStyle>
            <a:lvl1pPr algn="ctr">
              <a:defRPr lang="x-none" cap="none" noProof="0" dirty="0">
                <a:solidFill>
                  <a:schemeClr val="bg1"/>
                </a:solidFill>
                <a:latin typeface="+mj-lt"/>
              </a:defRPr>
            </a:lvl1pPr>
          </a:lstStyle>
          <a:p>
            <a:pPr lvl="0"/>
            <a:r>
              <a:rPr lang="en-US" noProof="0"/>
              <a:t>Click to edit Master subtitle style</a:t>
            </a:r>
            <a:endParaRPr lang="en-US" noProof="0" dirty="0"/>
          </a:p>
        </p:txBody>
      </p:sp>
      <p:sp>
        <p:nvSpPr>
          <p:cNvPr id="57" name="Document type" hidden="1"/>
          <p:cNvSpPr txBox="1">
            <a:spLocks noChangeArrowheads="1"/>
          </p:cNvSpPr>
          <p:nvPr userDrawn="1"/>
        </p:nvSpPr>
        <p:spPr bwMode="gray">
          <a:xfrm>
            <a:off x="1856924" y="6309665"/>
            <a:ext cx="84781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ctr" eaLnBrk="0" hangingPunct="1">
              <a:defRPr lang="x-none"/>
            </a:pPr>
            <a:r>
              <a:rPr lang="en-US" sz="1600" baseline="0" noProof="0" dirty="0">
                <a:solidFill>
                  <a:schemeClr val="bg1"/>
                </a:solidFill>
                <a:latin typeface="+mn-lt"/>
              </a:rPr>
              <a:t>Document type | Date</a:t>
            </a:r>
          </a:p>
        </p:txBody>
      </p:sp>
    </p:spTree>
    <p:extLst>
      <p:ext uri="{BB962C8B-B14F-4D97-AF65-F5344CB8AC3E}">
        <p14:creationId xmlns:p14="http://schemas.microsoft.com/office/powerpoint/2010/main" val="228532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947661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9FC47757-6F87-455C-A654-7C75C57A1B88}"/>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2924909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266813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0"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title"/>
          </p:nvPr>
        </p:nvSpPr>
        <p:spPr bwMode="gray">
          <a:xfrm>
            <a:off x="161987" y="234866"/>
            <a:ext cx="11725484" cy="30777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a:defRPr lang="x-none" b="1" i="0" dirty="0">
                <a:latin typeface="Arial Black" panose="020B0604020202020204" pitchFamily="34" charset="0"/>
                <a:cs typeface="Arial Black" panose="020B0604020202020204" pitchFamily="34" charset="0"/>
              </a:defRPr>
            </a:lvl1pPr>
          </a:lstStyle>
          <a:p>
            <a:pPr lvl="0"/>
            <a:r>
              <a:rPr lang="en-US" dirty="0"/>
              <a:t>Click to edit Master title style</a:t>
            </a:r>
          </a:p>
        </p:txBody>
      </p:sp>
      <p:sp>
        <p:nvSpPr>
          <p:cNvPr id="5" name="doc id" hidden="1"/>
          <p:cNvSpPr>
            <a:spLocks noChangeArrowheads="1"/>
          </p:cNvSpPr>
          <p:nvPr userDrawn="1"/>
        </p:nvSpPr>
        <p:spPr bwMode="gray">
          <a:xfrm flipH="1">
            <a:off x="10658003" y="51835"/>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26"/>
            <a:endParaRPr lang="x-none" sz="612" baseline="0" noProof="0" dirty="0">
              <a:solidFill>
                <a:schemeClr val="accent6"/>
              </a:solidFill>
              <a:latin typeface="+mn-lt"/>
              <a:ea typeface="+mn-ea"/>
            </a:endParaRPr>
          </a:p>
        </p:txBody>
      </p:sp>
    </p:spTree>
    <p:extLst>
      <p:ext uri="{BB962C8B-B14F-4D97-AF65-F5344CB8AC3E}">
        <p14:creationId xmlns:p14="http://schemas.microsoft.com/office/powerpoint/2010/main" val="212898570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57192264"/>
              </p:ext>
            </p:ext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2" y="1623"/>
                        <a:ext cx="2159" cy="1619"/>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20EC01-320C-4973-B750-E4F01BCE2508}"/>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dirty="0">
              <a:solidFill>
                <a:schemeClr val="tx1"/>
              </a:solidFill>
              <a:latin typeface="Arial" panose="020B0604020202020204" pitchFamily="34" charset="0"/>
              <a:ea typeface="+mj-ea"/>
              <a:cs typeface="+mj-cs"/>
              <a:sym typeface="Arial" panose="020B0604020202020204" pitchFamily="34" charset="0"/>
            </a:endParaRPr>
          </a:p>
        </p:txBody>
      </p:sp>
      <p:grpSp>
        <p:nvGrpSpPr>
          <p:cNvPr id="2" name="Group 1">
            <a:extLst>
              <a:ext uri="{FF2B5EF4-FFF2-40B4-BE49-F238E27FC236}">
                <a16:creationId xmlns:a16="http://schemas.microsoft.com/office/drawing/2014/main" id="{920517FF-EB4B-4873-B554-C3223C678C87}"/>
              </a:ext>
            </a:extLst>
          </p:cNvPr>
          <p:cNvGrpSpPr/>
          <p:nvPr userDrawn="1"/>
        </p:nvGrpSpPr>
        <p:grpSpPr>
          <a:xfrm>
            <a:off x="0" y="0"/>
            <a:ext cx="12192000" cy="6858000"/>
            <a:chOff x="0" y="0"/>
            <a:chExt cx="12192000" cy="6858000"/>
          </a:xfrm>
        </p:grpSpPr>
        <p:pic>
          <p:nvPicPr>
            <p:cNvPr id="10" name="Picture 9" descr="Front-slide.jpg">
              <a:extLst>
                <a:ext uri="{FF2B5EF4-FFF2-40B4-BE49-F238E27FC236}">
                  <a16:creationId xmlns:a16="http://schemas.microsoft.com/office/drawing/2014/main" id="{3B8D0985-589C-444F-9B3A-F23FE305EBE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5442613"/>
            </a:xfrm>
            <a:prstGeom prst="rect">
              <a:avLst/>
            </a:prstGeom>
          </p:spPr>
        </p:pic>
        <p:pic>
          <p:nvPicPr>
            <p:cNvPr id="11" name="Picture 10" descr="Front-slide.jpg">
              <a:extLst>
                <a:ext uri="{FF2B5EF4-FFF2-40B4-BE49-F238E27FC236}">
                  <a16:creationId xmlns:a16="http://schemas.microsoft.com/office/drawing/2014/main" id="{8ADFCC8D-69EC-419A-BF1F-77E94BAA29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5350538"/>
              <a:ext cx="12192000" cy="1507462"/>
            </a:xfrm>
            <a:prstGeom prst="rect">
              <a:avLst/>
            </a:prstGeom>
          </p:spPr>
        </p:pic>
      </p:grpSp>
      <p:sp>
        <p:nvSpPr>
          <p:cNvPr id="5" name="doc id"/>
          <p:cNvSpPr txBox="1">
            <a:spLocks noChangeArrowheads="1"/>
          </p:cNvSpPr>
          <p:nvPr userDrawn="1"/>
        </p:nvSpPr>
        <p:spPr bwMode="auto">
          <a:xfrm>
            <a:off x="11595907"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0" hangingPunct="1">
              <a:defRPr lang="x-none"/>
            </a:pPr>
            <a:endParaRPr lang="x-none" sz="1088" baseline="0" noProof="0" dirty="0">
              <a:solidFill>
                <a:srgbClr val="482A06"/>
              </a:solidFill>
              <a:latin typeface="+mn-lt"/>
            </a:endParaRPr>
          </a:p>
        </p:txBody>
      </p:sp>
      <p:sp>
        <p:nvSpPr>
          <p:cNvPr id="13314" name="Title"/>
          <p:cNvSpPr>
            <a:spLocks noGrp="1" noChangeArrowheads="1"/>
          </p:cNvSpPr>
          <p:nvPr userDrawn="1">
            <p:ph type="ctrTitle"/>
          </p:nvPr>
        </p:nvSpPr>
        <p:spPr bwMode="gray">
          <a:xfrm>
            <a:off x="1856924" y="4232263"/>
            <a:ext cx="8478152" cy="502445"/>
          </a:xfrm>
          <a:prstGeom prst="rect">
            <a:avLst/>
          </a:prstGeom>
        </p:spPr>
        <p:txBody>
          <a:bodyPr>
            <a:spAutoFit/>
          </a:bodyPr>
          <a:lstStyle>
            <a:lvl1pPr algn="ctr">
              <a:defRPr lang="x-none" sz="3200" b="0" baseline="0">
                <a:solidFill>
                  <a:schemeClr val="bg1"/>
                </a:solidFill>
                <a:latin typeface="+mj-lt"/>
                <a:ea typeface="+mj-ea"/>
              </a:defRPr>
            </a:lvl1pPr>
          </a:lstStyle>
          <a:p>
            <a:pPr lvl="0" latinLnBrk="0"/>
            <a:r>
              <a:rPr lang="en-US" noProof="0"/>
              <a:t>Click to edit Master title style</a:t>
            </a:r>
            <a:endParaRPr lang="en-US" noProof="0" dirty="0"/>
          </a:p>
        </p:txBody>
      </p:sp>
      <p:sp>
        <p:nvSpPr>
          <p:cNvPr id="13315" name="Subtitle"/>
          <p:cNvSpPr>
            <a:spLocks noGrp="1" noChangeArrowheads="1"/>
          </p:cNvSpPr>
          <p:nvPr userDrawn="1">
            <p:ph type="subTitle" idx="1"/>
          </p:nvPr>
        </p:nvSpPr>
        <p:spPr bwMode="gray">
          <a:xfrm>
            <a:off x="1856924" y="5850661"/>
            <a:ext cx="8478152" cy="246221"/>
          </a:xfrm>
          <a:prstGeom prst="rect">
            <a:avLst/>
          </a:prstGeom>
        </p:spPr>
        <p:txBody>
          <a:bodyPr vert="horz" wrap="square" lIns="0" tIns="0" rIns="0" bIns="0" rtlCol="0">
            <a:spAutoFit/>
          </a:bodyPr>
          <a:lstStyle>
            <a:lvl1pPr algn="ctr">
              <a:defRPr lang="x-none" cap="none" noProof="0" dirty="0">
                <a:solidFill>
                  <a:schemeClr val="bg1"/>
                </a:solidFill>
                <a:latin typeface="+mj-lt"/>
              </a:defRPr>
            </a:lvl1pPr>
          </a:lstStyle>
          <a:p>
            <a:pPr lvl="0"/>
            <a:r>
              <a:rPr lang="en-US" noProof="0"/>
              <a:t>Click to edit Master subtitle style</a:t>
            </a:r>
            <a:endParaRPr lang="en-US" noProof="0" dirty="0"/>
          </a:p>
        </p:txBody>
      </p:sp>
      <p:sp>
        <p:nvSpPr>
          <p:cNvPr id="57" name="Document type" hidden="1"/>
          <p:cNvSpPr txBox="1">
            <a:spLocks noChangeArrowheads="1"/>
          </p:cNvSpPr>
          <p:nvPr userDrawn="1"/>
        </p:nvSpPr>
        <p:spPr bwMode="gray">
          <a:xfrm>
            <a:off x="1856924" y="6309665"/>
            <a:ext cx="84781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ctr" eaLnBrk="0" hangingPunct="1">
              <a:defRPr lang="x-none"/>
            </a:pPr>
            <a:r>
              <a:rPr lang="en-US" sz="1600" baseline="0" noProof="0" dirty="0">
                <a:solidFill>
                  <a:schemeClr val="bg1"/>
                </a:solidFill>
                <a:latin typeface="+mn-lt"/>
              </a:rPr>
              <a:t>Document type | Date</a:t>
            </a:r>
          </a:p>
        </p:txBody>
      </p:sp>
    </p:spTree>
    <p:extLst>
      <p:ext uri="{BB962C8B-B14F-4D97-AF65-F5344CB8AC3E}">
        <p14:creationId xmlns:p14="http://schemas.microsoft.com/office/powerpoint/2010/main" val="42682397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333511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0"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title"/>
          </p:nvPr>
        </p:nvSpPr>
        <p:spPr bwMode="gray">
          <a:xfrm>
            <a:off x="161987" y="234866"/>
            <a:ext cx="11725484" cy="30777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a:defRPr lang="x-none" b="1" i="0" dirty="0">
                <a:latin typeface="Arial Black" panose="020B0604020202020204" pitchFamily="34" charset="0"/>
                <a:cs typeface="Arial Black" panose="020B0604020202020204" pitchFamily="34" charset="0"/>
              </a:defRPr>
            </a:lvl1pPr>
          </a:lstStyle>
          <a:p>
            <a:pPr lvl="0"/>
            <a:r>
              <a:rPr lang="en-US" dirty="0"/>
              <a:t>Click to edit Master title style</a:t>
            </a:r>
          </a:p>
        </p:txBody>
      </p:sp>
      <p:sp>
        <p:nvSpPr>
          <p:cNvPr id="5" name="doc id" hidden="1"/>
          <p:cNvSpPr>
            <a:spLocks noChangeArrowheads="1"/>
          </p:cNvSpPr>
          <p:nvPr userDrawn="1"/>
        </p:nvSpPr>
        <p:spPr bwMode="gray">
          <a:xfrm flipH="1">
            <a:off x="10658003" y="51835"/>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26"/>
            <a:endParaRPr lang="x-none" sz="612" baseline="0" noProof="0" dirty="0">
              <a:solidFill>
                <a:schemeClr val="accent6"/>
              </a:solidFill>
              <a:latin typeface="+mn-lt"/>
              <a:ea typeface="+mn-ea"/>
            </a:endParaRPr>
          </a:p>
        </p:txBody>
      </p:sp>
    </p:spTree>
    <p:extLst>
      <p:ext uri="{BB962C8B-B14F-4D97-AF65-F5344CB8AC3E}">
        <p14:creationId xmlns:p14="http://schemas.microsoft.com/office/powerpoint/2010/main" val="1776473610"/>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714998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grpSp>
        <p:nvGrpSpPr>
          <p:cNvPr id="8" name="Group 7">
            <a:extLst>
              <a:ext uri="{FF2B5EF4-FFF2-40B4-BE49-F238E27FC236}">
                <a16:creationId xmlns:a16="http://schemas.microsoft.com/office/drawing/2014/main" id="{A5E2D383-6BD7-4E47-AEAB-BF8D485A2A7F}"/>
              </a:ext>
            </a:extLst>
          </p:cNvPr>
          <p:cNvGrpSpPr/>
          <p:nvPr userDrawn="1"/>
        </p:nvGrpSpPr>
        <p:grpSpPr bwMode="ltGray">
          <a:xfrm>
            <a:off x="0" y="0"/>
            <a:ext cx="12192000" cy="6858000"/>
            <a:chOff x="0" y="0"/>
            <a:chExt cx="12192000" cy="6858000"/>
          </a:xfrm>
        </p:grpSpPr>
        <p:pic>
          <p:nvPicPr>
            <p:cNvPr id="9" name="Picture 8" descr="Front-slide.jpg">
              <a:extLst>
                <a:ext uri="{FF2B5EF4-FFF2-40B4-BE49-F238E27FC236}">
                  <a16:creationId xmlns:a16="http://schemas.microsoft.com/office/drawing/2014/main" id="{FC30A1D8-8696-456A-8FD3-9F8331321B1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bwMode="ltGray">
            <a:xfrm>
              <a:off x="0" y="0"/>
              <a:ext cx="12192000" cy="5442613"/>
            </a:xfrm>
            <a:prstGeom prst="rect">
              <a:avLst/>
            </a:prstGeom>
          </p:spPr>
        </p:pic>
        <p:pic>
          <p:nvPicPr>
            <p:cNvPr id="10" name="Picture 9" descr="Front-slide.jpg">
              <a:extLst>
                <a:ext uri="{FF2B5EF4-FFF2-40B4-BE49-F238E27FC236}">
                  <a16:creationId xmlns:a16="http://schemas.microsoft.com/office/drawing/2014/main" id="{99CC370B-6E36-4605-A9B8-1C13046721E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bwMode="ltGray">
            <a:xfrm>
              <a:off x="0" y="5350538"/>
              <a:ext cx="12192000" cy="1507462"/>
            </a:xfrm>
            <a:prstGeom prst="rect">
              <a:avLst/>
            </a:prstGeom>
          </p:spPr>
        </p:pic>
      </p:gr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7" name="Documenttype">
            <a:extLst>
              <a:ext uri="{FF2B5EF4-FFF2-40B4-BE49-F238E27FC236}">
                <a16:creationId xmlns:a16="http://schemas.microsoft.com/office/drawing/2014/main" id="{0F3FF28E-2DBF-4A30-9824-7AEEE5DB5C18}"/>
              </a:ext>
            </a:extLst>
          </p:cNvPr>
          <p:cNvSpPr>
            <a:spLocks noGrp="1"/>
          </p:cNvSpPr>
          <p:nvPr>
            <p:ph type="body" sz="quarter" idx="13" hasCustomPrompt="1"/>
            <p:custDataLst>
              <p:tags r:id="rId3"/>
            </p:custDataLst>
          </p:nvPr>
        </p:nvSpPr>
        <p:spPr>
          <a:xfrm>
            <a:off x="550800" y="6210300"/>
            <a:ext cx="11082847"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9" name="Subtitle">
            <a:extLst>
              <a:ext uri="{FF2B5EF4-FFF2-40B4-BE49-F238E27FC236}">
                <a16:creationId xmlns:a16="http://schemas.microsoft.com/office/drawing/2014/main" id="{D69A11EA-2D65-43CB-91C6-D357AC640203}"/>
              </a:ext>
            </a:extLst>
          </p:cNvPr>
          <p:cNvSpPr>
            <a:spLocks noGrp="1"/>
          </p:cNvSpPr>
          <p:nvPr>
            <p:ph type="subTitle" idx="1"/>
            <p:custDataLst>
              <p:tags r:id="rId4"/>
            </p:custDataLst>
          </p:nvPr>
        </p:nvSpPr>
        <p:spPr>
          <a:xfrm>
            <a:off x="551941" y="5750826"/>
            <a:ext cx="11082847"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1" name="Title">
            <a:extLst>
              <a:ext uri="{FF2B5EF4-FFF2-40B4-BE49-F238E27FC236}">
                <a16:creationId xmlns:a16="http://schemas.microsoft.com/office/drawing/2014/main" id="{648DC54C-5450-4B3E-8814-2A74A1321519}"/>
              </a:ext>
            </a:extLst>
          </p:cNvPr>
          <p:cNvSpPr>
            <a:spLocks noGrp="1"/>
          </p:cNvSpPr>
          <p:nvPr>
            <p:ph type="title" hasCustomPrompt="1"/>
            <p:custDataLst>
              <p:tags r:id="rId5"/>
            </p:custDataLst>
          </p:nvPr>
        </p:nvSpPr>
        <p:spPr>
          <a:xfrm>
            <a:off x="551941" y="4368023"/>
            <a:ext cx="11082847" cy="123110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000" b="0" dirty="0">
                <a:solidFill>
                  <a:schemeClr val="bg1"/>
                </a:solidFill>
              </a:defRPr>
            </a:lvl1pPr>
          </a:lstStyle>
          <a:p>
            <a:pPr lvl="0"/>
            <a:r>
              <a:rPr lang="en-US" dirty="0"/>
              <a:t>Click to edit </a:t>
            </a:r>
            <a:br>
              <a:rPr lang="en-US" dirty="0"/>
            </a:br>
            <a:r>
              <a:rPr lang="en-US" dirty="0"/>
              <a:t>Master title style</a:t>
            </a:r>
          </a:p>
        </p:txBody>
      </p:sp>
    </p:spTree>
    <p:extLst>
      <p:ext uri="{BB962C8B-B14F-4D97-AF65-F5344CB8AC3E}">
        <p14:creationId xmlns:p14="http://schemas.microsoft.com/office/powerpoint/2010/main" val="34558075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774632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172212"/>
            <a:ext cx="11082528" cy="731520"/>
          </a:xfrm>
          <a:prstGeom prst="rect">
            <a:avLst/>
          </a:prstGeom>
        </p:spPr>
        <p:txBody>
          <a:bodyPr vert="horz" wrap="square" lIns="0" tIns="0" rIns="0" bIns="0" rtlCol="0" anchor="b" anchorCtr="0">
            <a:noAutofit/>
          </a:bodyPr>
          <a:lstStyle>
            <a:lvl1pPr>
              <a:defRPr lang="en-US" b="0" dirty="0">
                <a:solidFill>
                  <a:schemeClr val="accent1"/>
                </a:solidFill>
              </a:defRPr>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787BE07F-C63D-4F9D-8261-69288C91225B}"/>
              </a:ext>
            </a:extLst>
          </p:cNvPr>
          <p:cNvSpPr>
            <a:spLocks noChangeArrowheads="1"/>
          </p:cNvSpPr>
          <p:nvPr userDrawn="1">
            <p:custDataLst>
              <p:tags r:id="rId7"/>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1398826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260611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noAutofit/>
          </a:bodyPr>
          <a:lstStyle>
            <a:lvl1pPr rtl="0">
              <a:lnSpc>
                <a:spcPct val="100000"/>
              </a:lnSpc>
              <a:defRPr>
                <a:ln w="6350" cap="flat">
                  <a:noFill/>
                  <a:miter lim="800000"/>
                </a:ln>
              </a:defRPr>
            </a:lvl1pPr>
          </a:lstStyle>
          <a:p>
            <a:r>
              <a:rPr lang="en-US"/>
              <a:t>Click to edit Master title style</a:t>
            </a:r>
            <a:endParaRPr lang="en-US" dirty="0"/>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2" name="Slide Number">
            <a:extLst>
              <a:ext uri="{FF2B5EF4-FFF2-40B4-BE49-F238E27FC236}">
                <a16:creationId xmlns:a16="http://schemas.microsoft.com/office/drawing/2014/main" id="{44869802-E16F-4A28-8BBB-FC35B9F96FBB}"/>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0896053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947661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9FC47757-6F87-455C-A654-7C75C57A1B88}"/>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2888527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8332444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4"/>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8" name="Slide Number">
            <a:extLst>
              <a:ext uri="{FF2B5EF4-FFF2-40B4-BE49-F238E27FC236}">
                <a16:creationId xmlns:a16="http://schemas.microsoft.com/office/drawing/2014/main" id="{8C90085F-0C5D-430F-9D17-21159A8A971D}"/>
              </a:ext>
            </a:extLst>
          </p:cNvPr>
          <p:cNvSpPr>
            <a:spLocks noChangeArrowheads="1"/>
          </p:cNvSpPr>
          <p:nvPr userDrawn="1">
            <p:custDataLst>
              <p:tags r:id="rId6"/>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7510293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3616805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5"/>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F8C573BE-9C2D-4EF2-A4D3-A79B8B1D3A42}"/>
              </a:ext>
            </a:extLst>
          </p:cNvPr>
          <p:cNvSpPr>
            <a:spLocks noChangeArrowheads="1"/>
          </p:cNvSpPr>
          <p:nvPr userDrawn="1">
            <p:custDataLst>
              <p:tags r:id="rId7"/>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70521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20499159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flipH="1">
            <a:off x="0" y="0"/>
            <a:ext cx="3413760"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rtl="0">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60114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solidFill>
                  <a:schemeClr val="bg1"/>
                </a:solidFill>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solidFill>
                  <a:schemeClr val="tx1"/>
                </a:solidFill>
              </a:rPr>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grpSp>
        <p:nvGrpSpPr>
          <p:cNvPr id="42" name="Group 41">
            <a:extLst>
              <a:ext uri="{FF2B5EF4-FFF2-40B4-BE49-F238E27FC236}">
                <a16:creationId xmlns:a16="http://schemas.microsoft.com/office/drawing/2014/main" id="{DF90BE24-DAD5-40A0-8D1E-210869C38659}"/>
              </a:ext>
            </a:extLst>
          </p:cNvPr>
          <p:cNvGrpSpPr/>
          <p:nvPr userDrawn="1"/>
        </p:nvGrpSpPr>
        <p:grpSpPr>
          <a:xfrm>
            <a:off x="9318251" y="6528816"/>
            <a:ext cx="2033975" cy="256591"/>
            <a:chOff x="9596444" y="6528816"/>
            <a:chExt cx="2033975" cy="256591"/>
          </a:xfrm>
        </p:grpSpPr>
        <p:sp>
          <p:nvSpPr>
            <p:cNvPr id="28" name="Freeform: Shape 27">
              <a:extLst>
                <a:ext uri="{FF2B5EF4-FFF2-40B4-BE49-F238E27FC236}">
                  <a16:creationId xmlns:a16="http://schemas.microsoft.com/office/drawing/2014/main" id="{CF262B2A-5A0D-4E43-95E8-DD7617C0B554}"/>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grpSp>
          <p:nvGrpSpPr>
            <p:cNvPr id="8" name="Group 7">
              <a:extLst>
                <a:ext uri="{FF2B5EF4-FFF2-40B4-BE49-F238E27FC236}">
                  <a16:creationId xmlns:a16="http://schemas.microsoft.com/office/drawing/2014/main" id="{FAB479E1-AAA5-4223-906C-972BFAC08A5B}"/>
                </a:ext>
              </a:extLst>
            </p:cNvPr>
            <p:cNvGrpSpPr/>
            <p:nvPr userDrawn="1"/>
          </p:nvGrpSpPr>
          <p:grpSpPr>
            <a:xfrm>
              <a:off x="10651738" y="6635448"/>
              <a:ext cx="978681" cy="68285"/>
              <a:chOff x="10651738" y="6635448"/>
              <a:chExt cx="978681" cy="68285"/>
            </a:xfrm>
            <a:solidFill>
              <a:schemeClr val="tx1"/>
            </a:solidFill>
          </p:grpSpPr>
          <p:sp>
            <p:nvSpPr>
              <p:cNvPr id="29" name="Freeform: Shape 28">
                <a:extLst>
                  <a:ext uri="{FF2B5EF4-FFF2-40B4-BE49-F238E27FC236}">
                    <a16:creationId xmlns:a16="http://schemas.microsoft.com/office/drawing/2014/main" id="{3950F227-6E54-465D-9A6F-589A2C30AF74}"/>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AE7BE0C3-19B3-4063-A924-03969281275C}"/>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7794EB8C-307D-46FD-9128-1648DF6A9974}"/>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A16AD69D-2987-4D61-AC91-4C2280E39147}"/>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71222EC3-084F-4FA5-AE2E-BE1EA133318A}"/>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46E7C789-BFAF-4468-A29B-F92A1784C0FE}"/>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4C6DD3BF-B8E6-4D23-904E-0D4987EF1854}"/>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053940B6-B5D3-479D-805F-BD6D9D3B13A0}"/>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FCA9029C-AE55-4498-9F30-9B304ADD00A6}"/>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453AC4FE-E49F-4446-9822-E81FF4DE9439}"/>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246F738A-79F5-40A0-91C4-9336C85BFD29}"/>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49DA124E-6738-491C-88FE-D5F24C7F0EF4}"/>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18EF10BD-4D9D-4353-B2C2-4D541A2A64C4}"/>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grpFill/>
              <a:ln w="9525" cap="flat">
                <a:noFill/>
                <a:prstDash val="solid"/>
                <a:miter/>
              </a:ln>
            </p:spPr>
            <p:txBody>
              <a:bodyPr rtlCol="0" anchor="ctr"/>
              <a:lstStyle/>
              <a:p>
                <a:endParaRPr lang="en-US" dirty="0"/>
              </a:p>
            </p:txBody>
          </p:sp>
        </p:grpSp>
        <p:grpSp>
          <p:nvGrpSpPr>
            <p:cNvPr id="9" name="Group 8">
              <a:extLst>
                <a:ext uri="{FF2B5EF4-FFF2-40B4-BE49-F238E27FC236}">
                  <a16:creationId xmlns:a16="http://schemas.microsoft.com/office/drawing/2014/main" id="{716BE200-D122-419E-B9F6-951B77125BA3}"/>
                </a:ext>
              </a:extLst>
            </p:cNvPr>
            <p:cNvGrpSpPr/>
            <p:nvPr userDrawn="1"/>
          </p:nvGrpSpPr>
          <p:grpSpPr>
            <a:xfrm>
              <a:off x="9596444" y="6528816"/>
              <a:ext cx="978690" cy="218599"/>
              <a:chOff x="9596444" y="6528816"/>
              <a:chExt cx="978690" cy="218599"/>
            </a:xfrm>
          </p:grpSpPr>
          <p:pic>
            <p:nvPicPr>
              <p:cNvPr id="25" name="Picture 24" descr="Michigan among top 10 pro-business states, named most improved state in  CNBC rankings | Economic development, Pure michigan, Michigan">
                <a:extLst>
                  <a:ext uri="{FF2B5EF4-FFF2-40B4-BE49-F238E27FC236}">
                    <a16:creationId xmlns:a16="http://schemas.microsoft.com/office/drawing/2014/main" id="{E4B7F58D-27A1-4049-AB99-6D919A70E9C6}"/>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815" t="50755" r="52979" b="40362"/>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6" name="Picture 25" descr="Michigan among top 10 pro-business states, named most improved state in  CNBC rankings | Economic development, Pure michigan, Michigan">
                <a:extLst>
                  <a:ext uri="{FF2B5EF4-FFF2-40B4-BE49-F238E27FC236}">
                    <a16:creationId xmlns:a16="http://schemas.microsoft.com/office/drawing/2014/main" id="{C9E2E8C7-47BE-4CE7-B56F-D8833A6E75BC}"/>
                  </a:ext>
                </a:extLst>
              </p:cNvPr>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descr="Michigan among top 10 pro-business states, named most improved state in  CNBC rankings | Economic development, Pure michigan, Michigan">
              <a:extLst>
                <a:ext uri="{FF2B5EF4-FFF2-40B4-BE49-F238E27FC236}">
                  <a16:creationId xmlns:a16="http://schemas.microsoft.com/office/drawing/2014/main" id="{80BA5C73-1154-4FC0-8D0A-87A7645573A7}"/>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47963" t="34937" r="48877" b="36416"/>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
        <p:nvSpPr>
          <p:cNvPr id="43" name="Slide Number">
            <a:extLst>
              <a:ext uri="{FF2B5EF4-FFF2-40B4-BE49-F238E27FC236}">
                <a16:creationId xmlns:a16="http://schemas.microsoft.com/office/drawing/2014/main" id="{51E2DB51-23D5-4823-B0EF-8702ECF5E6D2}"/>
              </a:ext>
            </a:extLst>
          </p:cNvPr>
          <p:cNvSpPr>
            <a:spLocks noChangeArrowheads="1"/>
          </p:cNvSpPr>
          <p:nvPr userDrawn="1">
            <p:custDataLst>
              <p:tags r:id="rId8"/>
            </p:custDataLst>
          </p:nvPr>
        </p:nvSpPr>
        <p:spPr bwMode="black">
          <a:xfrm>
            <a:off x="11311763" y="6603476"/>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968367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811.xml"/><Relationship Id="rId13" Type="http://schemas.openxmlformats.org/officeDocument/2006/relationships/tags" Target="../tags/tag816.xml"/><Relationship Id="rId18" Type="http://schemas.openxmlformats.org/officeDocument/2006/relationships/tags" Target="../tags/tag821.xml"/><Relationship Id="rId3" Type="http://schemas.openxmlformats.org/officeDocument/2006/relationships/theme" Target="../theme/theme10.xml"/><Relationship Id="rId21" Type="http://schemas.openxmlformats.org/officeDocument/2006/relationships/oleObject" Target="../embeddings/oleObject110.bin"/><Relationship Id="rId7" Type="http://schemas.openxmlformats.org/officeDocument/2006/relationships/tags" Target="../tags/tag810.xml"/><Relationship Id="rId12" Type="http://schemas.openxmlformats.org/officeDocument/2006/relationships/tags" Target="../tags/tag815.xml"/><Relationship Id="rId17" Type="http://schemas.openxmlformats.org/officeDocument/2006/relationships/tags" Target="../tags/tag820.xml"/><Relationship Id="rId2" Type="http://schemas.openxmlformats.org/officeDocument/2006/relationships/slideLayout" Target="../slideLayouts/slideLayout116.xml"/><Relationship Id="rId16" Type="http://schemas.openxmlformats.org/officeDocument/2006/relationships/tags" Target="../tags/tag819.xml"/><Relationship Id="rId20" Type="http://schemas.openxmlformats.org/officeDocument/2006/relationships/tags" Target="../tags/tag823.xml"/><Relationship Id="rId1" Type="http://schemas.openxmlformats.org/officeDocument/2006/relationships/slideLayout" Target="../slideLayouts/slideLayout115.xml"/><Relationship Id="rId6" Type="http://schemas.openxmlformats.org/officeDocument/2006/relationships/tags" Target="../tags/tag809.xml"/><Relationship Id="rId11" Type="http://schemas.openxmlformats.org/officeDocument/2006/relationships/tags" Target="../tags/tag814.xml"/><Relationship Id="rId5" Type="http://schemas.openxmlformats.org/officeDocument/2006/relationships/tags" Target="../tags/tag808.xml"/><Relationship Id="rId15" Type="http://schemas.openxmlformats.org/officeDocument/2006/relationships/tags" Target="../tags/tag818.xml"/><Relationship Id="rId23" Type="http://schemas.openxmlformats.org/officeDocument/2006/relationships/image" Target="../media/image27.jpeg"/><Relationship Id="rId10" Type="http://schemas.openxmlformats.org/officeDocument/2006/relationships/tags" Target="../tags/tag813.xml"/><Relationship Id="rId19" Type="http://schemas.openxmlformats.org/officeDocument/2006/relationships/tags" Target="../tags/tag822.xml"/><Relationship Id="rId4" Type="http://schemas.openxmlformats.org/officeDocument/2006/relationships/tags" Target="../tags/tag807.xml"/><Relationship Id="rId9" Type="http://schemas.openxmlformats.org/officeDocument/2006/relationships/tags" Target="../tags/tag812.xml"/><Relationship Id="rId14" Type="http://schemas.openxmlformats.org/officeDocument/2006/relationships/tags" Target="../tags/tag817.xml"/><Relationship Id="rId22" Type="http://schemas.openxmlformats.org/officeDocument/2006/relationships/image" Target="../media/image21.emf"/></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9.xml"/><Relationship Id="rId7"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image" Target="../media/image33.emf"/><Relationship Id="rId5" Type="http://schemas.openxmlformats.org/officeDocument/2006/relationships/slideLayout" Target="../slideLayouts/slideLayout138.xml"/><Relationship Id="rId10" Type="http://schemas.openxmlformats.org/officeDocument/2006/relationships/oleObject" Target="../embeddings/oleObject115.bin"/><Relationship Id="rId4" Type="http://schemas.openxmlformats.org/officeDocument/2006/relationships/slideLayout" Target="../slideLayouts/slideLayout137.xml"/><Relationship Id="rId9" Type="http://schemas.openxmlformats.org/officeDocument/2006/relationships/tags" Target="../tags/tag831.xml"/></Relationships>
</file>

<file path=ppt/slideMasters/_rels/slideMaster14.xml.rels><?xml version="1.0" encoding="UTF-8" standalone="yes"?>
<Relationships xmlns="http://schemas.openxmlformats.org/package/2006/relationships"><Relationship Id="rId8" Type="http://schemas.openxmlformats.org/officeDocument/2006/relationships/tags" Target="../tags/tag842.xml"/><Relationship Id="rId13" Type="http://schemas.openxmlformats.org/officeDocument/2006/relationships/tags" Target="../tags/tag847.xml"/><Relationship Id="rId18" Type="http://schemas.openxmlformats.org/officeDocument/2006/relationships/tags" Target="../tags/tag852.xml"/><Relationship Id="rId3" Type="http://schemas.openxmlformats.org/officeDocument/2006/relationships/theme" Target="../theme/theme14.xml"/><Relationship Id="rId21" Type="http://schemas.openxmlformats.org/officeDocument/2006/relationships/oleObject" Target="../embeddings/oleObject122.bin"/><Relationship Id="rId7" Type="http://schemas.openxmlformats.org/officeDocument/2006/relationships/tags" Target="../tags/tag841.xml"/><Relationship Id="rId12" Type="http://schemas.openxmlformats.org/officeDocument/2006/relationships/tags" Target="../tags/tag846.xml"/><Relationship Id="rId17" Type="http://schemas.openxmlformats.org/officeDocument/2006/relationships/tags" Target="../tags/tag851.xml"/><Relationship Id="rId2" Type="http://schemas.openxmlformats.org/officeDocument/2006/relationships/slideLayout" Target="../slideLayouts/slideLayout142.xml"/><Relationship Id="rId16" Type="http://schemas.openxmlformats.org/officeDocument/2006/relationships/tags" Target="../tags/tag850.xml"/><Relationship Id="rId20" Type="http://schemas.openxmlformats.org/officeDocument/2006/relationships/tags" Target="../tags/tag854.xml"/><Relationship Id="rId1" Type="http://schemas.openxmlformats.org/officeDocument/2006/relationships/slideLayout" Target="../slideLayouts/slideLayout141.xml"/><Relationship Id="rId6" Type="http://schemas.openxmlformats.org/officeDocument/2006/relationships/tags" Target="../tags/tag840.xml"/><Relationship Id="rId11" Type="http://schemas.openxmlformats.org/officeDocument/2006/relationships/tags" Target="../tags/tag845.xml"/><Relationship Id="rId5" Type="http://schemas.openxmlformats.org/officeDocument/2006/relationships/tags" Target="../tags/tag839.xml"/><Relationship Id="rId15" Type="http://schemas.openxmlformats.org/officeDocument/2006/relationships/tags" Target="../tags/tag849.xml"/><Relationship Id="rId23" Type="http://schemas.openxmlformats.org/officeDocument/2006/relationships/image" Target="../media/image27.jpeg"/><Relationship Id="rId10" Type="http://schemas.openxmlformats.org/officeDocument/2006/relationships/tags" Target="../tags/tag844.xml"/><Relationship Id="rId19" Type="http://schemas.openxmlformats.org/officeDocument/2006/relationships/tags" Target="../tags/tag853.xml"/><Relationship Id="rId4" Type="http://schemas.openxmlformats.org/officeDocument/2006/relationships/tags" Target="../tags/tag838.xml"/><Relationship Id="rId9" Type="http://schemas.openxmlformats.org/officeDocument/2006/relationships/tags" Target="../tags/tag843.xml"/><Relationship Id="rId14" Type="http://schemas.openxmlformats.org/officeDocument/2006/relationships/tags" Target="../tags/tag848.xml"/><Relationship Id="rId22" Type="http://schemas.openxmlformats.org/officeDocument/2006/relationships/image" Target="../media/image2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tags" Target="../tags/tag3.xml"/><Relationship Id="rId26" Type="http://schemas.openxmlformats.org/officeDocument/2006/relationships/tags" Target="../tags/tag11.xml"/><Relationship Id="rId39" Type="http://schemas.microsoft.com/office/2007/relationships/hdphoto" Target="../media/hdphoto1.wdp"/><Relationship Id="rId21" Type="http://schemas.openxmlformats.org/officeDocument/2006/relationships/tags" Target="../tags/tag6.xml"/><Relationship Id="rId34" Type="http://schemas.openxmlformats.org/officeDocument/2006/relationships/tags" Target="../tags/tag19.xml"/><Relationship Id="rId42" Type="http://schemas.microsoft.com/office/2007/relationships/hdphoto" Target="../media/hdphoto2.wdp"/><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tags" Target="../tags/tag1.xml"/><Relationship Id="rId20" Type="http://schemas.openxmlformats.org/officeDocument/2006/relationships/tags" Target="../tags/tag5.xml"/><Relationship Id="rId29" Type="http://schemas.openxmlformats.org/officeDocument/2006/relationships/tags" Target="../tags/tag14.xml"/><Relationship Id="rId41"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tags" Target="../tags/tag9.xml"/><Relationship Id="rId32" Type="http://schemas.openxmlformats.org/officeDocument/2006/relationships/tags" Target="../tags/tag17.xml"/><Relationship Id="rId37" Type="http://schemas.openxmlformats.org/officeDocument/2006/relationships/image" Target="../media/image3.emf"/><Relationship Id="rId40" Type="http://schemas.openxmlformats.org/officeDocument/2006/relationships/image" Target="../media/image5.png"/><Relationship Id="rId5" Type="http://schemas.openxmlformats.org/officeDocument/2006/relationships/slideLayout" Target="../slideLayouts/slideLayout10.xml"/><Relationship Id="rId15" Type="http://schemas.openxmlformats.org/officeDocument/2006/relationships/theme" Target="../theme/theme2.xml"/><Relationship Id="rId23" Type="http://schemas.openxmlformats.org/officeDocument/2006/relationships/tags" Target="../tags/tag8.xml"/><Relationship Id="rId28" Type="http://schemas.openxmlformats.org/officeDocument/2006/relationships/tags" Target="../tags/tag13.xml"/><Relationship Id="rId36" Type="http://schemas.openxmlformats.org/officeDocument/2006/relationships/oleObject" Target="../embeddings/oleObject1.bin"/><Relationship Id="rId10" Type="http://schemas.openxmlformats.org/officeDocument/2006/relationships/slideLayout" Target="../slideLayouts/slideLayout15.xml"/><Relationship Id="rId19" Type="http://schemas.openxmlformats.org/officeDocument/2006/relationships/tags" Target="../tags/tag4.xml"/><Relationship Id="rId31" Type="http://schemas.openxmlformats.org/officeDocument/2006/relationships/tags" Target="../tags/tag1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tags" Target="../tags/tag7.xml"/><Relationship Id="rId27" Type="http://schemas.openxmlformats.org/officeDocument/2006/relationships/tags" Target="../tags/tag12.xml"/><Relationship Id="rId30" Type="http://schemas.openxmlformats.org/officeDocument/2006/relationships/tags" Target="../tags/tag15.xml"/><Relationship Id="rId35" Type="http://schemas.openxmlformats.org/officeDocument/2006/relationships/tags" Target="../tags/tag20.xml"/><Relationship Id="rId8" Type="http://schemas.openxmlformats.org/officeDocument/2006/relationships/slideLayout" Target="../slideLayouts/slideLayout13.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tags" Target="../tags/tag2.xml"/><Relationship Id="rId25" Type="http://schemas.openxmlformats.org/officeDocument/2006/relationships/tags" Target="../tags/tag10.xml"/><Relationship Id="rId33" Type="http://schemas.openxmlformats.org/officeDocument/2006/relationships/tags" Target="../tags/tag18.xml"/><Relationship Id="rId38"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tags" Target="../tags/tag112.xml"/><Relationship Id="rId26" Type="http://schemas.openxmlformats.org/officeDocument/2006/relationships/tags" Target="../tags/tag120.xml"/><Relationship Id="rId39" Type="http://schemas.microsoft.com/office/2007/relationships/hdphoto" Target="../media/hdphoto1.wdp"/><Relationship Id="rId21" Type="http://schemas.openxmlformats.org/officeDocument/2006/relationships/tags" Target="../tags/tag115.xml"/><Relationship Id="rId34" Type="http://schemas.openxmlformats.org/officeDocument/2006/relationships/tags" Target="../tags/tag128.xml"/><Relationship Id="rId42" Type="http://schemas.microsoft.com/office/2007/relationships/hdphoto" Target="../media/hdphoto2.wdp"/><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tags" Target="../tags/tag110.xml"/><Relationship Id="rId20" Type="http://schemas.openxmlformats.org/officeDocument/2006/relationships/tags" Target="../tags/tag114.xml"/><Relationship Id="rId29" Type="http://schemas.openxmlformats.org/officeDocument/2006/relationships/tags" Target="../tags/tag123.xml"/><Relationship Id="rId41"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ags" Target="../tags/tag118.xml"/><Relationship Id="rId32" Type="http://schemas.openxmlformats.org/officeDocument/2006/relationships/tags" Target="../tags/tag126.xml"/><Relationship Id="rId37" Type="http://schemas.openxmlformats.org/officeDocument/2006/relationships/image" Target="../media/image3.emf"/><Relationship Id="rId40" Type="http://schemas.openxmlformats.org/officeDocument/2006/relationships/image" Target="../media/image5.png"/><Relationship Id="rId5" Type="http://schemas.openxmlformats.org/officeDocument/2006/relationships/slideLayout" Target="../slideLayouts/slideLayout24.xml"/><Relationship Id="rId15" Type="http://schemas.openxmlformats.org/officeDocument/2006/relationships/theme" Target="../theme/theme3.xml"/><Relationship Id="rId23" Type="http://schemas.openxmlformats.org/officeDocument/2006/relationships/tags" Target="../tags/tag117.xml"/><Relationship Id="rId28" Type="http://schemas.openxmlformats.org/officeDocument/2006/relationships/tags" Target="../tags/tag122.xml"/><Relationship Id="rId36" Type="http://schemas.openxmlformats.org/officeDocument/2006/relationships/oleObject" Target="../embeddings/oleObject16.bin"/><Relationship Id="rId10" Type="http://schemas.openxmlformats.org/officeDocument/2006/relationships/slideLayout" Target="../slideLayouts/slideLayout29.xml"/><Relationship Id="rId19" Type="http://schemas.openxmlformats.org/officeDocument/2006/relationships/tags" Target="../tags/tag113.xml"/><Relationship Id="rId31" Type="http://schemas.openxmlformats.org/officeDocument/2006/relationships/tags" Target="../tags/tag125.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ags" Target="../tags/tag116.xml"/><Relationship Id="rId27" Type="http://schemas.openxmlformats.org/officeDocument/2006/relationships/tags" Target="../tags/tag121.xml"/><Relationship Id="rId30" Type="http://schemas.openxmlformats.org/officeDocument/2006/relationships/tags" Target="../tags/tag124.xml"/><Relationship Id="rId35" Type="http://schemas.openxmlformats.org/officeDocument/2006/relationships/tags" Target="../tags/tag129.xml"/><Relationship Id="rId8" Type="http://schemas.openxmlformats.org/officeDocument/2006/relationships/slideLayout" Target="../slideLayouts/slideLayout27.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tags" Target="../tags/tag111.xml"/><Relationship Id="rId25" Type="http://schemas.openxmlformats.org/officeDocument/2006/relationships/tags" Target="../tags/tag119.xml"/><Relationship Id="rId33" Type="http://schemas.openxmlformats.org/officeDocument/2006/relationships/tags" Target="../tags/tag127.xml"/><Relationship Id="rId38"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ags" Target="../tags/tag222.xml"/><Relationship Id="rId39" Type="http://schemas.openxmlformats.org/officeDocument/2006/relationships/tags" Target="../tags/tag235.xml"/><Relationship Id="rId21" Type="http://schemas.openxmlformats.org/officeDocument/2006/relationships/slideLayout" Target="../slideLayouts/slideLayout54.xml"/><Relationship Id="rId34" Type="http://schemas.openxmlformats.org/officeDocument/2006/relationships/tags" Target="../tags/tag230.xml"/><Relationship Id="rId42" Type="http://schemas.openxmlformats.org/officeDocument/2006/relationships/tags" Target="../tags/tag238.xml"/><Relationship Id="rId47" Type="http://schemas.openxmlformats.org/officeDocument/2006/relationships/image" Target="../media/image14.png"/><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tags" Target="../tags/tag225.xml"/><Relationship Id="rId11" Type="http://schemas.openxmlformats.org/officeDocument/2006/relationships/slideLayout" Target="../slideLayouts/slideLayout44.xml"/><Relationship Id="rId24" Type="http://schemas.openxmlformats.org/officeDocument/2006/relationships/tags" Target="../tags/tag220.xml"/><Relationship Id="rId32" Type="http://schemas.openxmlformats.org/officeDocument/2006/relationships/tags" Target="../tags/tag228.xml"/><Relationship Id="rId37" Type="http://schemas.openxmlformats.org/officeDocument/2006/relationships/tags" Target="../tags/tag233.xml"/><Relationship Id="rId40" Type="http://schemas.openxmlformats.org/officeDocument/2006/relationships/tags" Target="../tags/tag236.xml"/><Relationship Id="rId45" Type="http://schemas.openxmlformats.org/officeDocument/2006/relationships/image" Target="../media/image13.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ags" Target="../tags/tag219.xml"/><Relationship Id="rId28" Type="http://schemas.openxmlformats.org/officeDocument/2006/relationships/tags" Target="../tags/tag224.xml"/><Relationship Id="rId36" Type="http://schemas.openxmlformats.org/officeDocument/2006/relationships/tags" Target="../tags/tag232.xml"/><Relationship Id="rId49" Type="http://schemas.microsoft.com/office/2007/relationships/hdphoto" Target="../media/hdphoto5.wdp"/><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tags" Target="../tags/tag227.xml"/><Relationship Id="rId44" Type="http://schemas.openxmlformats.org/officeDocument/2006/relationships/image" Target="../media/image3.emf"/><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4.xml"/><Relationship Id="rId27" Type="http://schemas.openxmlformats.org/officeDocument/2006/relationships/tags" Target="../tags/tag223.xml"/><Relationship Id="rId30" Type="http://schemas.openxmlformats.org/officeDocument/2006/relationships/tags" Target="../tags/tag226.xml"/><Relationship Id="rId35" Type="http://schemas.openxmlformats.org/officeDocument/2006/relationships/tags" Target="../tags/tag231.xml"/><Relationship Id="rId43" Type="http://schemas.openxmlformats.org/officeDocument/2006/relationships/oleObject" Target="../embeddings/oleObject31.bin"/><Relationship Id="rId48" Type="http://schemas.openxmlformats.org/officeDocument/2006/relationships/image" Target="../media/image15.png"/><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ags" Target="../tags/tag221.xml"/><Relationship Id="rId33" Type="http://schemas.openxmlformats.org/officeDocument/2006/relationships/tags" Target="../tags/tag229.xml"/><Relationship Id="rId38" Type="http://schemas.openxmlformats.org/officeDocument/2006/relationships/tags" Target="../tags/tag234.xml"/><Relationship Id="rId46" Type="http://schemas.microsoft.com/office/2007/relationships/hdphoto" Target="../media/hdphoto4.wdp"/><Relationship Id="rId20" Type="http://schemas.openxmlformats.org/officeDocument/2006/relationships/slideLayout" Target="../slideLayouts/slideLayout53.xml"/><Relationship Id="rId41" Type="http://schemas.openxmlformats.org/officeDocument/2006/relationships/tags" Target="../tags/tag237.xml"/><Relationship Id="rId1" Type="http://schemas.openxmlformats.org/officeDocument/2006/relationships/slideLayout" Target="../slideLayouts/slideLayout34.xml"/><Relationship Id="rId6"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tags" Target="../tags/tag369.xml"/><Relationship Id="rId39" Type="http://schemas.openxmlformats.org/officeDocument/2006/relationships/tags" Target="../tags/tag382.xml"/><Relationship Id="rId21" Type="http://schemas.openxmlformats.org/officeDocument/2006/relationships/tags" Target="../tags/tag364.xml"/><Relationship Id="rId34" Type="http://schemas.openxmlformats.org/officeDocument/2006/relationships/tags" Target="../tags/tag377.xml"/><Relationship Id="rId42" Type="http://schemas.openxmlformats.org/officeDocument/2006/relationships/oleObject" Target="../embeddings/oleObject50.bin"/><Relationship Id="rId47" Type="http://schemas.openxmlformats.org/officeDocument/2006/relationships/image" Target="../media/image15.png"/><Relationship Id="rId7" Type="http://schemas.openxmlformats.org/officeDocument/2006/relationships/slideLayout" Target="../slideLayouts/slideLayout6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9" Type="http://schemas.openxmlformats.org/officeDocument/2006/relationships/tags" Target="../tags/tag372.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tags" Target="../tags/tag367.xml"/><Relationship Id="rId32" Type="http://schemas.openxmlformats.org/officeDocument/2006/relationships/tags" Target="../tags/tag375.xml"/><Relationship Id="rId37" Type="http://schemas.openxmlformats.org/officeDocument/2006/relationships/tags" Target="../tags/tag380.xml"/><Relationship Id="rId40" Type="http://schemas.openxmlformats.org/officeDocument/2006/relationships/tags" Target="../tags/tag383.xml"/><Relationship Id="rId45" Type="http://schemas.microsoft.com/office/2007/relationships/hdphoto" Target="../media/hdphoto7.wdp"/><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tags" Target="../tags/tag366.xml"/><Relationship Id="rId28" Type="http://schemas.openxmlformats.org/officeDocument/2006/relationships/tags" Target="../tags/tag371.xml"/><Relationship Id="rId36" Type="http://schemas.openxmlformats.org/officeDocument/2006/relationships/tags" Target="../tags/tag37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tags" Target="../tags/tag374.xml"/><Relationship Id="rId44" Type="http://schemas.openxmlformats.org/officeDocument/2006/relationships/image" Target="../media/image13.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tags" Target="../tags/tag365.xml"/><Relationship Id="rId27" Type="http://schemas.openxmlformats.org/officeDocument/2006/relationships/tags" Target="../tags/tag370.xml"/><Relationship Id="rId30" Type="http://schemas.openxmlformats.org/officeDocument/2006/relationships/tags" Target="../tags/tag373.xml"/><Relationship Id="rId35" Type="http://schemas.openxmlformats.org/officeDocument/2006/relationships/tags" Target="../tags/tag378.xml"/><Relationship Id="rId43" Type="http://schemas.openxmlformats.org/officeDocument/2006/relationships/image" Target="../media/image7.emf"/><Relationship Id="rId48" Type="http://schemas.microsoft.com/office/2007/relationships/hdphoto" Target="../media/hdphoto8.wdp"/><Relationship Id="rId8" Type="http://schemas.openxmlformats.org/officeDocument/2006/relationships/slideLayout" Target="../slideLayouts/slideLayout62.xml"/><Relationship Id="rId3" Type="http://schemas.openxmlformats.org/officeDocument/2006/relationships/slideLayout" Target="../slideLayouts/slideLayout57.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ags" Target="../tags/tag368.xml"/><Relationship Id="rId33" Type="http://schemas.openxmlformats.org/officeDocument/2006/relationships/tags" Target="../tags/tag376.xml"/><Relationship Id="rId38" Type="http://schemas.openxmlformats.org/officeDocument/2006/relationships/tags" Target="../tags/tag381.xml"/><Relationship Id="rId46" Type="http://schemas.openxmlformats.org/officeDocument/2006/relationships/image" Target="../media/image14.png"/><Relationship Id="rId20" Type="http://schemas.openxmlformats.org/officeDocument/2006/relationships/theme" Target="../theme/theme5.xml"/><Relationship Id="rId41" Type="http://schemas.openxmlformats.org/officeDocument/2006/relationships/tags" Target="../tags/tag38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tags" Target="../tags/tag505.xml"/><Relationship Id="rId26" Type="http://schemas.openxmlformats.org/officeDocument/2006/relationships/tags" Target="../tags/tag513.xml"/><Relationship Id="rId39" Type="http://schemas.openxmlformats.org/officeDocument/2006/relationships/image" Target="../media/image4.png"/><Relationship Id="rId21" Type="http://schemas.openxmlformats.org/officeDocument/2006/relationships/tags" Target="../tags/tag508.xml"/><Relationship Id="rId34" Type="http://schemas.openxmlformats.org/officeDocument/2006/relationships/tags" Target="../tags/tag521.xml"/><Relationship Id="rId42" Type="http://schemas.openxmlformats.org/officeDocument/2006/relationships/image" Target="../media/image6.png"/><Relationship Id="rId7" Type="http://schemas.openxmlformats.org/officeDocument/2006/relationships/slideLayout" Target="../slideLayouts/slideLayout80.xml"/><Relationship Id="rId2" Type="http://schemas.openxmlformats.org/officeDocument/2006/relationships/slideLayout" Target="../slideLayouts/slideLayout75.xml"/><Relationship Id="rId16" Type="http://schemas.openxmlformats.org/officeDocument/2006/relationships/theme" Target="../theme/theme6.xml"/><Relationship Id="rId20" Type="http://schemas.openxmlformats.org/officeDocument/2006/relationships/tags" Target="../tags/tag507.xml"/><Relationship Id="rId29" Type="http://schemas.openxmlformats.org/officeDocument/2006/relationships/tags" Target="../tags/tag516.xml"/><Relationship Id="rId41" Type="http://schemas.openxmlformats.org/officeDocument/2006/relationships/image" Target="../media/image5.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tags" Target="../tags/tag511.xml"/><Relationship Id="rId32" Type="http://schemas.openxmlformats.org/officeDocument/2006/relationships/tags" Target="../tags/tag519.xml"/><Relationship Id="rId37" Type="http://schemas.openxmlformats.org/officeDocument/2006/relationships/oleObject" Target="../embeddings/oleObject69.bin"/><Relationship Id="rId40" Type="http://schemas.microsoft.com/office/2007/relationships/hdphoto" Target="../media/hdphoto1.wdp"/><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ags" Target="../tags/tag510.xml"/><Relationship Id="rId28" Type="http://schemas.openxmlformats.org/officeDocument/2006/relationships/tags" Target="../tags/tag515.xml"/><Relationship Id="rId36" Type="http://schemas.openxmlformats.org/officeDocument/2006/relationships/tags" Target="../tags/tag523.xml"/><Relationship Id="rId10" Type="http://schemas.openxmlformats.org/officeDocument/2006/relationships/slideLayout" Target="../slideLayouts/slideLayout83.xml"/><Relationship Id="rId19" Type="http://schemas.openxmlformats.org/officeDocument/2006/relationships/tags" Target="../tags/tag506.xml"/><Relationship Id="rId31" Type="http://schemas.openxmlformats.org/officeDocument/2006/relationships/tags" Target="../tags/tag518.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tags" Target="../tags/tag509.xml"/><Relationship Id="rId27" Type="http://schemas.openxmlformats.org/officeDocument/2006/relationships/tags" Target="../tags/tag514.xml"/><Relationship Id="rId30" Type="http://schemas.openxmlformats.org/officeDocument/2006/relationships/tags" Target="../tags/tag517.xml"/><Relationship Id="rId35" Type="http://schemas.openxmlformats.org/officeDocument/2006/relationships/tags" Target="../tags/tag522.xml"/><Relationship Id="rId43" Type="http://schemas.microsoft.com/office/2007/relationships/hdphoto" Target="../media/hdphoto2.wdp"/><Relationship Id="rId8" Type="http://schemas.openxmlformats.org/officeDocument/2006/relationships/slideLayout" Target="../slideLayouts/slideLayout81.xml"/><Relationship Id="rId3" Type="http://schemas.openxmlformats.org/officeDocument/2006/relationships/slideLayout" Target="../slideLayouts/slideLayout76.xml"/><Relationship Id="rId12" Type="http://schemas.openxmlformats.org/officeDocument/2006/relationships/slideLayout" Target="../slideLayouts/slideLayout85.xml"/><Relationship Id="rId17" Type="http://schemas.openxmlformats.org/officeDocument/2006/relationships/tags" Target="../tags/tag504.xml"/><Relationship Id="rId25" Type="http://schemas.openxmlformats.org/officeDocument/2006/relationships/tags" Target="../tags/tag512.xml"/><Relationship Id="rId33" Type="http://schemas.openxmlformats.org/officeDocument/2006/relationships/tags" Target="../tags/tag520.xml"/><Relationship Id="rId38" Type="http://schemas.openxmlformats.org/officeDocument/2006/relationships/image" Target="../media/image3.emf"/></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617.xml"/><Relationship Id="rId13" Type="http://schemas.openxmlformats.org/officeDocument/2006/relationships/tags" Target="../tags/tag622.xml"/><Relationship Id="rId18" Type="http://schemas.openxmlformats.org/officeDocument/2006/relationships/tags" Target="../tags/tag627.xml"/><Relationship Id="rId3" Type="http://schemas.openxmlformats.org/officeDocument/2006/relationships/theme" Target="../theme/theme7.xml"/><Relationship Id="rId21" Type="http://schemas.openxmlformats.org/officeDocument/2006/relationships/oleObject" Target="../embeddings/oleObject84.bin"/><Relationship Id="rId7" Type="http://schemas.openxmlformats.org/officeDocument/2006/relationships/tags" Target="../tags/tag616.xml"/><Relationship Id="rId12" Type="http://schemas.openxmlformats.org/officeDocument/2006/relationships/tags" Target="../tags/tag621.xml"/><Relationship Id="rId17" Type="http://schemas.openxmlformats.org/officeDocument/2006/relationships/tags" Target="../tags/tag626.xml"/><Relationship Id="rId2" Type="http://schemas.openxmlformats.org/officeDocument/2006/relationships/slideLayout" Target="../slideLayouts/slideLayout90.xml"/><Relationship Id="rId16" Type="http://schemas.openxmlformats.org/officeDocument/2006/relationships/tags" Target="../tags/tag625.xml"/><Relationship Id="rId20" Type="http://schemas.openxmlformats.org/officeDocument/2006/relationships/tags" Target="../tags/tag629.xml"/><Relationship Id="rId1" Type="http://schemas.openxmlformats.org/officeDocument/2006/relationships/slideLayout" Target="../slideLayouts/slideLayout89.xml"/><Relationship Id="rId6" Type="http://schemas.openxmlformats.org/officeDocument/2006/relationships/tags" Target="../tags/tag615.xml"/><Relationship Id="rId11" Type="http://schemas.openxmlformats.org/officeDocument/2006/relationships/tags" Target="../tags/tag620.xml"/><Relationship Id="rId5" Type="http://schemas.openxmlformats.org/officeDocument/2006/relationships/tags" Target="../tags/tag614.xml"/><Relationship Id="rId15" Type="http://schemas.openxmlformats.org/officeDocument/2006/relationships/tags" Target="../tags/tag624.xml"/><Relationship Id="rId23" Type="http://schemas.openxmlformats.org/officeDocument/2006/relationships/image" Target="../media/image22.jpeg"/><Relationship Id="rId10" Type="http://schemas.openxmlformats.org/officeDocument/2006/relationships/tags" Target="../tags/tag619.xml"/><Relationship Id="rId19" Type="http://schemas.openxmlformats.org/officeDocument/2006/relationships/tags" Target="../tags/tag628.xml"/><Relationship Id="rId4" Type="http://schemas.openxmlformats.org/officeDocument/2006/relationships/tags" Target="../tags/tag613.xml"/><Relationship Id="rId9" Type="http://schemas.openxmlformats.org/officeDocument/2006/relationships/tags" Target="../tags/tag618.xml"/><Relationship Id="rId14" Type="http://schemas.openxmlformats.org/officeDocument/2006/relationships/tags" Target="../tags/tag623.xml"/><Relationship Id="rId22" Type="http://schemas.openxmlformats.org/officeDocument/2006/relationships/image" Target="../media/image21.emf"/></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638.xml"/><Relationship Id="rId13" Type="http://schemas.openxmlformats.org/officeDocument/2006/relationships/tags" Target="../tags/tag643.xml"/><Relationship Id="rId18" Type="http://schemas.openxmlformats.org/officeDocument/2006/relationships/tags" Target="../tags/tag648.xml"/><Relationship Id="rId3" Type="http://schemas.openxmlformats.org/officeDocument/2006/relationships/theme" Target="../theme/theme8.xml"/><Relationship Id="rId21" Type="http://schemas.openxmlformats.org/officeDocument/2006/relationships/oleObject" Target="../embeddings/oleObject87.bin"/><Relationship Id="rId7" Type="http://schemas.openxmlformats.org/officeDocument/2006/relationships/tags" Target="../tags/tag637.xml"/><Relationship Id="rId12" Type="http://schemas.openxmlformats.org/officeDocument/2006/relationships/tags" Target="../tags/tag642.xml"/><Relationship Id="rId17" Type="http://schemas.openxmlformats.org/officeDocument/2006/relationships/tags" Target="../tags/tag647.xml"/><Relationship Id="rId2" Type="http://schemas.openxmlformats.org/officeDocument/2006/relationships/slideLayout" Target="../slideLayouts/slideLayout92.xml"/><Relationship Id="rId16" Type="http://schemas.openxmlformats.org/officeDocument/2006/relationships/tags" Target="../tags/tag646.xml"/><Relationship Id="rId20" Type="http://schemas.openxmlformats.org/officeDocument/2006/relationships/tags" Target="../tags/tag650.xml"/><Relationship Id="rId1" Type="http://schemas.openxmlformats.org/officeDocument/2006/relationships/slideLayout" Target="../slideLayouts/slideLayout91.xml"/><Relationship Id="rId6" Type="http://schemas.openxmlformats.org/officeDocument/2006/relationships/tags" Target="../tags/tag636.xml"/><Relationship Id="rId11" Type="http://schemas.openxmlformats.org/officeDocument/2006/relationships/tags" Target="../tags/tag641.xml"/><Relationship Id="rId5" Type="http://schemas.openxmlformats.org/officeDocument/2006/relationships/tags" Target="../tags/tag635.xml"/><Relationship Id="rId15" Type="http://schemas.openxmlformats.org/officeDocument/2006/relationships/tags" Target="../tags/tag645.xml"/><Relationship Id="rId23" Type="http://schemas.openxmlformats.org/officeDocument/2006/relationships/image" Target="../media/image22.jpeg"/><Relationship Id="rId10" Type="http://schemas.openxmlformats.org/officeDocument/2006/relationships/tags" Target="../tags/tag640.xml"/><Relationship Id="rId19" Type="http://schemas.openxmlformats.org/officeDocument/2006/relationships/tags" Target="../tags/tag649.xml"/><Relationship Id="rId4" Type="http://schemas.openxmlformats.org/officeDocument/2006/relationships/tags" Target="../tags/tag634.xml"/><Relationship Id="rId9" Type="http://schemas.openxmlformats.org/officeDocument/2006/relationships/tags" Target="../tags/tag639.xml"/><Relationship Id="rId14" Type="http://schemas.openxmlformats.org/officeDocument/2006/relationships/tags" Target="../tags/tag644.xml"/><Relationship Id="rId22" Type="http://schemas.openxmlformats.org/officeDocument/2006/relationships/image" Target="../media/image21.emf"/></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tags" Target="../tags/tag657.xml"/><Relationship Id="rId39" Type="http://schemas.openxmlformats.org/officeDocument/2006/relationships/tags" Target="../tags/tag670.xml"/><Relationship Id="rId21" Type="http://schemas.openxmlformats.org/officeDocument/2006/relationships/slideLayout" Target="../slideLayouts/slideLayout113.xml"/><Relationship Id="rId34" Type="http://schemas.openxmlformats.org/officeDocument/2006/relationships/tags" Target="../tags/tag665.xml"/><Relationship Id="rId42" Type="http://schemas.openxmlformats.org/officeDocument/2006/relationships/tags" Target="../tags/tag673.xml"/><Relationship Id="rId47" Type="http://schemas.microsoft.com/office/2007/relationships/hdphoto" Target="../media/hdphoto7.wdp"/><Relationship Id="rId50" Type="http://schemas.microsoft.com/office/2007/relationships/hdphoto" Target="../media/hdphoto8.wdp"/><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tags" Target="../tags/tag660.xml"/><Relationship Id="rId11" Type="http://schemas.openxmlformats.org/officeDocument/2006/relationships/slideLayout" Target="../slideLayouts/slideLayout103.xml"/><Relationship Id="rId24" Type="http://schemas.openxmlformats.org/officeDocument/2006/relationships/tags" Target="../tags/tag655.xml"/><Relationship Id="rId32" Type="http://schemas.openxmlformats.org/officeDocument/2006/relationships/tags" Target="../tags/tag663.xml"/><Relationship Id="rId37" Type="http://schemas.openxmlformats.org/officeDocument/2006/relationships/tags" Target="../tags/tag668.xml"/><Relationship Id="rId40" Type="http://schemas.openxmlformats.org/officeDocument/2006/relationships/tags" Target="../tags/tag671.xml"/><Relationship Id="rId45" Type="http://schemas.openxmlformats.org/officeDocument/2006/relationships/image" Target="../media/image3.emf"/><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theme" Target="../theme/theme9.xml"/><Relationship Id="rId28" Type="http://schemas.openxmlformats.org/officeDocument/2006/relationships/tags" Target="../tags/tag659.xml"/><Relationship Id="rId36" Type="http://schemas.openxmlformats.org/officeDocument/2006/relationships/tags" Target="../tags/tag667.xml"/><Relationship Id="rId49" Type="http://schemas.openxmlformats.org/officeDocument/2006/relationships/image" Target="../media/image15.png"/><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tags" Target="../tags/tag662.xml"/><Relationship Id="rId44" Type="http://schemas.openxmlformats.org/officeDocument/2006/relationships/oleObject" Target="../embeddings/oleObject90.bin"/><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tags" Target="../tags/tag658.xml"/><Relationship Id="rId30" Type="http://schemas.openxmlformats.org/officeDocument/2006/relationships/tags" Target="../tags/tag661.xml"/><Relationship Id="rId35" Type="http://schemas.openxmlformats.org/officeDocument/2006/relationships/tags" Target="../tags/tag666.xml"/><Relationship Id="rId43" Type="http://schemas.openxmlformats.org/officeDocument/2006/relationships/tags" Target="../tags/tag674.xml"/><Relationship Id="rId48" Type="http://schemas.openxmlformats.org/officeDocument/2006/relationships/image" Target="../media/image14.png"/><Relationship Id="rId8" Type="http://schemas.openxmlformats.org/officeDocument/2006/relationships/slideLayout" Target="../slideLayouts/slideLayout100.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tags" Target="../tags/tag656.xml"/><Relationship Id="rId33" Type="http://schemas.openxmlformats.org/officeDocument/2006/relationships/tags" Target="../tags/tag664.xml"/><Relationship Id="rId38" Type="http://schemas.openxmlformats.org/officeDocument/2006/relationships/tags" Target="../tags/tag669.xml"/><Relationship Id="rId46" Type="http://schemas.openxmlformats.org/officeDocument/2006/relationships/image" Target="../media/image13.png"/><Relationship Id="rId20" Type="http://schemas.openxmlformats.org/officeDocument/2006/relationships/slideLayout" Target="../slideLayouts/slideLayout112.xml"/><Relationship Id="rId41" Type="http://schemas.openxmlformats.org/officeDocument/2006/relationships/tags" Target="../tags/tag672.xml"/><Relationship Id="rId1" Type="http://schemas.openxmlformats.org/officeDocument/2006/relationships/slideLayout" Target="../slideLayouts/slideLayout93.xml"/><Relationship Id="rId6"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8CB1D-CF7F-4E96-A146-25608F5BAE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315C5-6367-4229-9395-3D5E5824C1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8284BE-44DA-4740-A857-0E3AA08EA8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331AA-1AF6-43BB-B061-CD276C837375}" type="datetimeFigureOut">
              <a:rPr lang="en-US" smtClean="0"/>
              <a:t>2/14/23</a:t>
            </a:fld>
            <a:endParaRPr lang="en-US" dirty="0"/>
          </a:p>
        </p:txBody>
      </p:sp>
      <p:sp>
        <p:nvSpPr>
          <p:cNvPr id="5" name="Footer Placeholder 4">
            <a:extLst>
              <a:ext uri="{FF2B5EF4-FFF2-40B4-BE49-F238E27FC236}">
                <a16:creationId xmlns:a16="http://schemas.microsoft.com/office/drawing/2014/main" id="{36915E97-4113-413F-B035-0E33405410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A9B36A4-5B4A-42E7-82C4-1C7701E0E8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8A9E0-E3F6-4E54-A054-7FE66453E097}" type="slidenum">
              <a:rPr lang="en-US" smtClean="0"/>
              <a:t>‹#›</a:t>
            </a:fld>
            <a:endParaRPr lang="en-US" dirty="0"/>
          </a:p>
        </p:txBody>
      </p:sp>
    </p:spTree>
    <p:extLst>
      <p:ext uri="{BB962C8B-B14F-4D97-AF65-F5344CB8AC3E}">
        <p14:creationId xmlns:p14="http://schemas.microsoft.com/office/powerpoint/2010/main" val="117842578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
            </p:custData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name="think-cell Slide" r:id="rId21" imgW="270" imgH="270" progId="TCLayout.ActiveDocument.1">
                  <p:embed/>
                </p:oleObj>
              </mc:Choice>
              <mc:Fallback>
                <p:oleObj name="think-cell Slide" r:id="rId21" imgW="270" imgH="270" progId="TCLayout.ActiveDocument.1">
                  <p:embed/>
                  <p:pic>
                    <p:nvPicPr>
                      <p:cNvPr id="2" name="Object 1" hidden="1"/>
                      <p:cNvPicPr/>
                      <p:nvPr/>
                    </p:nvPicPr>
                    <p:blipFill>
                      <a:blip r:embed="rId22"/>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5"/>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dirty="0">
              <a:solidFill>
                <a:schemeClr val="tx1"/>
              </a:solidFill>
              <a:latin typeface="Arial" panose="020B0604020202020204" pitchFamily="34" charset="0"/>
              <a:ea typeface="+mn-ea"/>
              <a:cs typeface="+mn-cs"/>
              <a:sym typeface="Arial" panose="020B0604020202020204" pitchFamily="34" charset="0"/>
            </a:endParaRPr>
          </a:p>
        </p:txBody>
      </p:sp>
      <p:grpSp>
        <p:nvGrpSpPr>
          <p:cNvPr id="5" name="Group 4">
            <a:extLst>
              <a:ext uri="{FF2B5EF4-FFF2-40B4-BE49-F238E27FC236}">
                <a16:creationId xmlns:a16="http://schemas.microsoft.com/office/drawing/2014/main" id="{9182722B-8D36-451B-BCE6-32126BE4CFAD}"/>
              </a:ext>
            </a:extLst>
          </p:cNvPr>
          <p:cNvGrpSpPr/>
          <p:nvPr userDrawn="1"/>
        </p:nvGrpSpPr>
        <p:grpSpPr>
          <a:xfrm>
            <a:off x="0" y="6325564"/>
            <a:ext cx="12192000" cy="532436"/>
            <a:chOff x="0" y="6325564"/>
            <a:chExt cx="12192000" cy="532436"/>
          </a:xfrm>
        </p:grpSpPr>
        <p:pic>
          <p:nvPicPr>
            <p:cNvPr id="63" name="Picture 62" descr="Slide-2.jpg">
              <a:extLst>
                <a:ext uri="{FF2B5EF4-FFF2-40B4-BE49-F238E27FC236}">
                  <a16:creationId xmlns:a16="http://schemas.microsoft.com/office/drawing/2014/main" id="{B804C73B-FC2F-454E-8B73-25AE43E595EE}"/>
                </a:ext>
              </a:extLst>
            </p:cNvPr>
            <p:cNvPicPr>
              <a:picLocks/>
            </p:cNvPicPr>
            <p:nvPr userDrawn="1"/>
          </p:nvPicPr>
          <p:blipFill rotWithShape="1">
            <a:blip r:embed="rId23" cstate="print">
              <a:extLst>
                <a:ext uri="{28A0092B-C50C-407E-A947-70E740481C1C}">
                  <a14:useLocalDpi xmlns:a14="http://schemas.microsoft.com/office/drawing/2010/main" val="0"/>
                </a:ext>
              </a:extLst>
            </a:blip>
            <a:srcRect l="2481" t="87528" b="4771"/>
            <a:stretch/>
          </p:blipFill>
          <p:spPr>
            <a:xfrm>
              <a:off x="0" y="6325564"/>
              <a:ext cx="11889566" cy="532436"/>
            </a:xfrm>
            <a:prstGeom prst="rect">
              <a:avLst/>
            </a:prstGeom>
          </p:spPr>
        </p:pic>
        <p:sp>
          <p:nvSpPr>
            <p:cNvPr id="4" name="Rectangle 3">
              <a:extLst>
                <a:ext uri="{FF2B5EF4-FFF2-40B4-BE49-F238E27FC236}">
                  <a16:creationId xmlns:a16="http://schemas.microsoft.com/office/drawing/2014/main" id="{4B1D452D-0315-4FD3-A8F8-8177CAC7D64E}"/>
                </a:ext>
              </a:extLst>
            </p:cNvPr>
            <p:cNvSpPr>
              <a:spLocks/>
            </p:cNvSpPr>
            <p:nvPr userDrawn="1"/>
          </p:nvSpPr>
          <p:spPr>
            <a:xfrm>
              <a:off x="11760342" y="6325564"/>
              <a:ext cx="431658" cy="532436"/>
            </a:xfrm>
            <a:prstGeom prst="rect">
              <a:avLst/>
            </a:prstGeom>
            <a:solidFill>
              <a:srgbClr val="001D5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solidFill>
                  <a:schemeClr val="tx1"/>
                </a:solidFill>
              </a:endParaRPr>
            </a:p>
          </p:txBody>
        </p:sp>
      </p:grpSp>
      <p:sp>
        <p:nvSpPr>
          <p:cNvPr id="1033" name="doc id"/>
          <p:cNvSpPr>
            <a:spLocks noChangeArrowheads="1"/>
          </p:cNvSpPr>
          <p:nvPr/>
        </p:nvSpPr>
        <p:spPr bwMode="gray">
          <a:xfrm flipH="1">
            <a:off x="10658003" y="51835"/>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26"/>
            <a:endParaRPr lang="x-none" sz="612" baseline="0" noProof="0" dirty="0">
              <a:solidFill>
                <a:schemeClr val="accent6"/>
              </a:solidFill>
              <a:latin typeface="+mn-lt"/>
              <a:ea typeface="+mn-ea"/>
            </a:endParaRPr>
          </a:p>
        </p:txBody>
      </p:sp>
      <p:sp>
        <p:nvSpPr>
          <p:cNvPr id="19" name="Title"/>
          <p:cNvSpPr>
            <a:spLocks noGrp="1" noChangeArrowheads="1"/>
          </p:cNvSpPr>
          <p:nvPr>
            <p:ph type="title"/>
          </p:nvPr>
        </p:nvSpPr>
        <p:spPr bwMode="gray">
          <a:xfrm>
            <a:off x="161987" y="234866"/>
            <a:ext cx="117254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endParaRPr lang="x-none" noProof="0" dirty="0"/>
          </a:p>
        </p:txBody>
      </p:sp>
      <p:sp>
        <p:nvSpPr>
          <p:cNvPr id="10" name="1. On-page tracker" hidden="1"/>
          <p:cNvSpPr>
            <a:spLocks noChangeArrowheads="1"/>
          </p:cNvSpPr>
          <p:nvPr userDrawn="1"/>
        </p:nvSpPr>
        <p:spPr bwMode="gray">
          <a:xfrm>
            <a:off x="161986" y="77303"/>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noProof="0" dirty="0">
                <a:solidFill>
                  <a:schemeClr val="accent6"/>
                </a:solidFill>
                <a:latin typeface="+mn-lt"/>
                <a:ea typeface="+mn-ea"/>
              </a:rPr>
              <a:t>TRACKER</a:t>
            </a:r>
          </a:p>
        </p:txBody>
      </p:sp>
      <p:sp>
        <p:nvSpPr>
          <p:cNvPr id="11" name="3. Unit of measure" hidden="1"/>
          <p:cNvSpPr txBox="1">
            <a:spLocks noChangeArrowheads="1"/>
          </p:cNvSpPr>
          <p:nvPr userDrawn="1"/>
        </p:nvSpPr>
        <p:spPr bwMode="gray">
          <a:xfrm>
            <a:off x="161987" y="556168"/>
            <a:ext cx="11725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noProof="0" dirty="0">
                <a:solidFill>
                  <a:schemeClr val="accent6"/>
                </a:solidFill>
                <a:latin typeface="+mn-lt"/>
                <a:ea typeface="+mn-ea"/>
              </a:rPr>
              <a:t>Subtitle</a:t>
            </a:r>
          </a:p>
        </p:txBody>
      </p:sp>
      <p:sp>
        <p:nvSpPr>
          <p:cNvPr id="13" name="4. Footnote" hidden="1"/>
          <p:cNvSpPr txBox="1">
            <a:spLocks noChangeArrowheads="1"/>
          </p:cNvSpPr>
          <p:nvPr/>
        </p:nvSpPr>
        <p:spPr bwMode="gray">
          <a:xfrm>
            <a:off x="161986" y="6148078"/>
            <a:ext cx="11630453" cy="1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4138" indent="-84138">
              <a:defRPr lang="x-none"/>
            </a:pPr>
            <a:r>
              <a:rPr lang="en-US" sz="800" baseline="0" noProof="0" dirty="0">
                <a:solidFill>
                  <a:schemeClr val="accent6"/>
                </a:solidFill>
                <a:latin typeface="+mn-lt"/>
                <a:ea typeface="+mn-ea"/>
              </a:rPr>
              <a:t>1 Footnote</a:t>
            </a:r>
          </a:p>
        </p:txBody>
      </p:sp>
      <p:sp>
        <p:nvSpPr>
          <p:cNvPr id="14" name="5. Source" hidden="1"/>
          <p:cNvSpPr>
            <a:spLocks noChangeArrowheads="1"/>
          </p:cNvSpPr>
          <p:nvPr/>
        </p:nvSpPr>
        <p:spPr bwMode="gray">
          <a:xfrm>
            <a:off x="161986" y="6530232"/>
            <a:ext cx="8456233" cy="1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marL="519113" indent="-519113" defTabSz="1218026">
              <a:tabLst/>
            </a:pPr>
            <a:r>
              <a:rPr lang="en-US" sz="800" baseline="0" noProof="0" dirty="0">
                <a:solidFill>
                  <a:schemeClr val="bg1"/>
                </a:solidFill>
                <a:latin typeface="+mn-lt"/>
                <a:ea typeface="+mn-ea"/>
              </a:rPr>
              <a:t>SOURCE : Source</a:t>
            </a:r>
          </a:p>
        </p:txBody>
      </p:sp>
      <p:sp>
        <p:nvSpPr>
          <p:cNvPr id="3" name="Rectangle 286"/>
          <p:cNvSpPr>
            <a:spLocks noGrp="1"/>
          </p:cNvSpPr>
          <p:nvPr userDrawn="1">
            <p:ph type="body" idx="1"/>
          </p:nvPr>
        </p:nvSpPr>
        <p:spPr bwMode="gray">
          <a:xfrm>
            <a:off x="2371623" y="2769659"/>
            <a:ext cx="5801188" cy="1231106"/>
          </a:xfrm>
          <a:prstGeom prst="rect">
            <a:avLst/>
          </a:prstGeom>
        </p:spPr>
        <p:txBody>
          <a:bodyPr vert="horz" wrap="square" lIns="0" tIns="0" rIns="0" bIns="0" rtlCol="0">
            <a:spAutoFit/>
          </a:bodyPr>
          <a:lstStyle/>
          <a:p>
            <a:pPr lvl="0" latinLnBrk="0"/>
            <a:r>
              <a:rPr lang="en-US" dirty="0"/>
              <a:t>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a:t>Fifth level</a:t>
            </a:r>
            <a:endParaRPr lang="en-US" dirty="0"/>
          </a:p>
        </p:txBody>
      </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dirty="0">
                  <a:latin typeface="+mn-lt"/>
                  <a:ea typeface="+mn-ea"/>
                </a:rPr>
                <a:t>Title</a:t>
              </a:r>
            </a:p>
            <a:p>
              <a:r>
                <a:rPr lang="x-none" sz="1600" baseline="0" noProof="0" dirty="0">
                  <a:solidFill>
                    <a:schemeClr val="accent6"/>
                  </a:solidFill>
                  <a:latin typeface="+mn-lt"/>
                  <a:ea typeface="+mn-ea"/>
                </a:rPr>
                <a:t>Unit of measure</a:t>
              </a:r>
            </a:p>
          </p:txBody>
        </p:sp>
      </p:grpSp>
      <p:grpSp>
        <p:nvGrpSpPr>
          <p:cNvPr id="59" name="LegendBoxes" hidden="1"/>
          <p:cNvGrpSpPr>
            <a:grpSpLocks/>
          </p:cNvGrpSpPr>
          <p:nvPr userDrawn="1"/>
        </p:nvGrpSpPr>
        <p:grpSpPr bwMode="auto">
          <a:xfrm>
            <a:off x="11123883" y="26995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10" name="LegendLines" hidden="1"/>
          <p:cNvGrpSpPr>
            <a:grpSpLocks/>
          </p:cNvGrpSpPr>
          <p:nvPr userDrawn="1"/>
        </p:nvGrpSpPr>
        <p:grpSpPr bwMode="auto">
          <a:xfrm>
            <a:off x="10815908" y="26995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grpSp>
        <p:nvGrpSpPr>
          <p:cNvPr id="117" name="Sticker" hidden="1"/>
          <p:cNvGrpSpPr/>
          <p:nvPr userDrawn="1"/>
        </p:nvGrpSpPr>
        <p:grpSpPr bwMode="auto">
          <a:xfrm>
            <a:off x="11162465" y="26995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dirty="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121" name="LegendMoons" hidden="1"/>
          <p:cNvGrpSpPr/>
          <p:nvPr userDrawn="1"/>
        </p:nvGrpSpPr>
        <p:grpSpPr bwMode="auto">
          <a:xfrm>
            <a:off x="11057041" y="269955"/>
            <a:ext cx="830430" cy="1306516"/>
            <a:chOff x="6655594" y="273840"/>
            <a:chExt cx="830430" cy="1306516"/>
          </a:xfrm>
        </p:grpSpPr>
        <p:grpSp>
          <p:nvGrpSpPr>
            <p:cNvPr id="122" name="MoonLegend1"/>
            <p:cNvGrpSpPr>
              <a:grpSpLocks noChangeAspect="1"/>
            </p:cNvGrpSpPr>
            <p:nvPr>
              <p:custDataLst>
                <p:tags r:id="rId6"/>
              </p:custDataLst>
            </p:nvPr>
          </p:nvGrpSpPr>
          <p:grpSpPr bwMode="auto">
            <a:xfrm>
              <a:off x="6655594" y="273840"/>
              <a:ext cx="209550" cy="209551"/>
              <a:chOff x="4533" y="183"/>
              <a:chExt cx="144" cy="144"/>
            </a:xfrm>
          </p:grpSpPr>
          <p:sp>
            <p:nvSpPr>
              <p:cNvPr id="140" name="Oval 38"/>
              <p:cNvSpPr>
                <a:spLocks noChangeAspect="1" noChangeArrowheads="1"/>
              </p:cNvSpPr>
              <p:nvPr>
                <p:custDataLst>
                  <p:tags r:id="rId19"/>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41" name="Arc 39"/>
              <p:cNvSpPr>
                <a:spLocks noChangeAspect="1"/>
              </p:cNvSpPr>
              <p:nvPr>
                <p:custDataLst>
                  <p:tags r:id="rId20"/>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3" name="MoonLegend2"/>
            <p:cNvGrpSpPr>
              <a:grpSpLocks noChangeAspect="1"/>
            </p:cNvGrpSpPr>
            <p:nvPr>
              <p:custDataLst>
                <p:tags r:id="rId7"/>
              </p:custDataLst>
            </p:nvPr>
          </p:nvGrpSpPr>
          <p:grpSpPr bwMode="auto">
            <a:xfrm>
              <a:off x="6655594" y="548081"/>
              <a:ext cx="209550" cy="209551"/>
              <a:chOff x="1694" y="2044"/>
              <a:chExt cx="160" cy="160"/>
            </a:xfrm>
          </p:grpSpPr>
          <p:sp>
            <p:nvSpPr>
              <p:cNvPr id="138" name="Oval 41"/>
              <p:cNvSpPr>
                <a:spLocks noChangeAspect="1" noChangeArrowheads="1"/>
              </p:cNvSpPr>
              <p:nvPr>
                <p:custDataLst>
                  <p:tags r:id="rId17"/>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9" name="Arc 42"/>
              <p:cNvSpPr>
                <a:spLocks noChangeAspect="1"/>
              </p:cNvSpPr>
              <p:nvPr>
                <p:custDataLst>
                  <p:tags r:id="rId18"/>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4" name="MoonLegend4"/>
            <p:cNvGrpSpPr>
              <a:grpSpLocks noChangeAspect="1"/>
            </p:cNvGrpSpPr>
            <p:nvPr>
              <p:custDataLst>
                <p:tags r:id="rId8"/>
              </p:custDataLst>
            </p:nvPr>
          </p:nvGrpSpPr>
          <p:grpSpPr bwMode="auto">
            <a:xfrm>
              <a:off x="6655594" y="1096563"/>
              <a:ext cx="209550" cy="209551"/>
              <a:chOff x="4495" y="1198"/>
              <a:chExt cx="160" cy="160"/>
            </a:xfrm>
          </p:grpSpPr>
          <p:sp>
            <p:nvSpPr>
              <p:cNvPr id="136" name="Oval 47"/>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7" name="Arc 48"/>
              <p:cNvSpPr>
                <a:spLocks noChangeAspect="1"/>
              </p:cNvSpPr>
              <p:nvPr>
                <p:custDataLst>
                  <p:tags r:id="rId16"/>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5" name="MoonLegend5"/>
            <p:cNvGrpSpPr>
              <a:grpSpLocks noChangeAspect="1"/>
            </p:cNvGrpSpPr>
            <p:nvPr>
              <p:custDataLst>
                <p:tags r:id="rId9"/>
              </p:custDataLst>
            </p:nvPr>
          </p:nvGrpSpPr>
          <p:grpSpPr bwMode="auto">
            <a:xfrm>
              <a:off x="6655594" y="1370805"/>
              <a:ext cx="209550" cy="209551"/>
              <a:chOff x="4495" y="1440"/>
              <a:chExt cx="160" cy="160"/>
            </a:xfrm>
          </p:grpSpPr>
          <p:sp>
            <p:nvSpPr>
              <p:cNvPr id="134" name="Oval 50"/>
              <p:cNvSpPr>
                <a:spLocks noChangeAspect="1" noChangeArrowheads="1"/>
              </p:cNvSpPr>
              <p:nvPr>
                <p:custDataLst>
                  <p:tags r:id="rId13"/>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5" name="Oval 51"/>
              <p:cNvSpPr>
                <a:spLocks noChangeAspect="1" noChangeArrowheads="1"/>
              </p:cNvSpPr>
              <p:nvPr>
                <p:custDataLst>
                  <p:tags r:id="rId14"/>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sp>
          <p:nvSpPr>
            <p:cNvPr id="126" name="Legend1"/>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7" name="Legend2"/>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8" name="Legend3"/>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9" name="Legend4"/>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30" name="Legend5"/>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nvGrpSpPr>
            <p:cNvPr id="131" name="MoonLegend3"/>
            <p:cNvGrpSpPr>
              <a:grpSpLocks noChangeAspect="1"/>
            </p:cNvGrpSpPr>
            <p:nvPr>
              <p:custDataLst>
                <p:tags r:id="rId10"/>
              </p:custDataLst>
            </p:nvPr>
          </p:nvGrpSpPr>
          <p:grpSpPr bwMode="auto">
            <a:xfrm>
              <a:off x="6655594" y="822322"/>
              <a:ext cx="209550" cy="209551"/>
              <a:chOff x="4495" y="1198"/>
              <a:chExt cx="160" cy="160"/>
            </a:xfrm>
          </p:grpSpPr>
          <p:sp>
            <p:nvSpPr>
              <p:cNvPr id="132" name="Oval 47"/>
              <p:cNvSpPr>
                <a:spLocks noChangeAspect="1" noChangeArrowheads="1"/>
              </p:cNvSpPr>
              <p:nvPr>
                <p:custDataLst>
                  <p:tags r:id="rId11"/>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3" name="Arc 48"/>
              <p:cNvSpPr>
                <a:spLocks noChangeAspect="1"/>
              </p:cNvSpPr>
              <p:nvPr>
                <p:custDataLst>
                  <p:tags r:id="rId12"/>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sp>
        <p:nvSpPr>
          <p:cNvPr id="64" name="Slide Number">
            <a:extLst>
              <a:ext uri="{FF2B5EF4-FFF2-40B4-BE49-F238E27FC236}">
                <a16:creationId xmlns:a16="http://schemas.microsoft.com/office/drawing/2014/main" id="{3B83D393-875D-4B37-8310-3E73EEBC50C8}"/>
              </a:ext>
            </a:extLst>
          </p:cNvPr>
          <p:cNvSpPr txBox="1">
            <a:spLocks/>
          </p:cNvSpPr>
          <p:nvPr userDrawn="1"/>
        </p:nvSpPr>
        <p:spPr bwMode="gray">
          <a:xfrm>
            <a:off x="11762437" y="653023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lvl="0" algn="r"/>
            <a:fld id="{42C328C1-A84F-4A39-A664-DBA00541A8C6}" type="slidenum">
              <a:rPr lang="en-US" sz="800" baseline="0" smtClean="0">
                <a:solidFill>
                  <a:schemeClr val="bg1"/>
                </a:solidFill>
              </a:rPr>
              <a:pPr lvl="0" algn="r"/>
              <a:t>‹#›</a:t>
            </a:fld>
            <a:endParaRPr lang="en-US" sz="800" baseline="0" dirty="0">
              <a:solidFill>
                <a:schemeClr val="bg1"/>
              </a:solidFill>
            </a:endParaRPr>
          </a:p>
        </p:txBody>
      </p:sp>
    </p:spTree>
    <p:extLst>
      <p:ext uri="{BB962C8B-B14F-4D97-AF65-F5344CB8AC3E}">
        <p14:creationId xmlns:p14="http://schemas.microsoft.com/office/powerpoint/2010/main" val="3981167081"/>
      </p:ext>
    </p:extLst>
  </p:cSld>
  <p:clrMap bg1="lt1" tx1="dk1" bg2="lt2" tx2="dk2" accent1="accent1" accent2="accent2" accent3="accent3" accent4="accent4" accent5="accent5" accent6="accent6" hlink="hlink" folHlink="folHlink"/>
  <p:sldLayoutIdLst>
    <p:sldLayoutId id="2147483837" r:id="rId1"/>
    <p:sldLayoutId id="2147483838" r:id="rId2"/>
  </p:sldLayoutIdLst>
  <p:hf sldNum="0" hdr="0"/>
  <p:txStyles>
    <p:titleStyle>
      <a:lvl1pPr algn="ctr" defTabSz="1218026" rtl="0" eaLnBrk="1" fontAlgn="base" hangingPunct="1">
        <a:spcBef>
          <a:spcPct val="0"/>
        </a:spcBef>
        <a:spcAft>
          <a:spcPct val="0"/>
        </a:spcAft>
        <a:tabLst>
          <a:tab pos="367135" algn="l"/>
        </a:tabLst>
        <a:defRPr lang="x-none" sz="2000" b="0"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5176"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2648" indent="-155448"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28016" algn="l" defTabSz="1218026"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8CB1D-CF7F-4E96-A146-25608F5BAE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A3315C5-6367-4229-9395-3D5E5824C1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8284BE-44DA-4740-A857-0E3AA08EA8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331AA-1AF6-43BB-B061-CD276C837375}" type="datetimeFigureOut">
              <a:rPr lang="en-US" smtClean="0"/>
              <a:t>2/14/23</a:t>
            </a:fld>
            <a:endParaRPr lang="en-US" dirty="0"/>
          </a:p>
        </p:txBody>
      </p:sp>
      <p:sp>
        <p:nvSpPr>
          <p:cNvPr id="5" name="Footer Placeholder 4">
            <a:extLst>
              <a:ext uri="{FF2B5EF4-FFF2-40B4-BE49-F238E27FC236}">
                <a16:creationId xmlns:a16="http://schemas.microsoft.com/office/drawing/2014/main" id="{36915E97-4113-413F-B035-0E33405410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A9B36A4-5B4A-42E7-82C4-1C7701E0E8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8A9E0-E3F6-4E54-A054-7FE66453E097}" type="slidenum">
              <a:rPr lang="en-US" smtClean="0"/>
              <a:t>‹#›</a:t>
            </a:fld>
            <a:endParaRPr lang="en-US" dirty="0"/>
          </a:p>
        </p:txBody>
      </p:sp>
    </p:spTree>
    <p:extLst>
      <p:ext uri="{BB962C8B-B14F-4D97-AF65-F5344CB8AC3E}">
        <p14:creationId xmlns:p14="http://schemas.microsoft.com/office/powerpoint/2010/main" val="71551877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Lst>
  <p:txStyles>
    <p:title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B97344-BD43-4B33-B0A5-21BADC63B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B1E281-1A72-434F-82B5-3B9B84B696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4505B61-6016-4C5D-88CC-F9869E9C9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Regular"/>
              </a:defRPr>
            </a:lvl1pPr>
          </a:lstStyle>
          <a:p>
            <a:fld id="{038F9F41-062A-4F02-B617-2045BA1AF702}" type="datetimeFigureOut">
              <a:rPr lang="en-US" smtClean="0"/>
              <a:pPr/>
              <a:t>2/14/23</a:t>
            </a:fld>
            <a:endParaRPr lang="en-US" dirty="0"/>
          </a:p>
        </p:txBody>
      </p:sp>
      <p:sp>
        <p:nvSpPr>
          <p:cNvPr id="5" name="Footer Placeholder 4">
            <a:extLst>
              <a:ext uri="{FF2B5EF4-FFF2-40B4-BE49-F238E27FC236}">
                <a16:creationId xmlns:a16="http://schemas.microsoft.com/office/drawing/2014/main" id="{3C8C5FE0-0538-4436-9392-EC5FE63A27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Regular"/>
              </a:defRPr>
            </a:lvl1pPr>
          </a:lstStyle>
          <a:p>
            <a:endParaRPr lang="en-US" dirty="0"/>
          </a:p>
        </p:txBody>
      </p:sp>
      <p:sp>
        <p:nvSpPr>
          <p:cNvPr id="6" name="Slide Number Placeholder 5">
            <a:extLst>
              <a:ext uri="{FF2B5EF4-FFF2-40B4-BE49-F238E27FC236}">
                <a16:creationId xmlns:a16="http://schemas.microsoft.com/office/drawing/2014/main" id="{D63C5FEC-45C4-4143-8CDB-BC0B108838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Regular"/>
              </a:defRPr>
            </a:lvl1pPr>
          </a:lstStyle>
          <a:p>
            <a:fld id="{9F8A271A-AEEB-4EFF-A407-F284E4027385}" type="slidenum">
              <a:rPr lang="en-US" smtClean="0"/>
              <a:pPr/>
              <a:t>‹#›</a:t>
            </a:fld>
            <a:endParaRPr lang="en-US" dirty="0"/>
          </a:p>
        </p:txBody>
      </p:sp>
    </p:spTree>
    <p:extLst>
      <p:ext uri="{BB962C8B-B14F-4D97-AF65-F5344CB8AC3E}">
        <p14:creationId xmlns:p14="http://schemas.microsoft.com/office/powerpoint/2010/main" val="377326257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638991AC-CE26-4CE8-95AA-59458D178649}"/>
              </a:ext>
            </a:extLst>
          </p:cNvPr>
          <p:cNvGraphicFramePr>
            <a:graphicFrameLocks noChangeAspect="1"/>
          </p:cNvGraphicFramePr>
          <p:nvPr userDrawn="1">
            <p:custDataLst>
              <p:tags r:id="rId9"/>
            </p:custDataLst>
            <p:extLst>
              <p:ext uri="{D42A27DB-BD31-4B8C-83A1-F6EECF244321}">
                <p14:modId xmlns:p14="http://schemas.microsoft.com/office/powerpoint/2010/main" val="14552973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53" imgH="357" progId="TCLayout.ActiveDocument.1">
                  <p:embed/>
                </p:oleObj>
              </mc:Choice>
              <mc:Fallback>
                <p:oleObj name="think-cell Slide" r:id="rId10" imgW="353" imgH="357" progId="TCLayout.ActiveDocument.1">
                  <p:embed/>
                  <p:pic>
                    <p:nvPicPr>
                      <p:cNvPr id="17" name="Object 16" hidden="1">
                        <a:extLst>
                          <a:ext uri="{FF2B5EF4-FFF2-40B4-BE49-F238E27FC236}">
                            <a16:creationId xmlns:a16="http://schemas.microsoft.com/office/drawing/2014/main" id="{638991AC-CE26-4CE8-95AA-59458D17864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7A8CB1D-CF7F-4E96-A146-25608F5BAEF8}"/>
              </a:ext>
            </a:extLst>
          </p:cNvPr>
          <p:cNvSpPr>
            <a:spLocks noGrp="1"/>
          </p:cNvSpPr>
          <p:nvPr>
            <p:ph type="title"/>
          </p:nvPr>
        </p:nvSpPr>
        <p:spPr>
          <a:xfrm>
            <a:off x="838200" y="365126"/>
            <a:ext cx="10515600" cy="74046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315C5-6367-4229-9395-3D5E5824C1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8284BE-44DA-4740-A857-0E3AA08EA8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BBC331AA-1AF6-43BB-B061-CD276C837375}" type="datetimeFigureOut">
              <a:rPr lang="en-US" smtClean="0"/>
              <a:pPr/>
              <a:t>2/14/23</a:t>
            </a:fld>
            <a:endParaRPr lang="en-US" dirty="0"/>
          </a:p>
        </p:txBody>
      </p:sp>
      <p:sp>
        <p:nvSpPr>
          <p:cNvPr id="5" name="Footer Placeholder 4">
            <a:extLst>
              <a:ext uri="{FF2B5EF4-FFF2-40B4-BE49-F238E27FC236}">
                <a16:creationId xmlns:a16="http://schemas.microsoft.com/office/drawing/2014/main" id="{36915E97-4113-413F-B035-0E33405410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DA9B36A4-5B4A-42E7-82C4-1C7701E0E8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F538A9E0-E3F6-4E54-A054-7FE66453E097}" type="slidenum">
              <a:rPr lang="en-US" smtClean="0"/>
              <a:pPr/>
              <a:t>‹#›</a:t>
            </a:fld>
            <a:endParaRPr lang="en-US" dirty="0"/>
          </a:p>
        </p:txBody>
      </p:sp>
    </p:spTree>
    <p:extLst>
      <p:ext uri="{BB962C8B-B14F-4D97-AF65-F5344CB8AC3E}">
        <p14:creationId xmlns:p14="http://schemas.microsoft.com/office/powerpoint/2010/main" val="611960920"/>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Lst>
  <p:txStyles>
    <p:titleStyle>
      <a:lvl1pPr algn="ctr"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
            </p:custData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name="think-cell Slide" r:id="rId21" imgW="270" imgH="270" progId="TCLayout.ActiveDocument.1">
                  <p:embed/>
                </p:oleObj>
              </mc:Choice>
              <mc:Fallback>
                <p:oleObj name="think-cell Slide" r:id="rId21" imgW="270" imgH="270" progId="TCLayout.ActiveDocument.1">
                  <p:embed/>
                  <p:pic>
                    <p:nvPicPr>
                      <p:cNvPr id="2" name="Object 1" hidden="1"/>
                      <p:cNvPicPr/>
                      <p:nvPr/>
                    </p:nvPicPr>
                    <p:blipFill>
                      <a:blip r:embed="rId22"/>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5"/>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dirty="0">
              <a:solidFill>
                <a:schemeClr val="tx1"/>
              </a:solidFill>
              <a:latin typeface="Arial" panose="020B0604020202020204" pitchFamily="34" charset="0"/>
              <a:ea typeface="+mn-ea"/>
              <a:cs typeface="+mn-cs"/>
              <a:sym typeface="Arial" panose="020B0604020202020204" pitchFamily="34" charset="0"/>
            </a:endParaRPr>
          </a:p>
        </p:txBody>
      </p:sp>
      <p:grpSp>
        <p:nvGrpSpPr>
          <p:cNvPr id="5" name="Group 4">
            <a:extLst>
              <a:ext uri="{FF2B5EF4-FFF2-40B4-BE49-F238E27FC236}">
                <a16:creationId xmlns:a16="http://schemas.microsoft.com/office/drawing/2014/main" id="{9182722B-8D36-451B-BCE6-32126BE4CFAD}"/>
              </a:ext>
            </a:extLst>
          </p:cNvPr>
          <p:cNvGrpSpPr/>
          <p:nvPr userDrawn="1"/>
        </p:nvGrpSpPr>
        <p:grpSpPr>
          <a:xfrm>
            <a:off x="0" y="6325564"/>
            <a:ext cx="12192000" cy="532436"/>
            <a:chOff x="0" y="6325564"/>
            <a:chExt cx="12192000" cy="532436"/>
          </a:xfrm>
        </p:grpSpPr>
        <p:pic>
          <p:nvPicPr>
            <p:cNvPr id="63" name="Picture 62" descr="Slide-2.jpg">
              <a:extLst>
                <a:ext uri="{FF2B5EF4-FFF2-40B4-BE49-F238E27FC236}">
                  <a16:creationId xmlns:a16="http://schemas.microsoft.com/office/drawing/2014/main" id="{B804C73B-FC2F-454E-8B73-25AE43E595EE}"/>
                </a:ext>
              </a:extLst>
            </p:cNvPr>
            <p:cNvPicPr>
              <a:picLocks/>
            </p:cNvPicPr>
            <p:nvPr userDrawn="1"/>
          </p:nvPicPr>
          <p:blipFill rotWithShape="1">
            <a:blip r:embed="rId23" cstate="print">
              <a:extLst>
                <a:ext uri="{28A0092B-C50C-407E-A947-70E740481C1C}">
                  <a14:useLocalDpi xmlns:a14="http://schemas.microsoft.com/office/drawing/2010/main" val="0"/>
                </a:ext>
              </a:extLst>
            </a:blip>
            <a:srcRect l="2481" t="87528" b="4771"/>
            <a:stretch/>
          </p:blipFill>
          <p:spPr>
            <a:xfrm>
              <a:off x="0" y="6325564"/>
              <a:ext cx="11889566" cy="532436"/>
            </a:xfrm>
            <a:prstGeom prst="rect">
              <a:avLst/>
            </a:prstGeom>
          </p:spPr>
        </p:pic>
        <p:sp>
          <p:nvSpPr>
            <p:cNvPr id="4" name="Rectangle 3">
              <a:extLst>
                <a:ext uri="{FF2B5EF4-FFF2-40B4-BE49-F238E27FC236}">
                  <a16:creationId xmlns:a16="http://schemas.microsoft.com/office/drawing/2014/main" id="{4B1D452D-0315-4FD3-A8F8-8177CAC7D64E}"/>
                </a:ext>
              </a:extLst>
            </p:cNvPr>
            <p:cNvSpPr>
              <a:spLocks/>
            </p:cNvSpPr>
            <p:nvPr userDrawn="1"/>
          </p:nvSpPr>
          <p:spPr>
            <a:xfrm>
              <a:off x="11760342" y="6325564"/>
              <a:ext cx="431658" cy="532436"/>
            </a:xfrm>
            <a:prstGeom prst="rect">
              <a:avLst/>
            </a:prstGeom>
            <a:solidFill>
              <a:srgbClr val="001D5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solidFill>
                  <a:schemeClr val="tx1"/>
                </a:solidFill>
              </a:endParaRPr>
            </a:p>
          </p:txBody>
        </p:sp>
      </p:grpSp>
      <p:sp>
        <p:nvSpPr>
          <p:cNvPr id="1033" name="doc id"/>
          <p:cNvSpPr>
            <a:spLocks noChangeArrowheads="1"/>
          </p:cNvSpPr>
          <p:nvPr/>
        </p:nvSpPr>
        <p:spPr bwMode="gray">
          <a:xfrm flipH="1">
            <a:off x="10658003" y="51835"/>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26"/>
            <a:endParaRPr lang="x-none" sz="612" baseline="0" noProof="0" dirty="0">
              <a:solidFill>
                <a:schemeClr val="accent6"/>
              </a:solidFill>
              <a:latin typeface="+mn-lt"/>
              <a:ea typeface="+mn-ea"/>
            </a:endParaRPr>
          </a:p>
        </p:txBody>
      </p:sp>
      <p:sp>
        <p:nvSpPr>
          <p:cNvPr id="19" name="Title"/>
          <p:cNvSpPr>
            <a:spLocks noGrp="1" noChangeArrowheads="1"/>
          </p:cNvSpPr>
          <p:nvPr>
            <p:ph type="title"/>
          </p:nvPr>
        </p:nvSpPr>
        <p:spPr bwMode="gray">
          <a:xfrm>
            <a:off x="161987" y="234866"/>
            <a:ext cx="117254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endParaRPr lang="x-none" noProof="0" dirty="0"/>
          </a:p>
        </p:txBody>
      </p:sp>
      <p:sp>
        <p:nvSpPr>
          <p:cNvPr id="10" name="1. On-page tracker" hidden="1"/>
          <p:cNvSpPr>
            <a:spLocks noChangeArrowheads="1"/>
          </p:cNvSpPr>
          <p:nvPr userDrawn="1"/>
        </p:nvSpPr>
        <p:spPr bwMode="gray">
          <a:xfrm>
            <a:off x="161986" y="77303"/>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noProof="0" dirty="0">
                <a:solidFill>
                  <a:schemeClr val="accent6"/>
                </a:solidFill>
                <a:latin typeface="+mn-lt"/>
                <a:ea typeface="+mn-ea"/>
              </a:rPr>
              <a:t>TRACKER</a:t>
            </a:r>
          </a:p>
        </p:txBody>
      </p:sp>
      <p:sp>
        <p:nvSpPr>
          <p:cNvPr id="11" name="3. Unit of measure" hidden="1"/>
          <p:cNvSpPr txBox="1">
            <a:spLocks noChangeArrowheads="1"/>
          </p:cNvSpPr>
          <p:nvPr userDrawn="1"/>
        </p:nvSpPr>
        <p:spPr bwMode="gray">
          <a:xfrm>
            <a:off x="161987" y="556168"/>
            <a:ext cx="11725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noProof="0" dirty="0">
                <a:solidFill>
                  <a:schemeClr val="accent6"/>
                </a:solidFill>
                <a:latin typeface="+mn-lt"/>
                <a:ea typeface="+mn-ea"/>
              </a:rPr>
              <a:t>Subtitle</a:t>
            </a:r>
          </a:p>
        </p:txBody>
      </p:sp>
      <p:sp>
        <p:nvSpPr>
          <p:cNvPr id="13" name="4. Footnote" hidden="1"/>
          <p:cNvSpPr txBox="1">
            <a:spLocks noChangeArrowheads="1"/>
          </p:cNvSpPr>
          <p:nvPr/>
        </p:nvSpPr>
        <p:spPr bwMode="gray">
          <a:xfrm>
            <a:off x="161986" y="6148078"/>
            <a:ext cx="11630453" cy="1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4138" indent="-84138">
              <a:defRPr lang="x-none"/>
            </a:pPr>
            <a:r>
              <a:rPr lang="en-US" sz="800" baseline="0" noProof="0" dirty="0">
                <a:solidFill>
                  <a:schemeClr val="accent6"/>
                </a:solidFill>
                <a:latin typeface="+mn-lt"/>
                <a:ea typeface="+mn-ea"/>
              </a:rPr>
              <a:t>1 Footnote</a:t>
            </a:r>
          </a:p>
        </p:txBody>
      </p:sp>
      <p:sp>
        <p:nvSpPr>
          <p:cNvPr id="14" name="5. Source" hidden="1"/>
          <p:cNvSpPr>
            <a:spLocks noChangeArrowheads="1"/>
          </p:cNvSpPr>
          <p:nvPr/>
        </p:nvSpPr>
        <p:spPr bwMode="gray">
          <a:xfrm>
            <a:off x="161986" y="6530232"/>
            <a:ext cx="8456233" cy="1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marL="519113" indent="-519113" defTabSz="1218026">
              <a:tabLst/>
            </a:pPr>
            <a:r>
              <a:rPr lang="en-US" sz="800" baseline="0" noProof="0" dirty="0">
                <a:solidFill>
                  <a:schemeClr val="bg1"/>
                </a:solidFill>
                <a:latin typeface="+mn-lt"/>
                <a:ea typeface="+mn-ea"/>
              </a:rPr>
              <a:t>SOURCE : Source</a:t>
            </a:r>
          </a:p>
        </p:txBody>
      </p:sp>
      <p:sp>
        <p:nvSpPr>
          <p:cNvPr id="3" name="Rectangle 286"/>
          <p:cNvSpPr>
            <a:spLocks noGrp="1"/>
          </p:cNvSpPr>
          <p:nvPr userDrawn="1">
            <p:ph type="body" idx="1"/>
          </p:nvPr>
        </p:nvSpPr>
        <p:spPr bwMode="gray">
          <a:xfrm>
            <a:off x="2371623" y="2769659"/>
            <a:ext cx="5801188" cy="1231106"/>
          </a:xfrm>
          <a:prstGeom prst="rect">
            <a:avLst/>
          </a:prstGeom>
        </p:spPr>
        <p:txBody>
          <a:bodyPr vert="horz" wrap="square" lIns="0" tIns="0" rIns="0" bIns="0" rtlCol="0">
            <a:spAutoFit/>
          </a:bodyPr>
          <a:lstStyle/>
          <a:p>
            <a:pPr lvl="0" latinLnBrk="0"/>
            <a:r>
              <a:rPr lang="en-US" dirty="0"/>
              <a:t>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a:t>Fifth level</a:t>
            </a:r>
            <a:endParaRPr lang="en-US" dirty="0"/>
          </a:p>
        </p:txBody>
      </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dirty="0">
                  <a:latin typeface="+mn-lt"/>
                  <a:ea typeface="+mn-ea"/>
                </a:rPr>
                <a:t>Title</a:t>
              </a:r>
            </a:p>
            <a:p>
              <a:r>
                <a:rPr lang="x-none" sz="1600" baseline="0" noProof="0" dirty="0">
                  <a:solidFill>
                    <a:schemeClr val="accent6"/>
                  </a:solidFill>
                  <a:latin typeface="+mn-lt"/>
                  <a:ea typeface="+mn-ea"/>
                </a:rPr>
                <a:t>Unit of measure</a:t>
              </a:r>
            </a:p>
          </p:txBody>
        </p:sp>
      </p:grpSp>
      <p:grpSp>
        <p:nvGrpSpPr>
          <p:cNvPr id="59" name="LegendBoxes" hidden="1"/>
          <p:cNvGrpSpPr>
            <a:grpSpLocks/>
          </p:cNvGrpSpPr>
          <p:nvPr userDrawn="1"/>
        </p:nvGrpSpPr>
        <p:grpSpPr bwMode="auto">
          <a:xfrm>
            <a:off x="11123883" y="26995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10" name="LegendLines" hidden="1"/>
          <p:cNvGrpSpPr>
            <a:grpSpLocks/>
          </p:cNvGrpSpPr>
          <p:nvPr userDrawn="1"/>
        </p:nvGrpSpPr>
        <p:grpSpPr bwMode="auto">
          <a:xfrm>
            <a:off x="10815908" y="26995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grpSp>
        <p:nvGrpSpPr>
          <p:cNvPr id="117" name="Sticker" hidden="1"/>
          <p:cNvGrpSpPr/>
          <p:nvPr userDrawn="1"/>
        </p:nvGrpSpPr>
        <p:grpSpPr bwMode="auto">
          <a:xfrm>
            <a:off x="11162465" y="26995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dirty="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121" name="LegendMoons" hidden="1"/>
          <p:cNvGrpSpPr/>
          <p:nvPr userDrawn="1"/>
        </p:nvGrpSpPr>
        <p:grpSpPr bwMode="auto">
          <a:xfrm>
            <a:off x="11057041" y="269955"/>
            <a:ext cx="830430" cy="1306516"/>
            <a:chOff x="6655594" y="273840"/>
            <a:chExt cx="830430" cy="1306516"/>
          </a:xfrm>
        </p:grpSpPr>
        <p:grpSp>
          <p:nvGrpSpPr>
            <p:cNvPr id="122" name="MoonLegend1"/>
            <p:cNvGrpSpPr>
              <a:grpSpLocks noChangeAspect="1"/>
            </p:cNvGrpSpPr>
            <p:nvPr>
              <p:custDataLst>
                <p:tags r:id="rId6"/>
              </p:custDataLst>
            </p:nvPr>
          </p:nvGrpSpPr>
          <p:grpSpPr bwMode="auto">
            <a:xfrm>
              <a:off x="6655594" y="273840"/>
              <a:ext cx="209550" cy="209551"/>
              <a:chOff x="4533" y="183"/>
              <a:chExt cx="144" cy="144"/>
            </a:xfrm>
          </p:grpSpPr>
          <p:sp>
            <p:nvSpPr>
              <p:cNvPr id="140" name="Oval 38"/>
              <p:cNvSpPr>
                <a:spLocks noChangeAspect="1" noChangeArrowheads="1"/>
              </p:cNvSpPr>
              <p:nvPr>
                <p:custDataLst>
                  <p:tags r:id="rId19"/>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41" name="Arc 39"/>
              <p:cNvSpPr>
                <a:spLocks noChangeAspect="1"/>
              </p:cNvSpPr>
              <p:nvPr>
                <p:custDataLst>
                  <p:tags r:id="rId20"/>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3" name="MoonLegend2"/>
            <p:cNvGrpSpPr>
              <a:grpSpLocks noChangeAspect="1"/>
            </p:cNvGrpSpPr>
            <p:nvPr>
              <p:custDataLst>
                <p:tags r:id="rId7"/>
              </p:custDataLst>
            </p:nvPr>
          </p:nvGrpSpPr>
          <p:grpSpPr bwMode="auto">
            <a:xfrm>
              <a:off x="6655594" y="548081"/>
              <a:ext cx="209550" cy="209551"/>
              <a:chOff x="1694" y="2044"/>
              <a:chExt cx="160" cy="160"/>
            </a:xfrm>
          </p:grpSpPr>
          <p:sp>
            <p:nvSpPr>
              <p:cNvPr id="138" name="Oval 41"/>
              <p:cNvSpPr>
                <a:spLocks noChangeAspect="1" noChangeArrowheads="1"/>
              </p:cNvSpPr>
              <p:nvPr>
                <p:custDataLst>
                  <p:tags r:id="rId17"/>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9" name="Arc 42"/>
              <p:cNvSpPr>
                <a:spLocks noChangeAspect="1"/>
              </p:cNvSpPr>
              <p:nvPr>
                <p:custDataLst>
                  <p:tags r:id="rId18"/>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4" name="MoonLegend4"/>
            <p:cNvGrpSpPr>
              <a:grpSpLocks noChangeAspect="1"/>
            </p:cNvGrpSpPr>
            <p:nvPr>
              <p:custDataLst>
                <p:tags r:id="rId8"/>
              </p:custDataLst>
            </p:nvPr>
          </p:nvGrpSpPr>
          <p:grpSpPr bwMode="auto">
            <a:xfrm>
              <a:off x="6655594" y="1096563"/>
              <a:ext cx="209550" cy="209551"/>
              <a:chOff x="4495" y="1198"/>
              <a:chExt cx="160" cy="160"/>
            </a:xfrm>
          </p:grpSpPr>
          <p:sp>
            <p:nvSpPr>
              <p:cNvPr id="136" name="Oval 47"/>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7" name="Arc 48"/>
              <p:cNvSpPr>
                <a:spLocks noChangeAspect="1"/>
              </p:cNvSpPr>
              <p:nvPr>
                <p:custDataLst>
                  <p:tags r:id="rId16"/>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5" name="MoonLegend5"/>
            <p:cNvGrpSpPr>
              <a:grpSpLocks noChangeAspect="1"/>
            </p:cNvGrpSpPr>
            <p:nvPr>
              <p:custDataLst>
                <p:tags r:id="rId9"/>
              </p:custDataLst>
            </p:nvPr>
          </p:nvGrpSpPr>
          <p:grpSpPr bwMode="auto">
            <a:xfrm>
              <a:off x="6655594" y="1370805"/>
              <a:ext cx="209550" cy="209551"/>
              <a:chOff x="4495" y="1440"/>
              <a:chExt cx="160" cy="160"/>
            </a:xfrm>
          </p:grpSpPr>
          <p:sp>
            <p:nvSpPr>
              <p:cNvPr id="134" name="Oval 50"/>
              <p:cNvSpPr>
                <a:spLocks noChangeAspect="1" noChangeArrowheads="1"/>
              </p:cNvSpPr>
              <p:nvPr>
                <p:custDataLst>
                  <p:tags r:id="rId13"/>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5" name="Oval 51"/>
              <p:cNvSpPr>
                <a:spLocks noChangeAspect="1" noChangeArrowheads="1"/>
              </p:cNvSpPr>
              <p:nvPr>
                <p:custDataLst>
                  <p:tags r:id="rId14"/>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sp>
          <p:nvSpPr>
            <p:cNvPr id="126" name="Legend1"/>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7" name="Legend2"/>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8" name="Legend3"/>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9" name="Legend4"/>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30" name="Legend5"/>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nvGrpSpPr>
            <p:cNvPr id="131" name="MoonLegend3"/>
            <p:cNvGrpSpPr>
              <a:grpSpLocks noChangeAspect="1"/>
            </p:cNvGrpSpPr>
            <p:nvPr>
              <p:custDataLst>
                <p:tags r:id="rId10"/>
              </p:custDataLst>
            </p:nvPr>
          </p:nvGrpSpPr>
          <p:grpSpPr bwMode="auto">
            <a:xfrm>
              <a:off x="6655594" y="822322"/>
              <a:ext cx="209550" cy="209551"/>
              <a:chOff x="4495" y="1198"/>
              <a:chExt cx="160" cy="160"/>
            </a:xfrm>
          </p:grpSpPr>
          <p:sp>
            <p:nvSpPr>
              <p:cNvPr id="132" name="Oval 47"/>
              <p:cNvSpPr>
                <a:spLocks noChangeAspect="1" noChangeArrowheads="1"/>
              </p:cNvSpPr>
              <p:nvPr>
                <p:custDataLst>
                  <p:tags r:id="rId11"/>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3" name="Arc 48"/>
              <p:cNvSpPr>
                <a:spLocks noChangeAspect="1"/>
              </p:cNvSpPr>
              <p:nvPr>
                <p:custDataLst>
                  <p:tags r:id="rId12"/>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sp>
        <p:nvSpPr>
          <p:cNvPr id="64" name="Slide Number">
            <a:extLst>
              <a:ext uri="{FF2B5EF4-FFF2-40B4-BE49-F238E27FC236}">
                <a16:creationId xmlns:a16="http://schemas.microsoft.com/office/drawing/2014/main" id="{3B83D393-875D-4B37-8310-3E73EEBC50C8}"/>
              </a:ext>
            </a:extLst>
          </p:cNvPr>
          <p:cNvSpPr txBox="1">
            <a:spLocks/>
          </p:cNvSpPr>
          <p:nvPr userDrawn="1"/>
        </p:nvSpPr>
        <p:spPr bwMode="gray">
          <a:xfrm>
            <a:off x="11762437" y="653023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lvl="0" algn="r"/>
            <a:fld id="{42C328C1-A84F-4A39-A664-DBA00541A8C6}" type="slidenum">
              <a:rPr lang="en-US" sz="800" baseline="0" smtClean="0">
                <a:solidFill>
                  <a:schemeClr val="bg1"/>
                </a:solidFill>
              </a:rPr>
              <a:pPr lvl="0" algn="r"/>
              <a:t>‹#›</a:t>
            </a:fld>
            <a:endParaRPr lang="en-US" sz="800" baseline="0" dirty="0">
              <a:solidFill>
                <a:schemeClr val="bg1"/>
              </a:solidFill>
            </a:endParaRPr>
          </a:p>
        </p:txBody>
      </p:sp>
    </p:spTree>
    <p:extLst>
      <p:ext uri="{BB962C8B-B14F-4D97-AF65-F5344CB8AC3E}">
        <p14:creationId xmlns:p14="http://schemas.microsoft.com/office/powerpoint/2010/main" val="1704143749"/>
      </p:ext>
    </p:extLst>
  </p:cSld>
  <p:clrMap bg1="lt1" tx1="dk1" bg2="lt2" tx2="dk2" accent1="accent1" accent2="accent2" accent3="accent3" accent4="accent4" accent5="accent5" accent6="accent6" hlink="hlink" folHlink="folHlink"/>
  <p:sldLayoutIdLst>
    <p:sldLayoutId id="2147483868" r:id="rId1"/>
    <p:sldLayoutId id="2147483869" r:id="rId2"/>
  </p:sldLayoutIdLst>
  <p:hf sldNum="0" hdr="0" dt="0"/>
  <p:txStyles>
    <p:titleStyle>
      <a:lvl1pPr algn="ctr" defTabSz="1218026" rtl="0" eaLnBrk="1" fontAlgn="base" hangingPunct="1">
        <a:spcBef>
          <a:spcPct val="0"/>
        </a:spcBef>
        <a:spcAft>
          <a:spcPct val="0"/>
        </a:spcAft>
        <a:tabLst>
          <a:tab pos="367135" algn="l"/>
        </a:tabLst>
        <a:defRPr lang="x-none" sz="2000" b="0"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5176"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2648" indent="-155448"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28016" algn="l" defTabSz="1218026"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6"/>
            </p:custDataLst>
            <p:extLst>
              <p:ext uri="{D42A27DB-BD31-4B8C-83A1-F6EECF244321}">
                <p14:modId xmlns:p14="http://schemas.microsoft.com/office/powerpoint/2010/main" val="3888021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413" imgH="416" progId="TCLayout.ActiveDocument.1">
                  <p:embed/>
                </p:oleObj>
              </mc:Choice>
              <mc:Fallback>
                <p:oleObj name="think-cell Slide" r:id="rId36"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148" name="Rectangle 147">
            <a:extLst>
              <a:ext uri="{FF2B5EF4-FFF2-40B4-BE49-F238E27FC236}">
                <a16:creationId xmlns:a16="http://schemas.microsoft.com/office/drawing/2014/main" id="{58938A65-A0CF-49D3-AEE6-5C84F568F891}"/>
              </a:ext>
            </a:extLst>
          </p:cNvPr>
          <p:cNvSpPr>
            <a:spLocks/>
          </p:cNvSpPr>
          <p:nvPr userDrawn="1"/>
        </p:nvSpPr>
        <p:spPr bwMode="ltGray">
          <a:xfrm>
            <a:off x="0" y="6486348"/>
            <a:ext cx="12192000" cy="371652"/>
          </a:xfrm>
          <a:prstGeom prst="rect">
            <a:avLst/>
          </a:prstGeom>
          <a:solidFill>
            <a:srgbClr val="001D5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15B28737-798E-48D4-BBDB-8EB35CB9FFFB}"/>
              </a:ext>
            </a:extLst>
          </p:cNvPr>
          <p:cNvSpPr/>
          <p:nvPr userDrawn="1">
            <p:custDataLst>
              <p:tags r:id="rId1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8"/>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userDrawn="1">
            <p:ph type="title"/>
            <p:custDataLst>
              <p:tags r:id="rId19"/>
            </p:custDataLst>
          </p:nvPr>
        </p:nvSpPr>
        <p:spPr>
          <a:xfrm>
            <a:off x="554736" y="172212"/>
            <a:ext cx="11082528" cy="731520"/>
          </a:xfrm>
          <a:prstGeom prst="rect">
            <a:avLst/>
          </a:prstGeom>
        </p:spPr>
        <p:txBody>
          <a:bodyPr vert="horz" wrap="square" lIns="0" tIns="0" rIns="0" bIns="0" rtlCol="0" anchor="b" anchorCtr="0">
            <a:noAutofit/>
          </a:bodyPr>
          <a:lstStyle/>
          <a:p>
            <a:pPr lvl="0"/>
            <a:r>
              <a:rPr lang="en-US"/>
              <a:t>Click to edit Master title style</a:t>
            </a:r>
            <a:endParaRPr lang="en-US" dirty="0"/>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28927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0"/>
            </p:custDataLst>
          </p:nvPr>
        </p:nvSpPr>
        <p:spPr>
          <a:xfrm>
            <a:off x="5987738" y="2170800"/>
            <a:ext cx="3049253" cy="46166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br>
              <a:rPr lang="en-US" dirty="0"/>
            </a:br>
            <a:r>
              <a:rPr lang="en-US" sz="1400"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userDrawn="1">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0F568035-4C91-4DB2-A9F8-F3F688653959}"/>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3D2A75D1-356B-4790-AEDA-17C2786B11D1}"/>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2" name="Legend2" hidden="1">
              <a:extLst>
                <a:ext uri="{FF2B5EF4-FFF2-40B4-BE49-F238E27FC236}">
                  <a16:creationId xmlns:a16="http://schemas.microsoft.com/office/drawing/2014/main" id="{59A5E007-62B7-4C63-861D-A8956F51EC6B}"/>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69ABD0BC-39DA-4FFF-8585-C228FCBDCA7B}"/>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1610096-4D35-41A0-8880-6305FF602E5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5" name="LineLegend2" hidden="1">
              <a:extLst>
                <a:ext uri="{FF2B5EF4-FFF2-40B4-BE49-F238E27FC236}">
                  <a16:creationId xmlns:a16="http://schemas.microsoft.com/office/drawing/2014/main" id="{76A151BC-3C22-4CF6-A02E-962BBD0E7A9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6" name="LineLegend1" hidden="1">
              <a:extLst>
                <a:ext uri="{FF2B5EF4-FFF2-40B4-BE49-F238E27FC236}">
                  <a16:creationId xmlns:a16="http://schemas.microsoft.com/office/drawing/2014/main" id="{C026899F-354C-4214-83A6-D964AE439A04}"/>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31E3CBC-4A92-4CCA-B034-8DC1949285CB}"/>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3C683ADA-2D8E-4101-9DE2-810285D88109}"/>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86" name="Legend2" hidden="1">
              <a:extLst>
                <a:ext uri="{FF2B5EF4-FFF2-40B4-BE49-F238E27FC236}">
                  <a16:creationId xmlns:a16="http://schemas.microsoft.com/office/drawing/2014/main" id="{3EF18543-4AA3-4955-A398-0C9D38C079B2}"/>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8" name="Legend3" hidden="1">
              <a:extLst>
                <a:ext uri="{FF2B5EF4-FFF2-40B4-BE49-F238E27FC236}">
                  <a16:creationId xmlns:a16="http://schemas.microsoft.com/office/drawing/2014/main" id="{5F59D6C3-535D-411A-9351-6DA0819F9BA9}"/>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9" name="Legend4" hidden="1">
              <a:extLst>
                <a:ext uri="{FF2B5EF4-FFF2-40B4-BE49-F238E27FC236}">
                  <a16:creationId xmlns:a16="http://schemas.microsoft.com/office/drawing/2014/main" id="{96C75913-9539-44F1-97EA-F07037216AF8}"/>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00" name="Legend5" hidden="1">
              <a:extLst>
                <a:ext uri="{FF2B5EF4-FFF2-40B4-BE49-F238E27FC236}">
                  <a16:creationId xmlns:a16="http://schemas.microsoft.com/office/drawing/2014/main" id="{E19ECB28-F5AE-434F-81D2-8FE47EC69D1E}"/>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01" name="MoonLegend1" hidden="1">
              <a:extLst>
                <a:ext uri="{FF2B5EF4-FFF2-40B4-BE49-F238E27FC236}">
                  <a16:creationId xmlns:a16="http://schemas.microsoft.com/office/drawing/2014/main" id="{DAF91275-D932-449E-8B01-97CB098A91D5}"/>
                </a:ext>
              </a:extLst>
            </p:cNvPr>
            <p:cNvGrpSpPr>
              <a:grpSpLocks noChangeAspect="1"/>
            </p:cNvGrpSpPr>
            <p:nvPr>
              <p:custDataLst>
                <p:tags r:id="rId21"/>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8D5A8824-75EE-4AC0-84F9-27AEDD250A2B}"/>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5" name="Arc 214" hidden="1">
                <a:extLst>
                  <a:ext uri="{FF2B5EF4-FFF2-40B4-BE49-F238E27FC236}">
                    <a16:creationId xmlns:a16="http://schemas.microsoft.com/office/drawing/2014/main" id="{63621BB7-07F9-4538-8524-AF0F56AA0024}"/>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2" name="MoonLegend2" hidden="1">
              <a:extLst>
                <a:ext uri="{FF2B5EF4-FFF2-40B4-BE49-F238E27FC236}">
                  <a16:creationId xmlns:a16="http://schemas.microsoft.com/office/drawing/2014/main" id="{76EB5A4D-3ECD-4B28-B716-B0D950761350}"/>
                </a:ext>
              </a:extLst>
            </p:cNvPr>
            <p:cNvGrpSpPr>
              <a:grpSpLocks noChangeAspect="1"/>
            </p:cNvGrpSpPr>
            <p:nvPr>
              <p:custDataLst>
                <p:tags r:id="rId22"/>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F24AB3F1-7165-46A5-BB3F-04387C10F2F2}"/>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3" name="Arc 212" hidden="1">
                <a:extLst>
                  <a:ext uri="{FF2B5EF4-FFF2-40B4-BE49-F238E27FC236}">
                    <a16:creationId xmlns:a16="http://schemas.microsoft.com/office/drawing/2014/main" id="{AFC47490-8060-4697-841B-843E00EC81DC}"/>
                  </a:ext>
                </a:extLst>
              </p:cNvPr>
              <p:cNvSpPr/>
              <p:nvPr>
                <p:custDataLst>
                  <p:tags r:id="rId33"/>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3" name="MoonLegend3" hidden="1">
              <a:extLst>
                <a:ext uri="{FF2B5EF4-FFF2-40B4-BE49-F238E27FC236}">
                  <a16:creationId xmlns:a16="http://schemas.microsoft.com/office/drawing/2014/main" id="{ED1AD175-F7AA-48B1-A768-DDBAE2011453}"/>
                </a:ext>
              </a:extLst>
            </p:cNvPr>
            <p:cNvGrpSpPr>
              <a:grpSpLocks noChangeAspect="1"/>
            </p:cNvGrpSpPr>
            <p:nvPr>
              <p:custDataLst>
                <p:tags r:id="rId23"/>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DE363BFA-10D9-41EA-82A2-1F99BD537A2A}"/>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1" name="Arc 210" hidden="1">
                <a:extLst>
                  <a:ext uri="{FF2B5EF4-FFF2-40B4-BE49-F238E27FC236}">
                    <a16:creationId xmlns:a16="http://schemas.microsoft.com/office/drawing/2014/main" id="{4EAC253D-CCF8-4798-8A3F-19E9A7A75EC1}"/>
                  </a:ext>
                </a:extLst>
              </p:cNvPr>
              <p:cNvSpPr/>
              <p:nvPr>
                <p:custDataLst>
                  <p:tags r:id="rId3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4" name="MoonLegend4" hidden="1">
              <a:extLst>
                <a:ext uri="{FF2B5EF4-FFF2-40B4-BE49-F238E27FC236}">
                  <a16:creationId xmlns:a16="http://schemas.microsoft.com/office/drawing/2014/main" id="{11C5C590-AD5D-4481-B492-0CC748081B60}"/>
                </a:ext>
              </a:extLst>
            </p:cNvPr>
            <p:cNvGrpSpPr>
              <a:grpSpLocks noChangeAspect="1"/>
            </p:cNvGrpSpPr>
            <p:nvPr>
              <p:custDataLst>
                <p:tags r:id="rId24"/>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E115B971-1D36-40C9-BF9B-C703B3846E30}"/>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9" name="Arc 208" hidden="1">
                <a:extLst>
                  <a:ext uri="{FF2B5EF4-FFF2-40B4-BE49-F238E27FC236}">
                    <a16:creationId xmlns:a16="http://schemas.microsoft.com/office/drawing/2014/main" id="{CF1DDB83-A68C-44EC-A06B-716BB3F4A9DE}"/>
                  </a:ext>
                </a:extLst>
              </p:cNvPr>
              <p:cNvSpPr/>
              <p:nvPr>
                <p:custDataLst>
                  <p:tags r:id="rId29"/>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5" name="MoonLegend5" hidden="1">
              <a:extLst>
                <a:ext uri="{FF2B5EF4-FFF2-40B4-BE49-F238E27FC236}">
                  <a16:creationId xmlns:a16="http://schemas.microsoft.com/office/drawing/2014/main" id="{68CDCB1A-6A19-476C-A004-B6FEC6E8D811}"/>
                </a:ext>
              </a:extLst>
            </p:cNvPr>
            <p:cNvGrpSpPr>
              <a:grpSpLocks noChangeAspect="1"/>
            </p:cNvGrpSpPr>
            <p:nvPr>
              <p:custDataLst>
                <p:tags r:id="rId25"/>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46CBFCFC-82C2-4BF8-A313-1646CC24B941}"/>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7" name="Arc 206" hidden="1">
                <a:extLst>
                  <a:ext uri="{FF2B5EF4-FFF2-40B4-BE49-F238E27FC236}">
                    <a16:creationId xmlns:a16="http://schemas.microsoft.com/office/drawing/2014/main" id="{B65C7BFE-7866-4286-9A2D-4F19E55F4F32}"/>
                  </a:ext>
                </a:extLst>
              </p:cNvPr>
              <p:cNvSpPr/>
              <p:nvPr>
                <p:custDataLst>
                  <p:tags r:id="rId27"/>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16" name="LegendBoxes" hidden="1">
            <a:extLst>
              <a:ext uri="{FF2B5EF4-FFF2-40B4-BE49-F238E27FC236}">
                <a16:creationId xmlns:a16="http://schemas.microsoft.com/office/drawing/2014/main" id="{F442D5AE-F0ED-44B3-A05D-FC22E577861F}"/>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C4A99A6C-1B64-465F-9BB6-C80092C353E0}"/>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8" name="RectangleLegend2" hidden="1">
              <a:extLst>
                <a:ext uri="{FF2B5EF4-FFF2-40B4-BE49-F238E27FC236}">
                  <a16:creationId xmlns:a16="http://schemas.microsoft.com/office/drawing/2014/main" id="{BBEBA67A-D7C8-413D-814F-1E2FF78D276F}"/>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9" name="RectangleLegend3" hidden="1">
              <a:extLst>
                <a:ext uri="{FF2B5EF4-FFF2-40B4-BE49-F238E27FC236}">
                  <a16:creationId xmlns:a16="http://schemas.microsoft.com/office/drawing/2014/main" id="{1ED38FBF-355A-407F-9AF0-D783B5CDF22D}"/>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0" name="RectangleLegend4" hidden="1">
              <a:extLst>
                <a:ext uri="{FF2B5EF4-FFF2-40B4-BE49-F238E27FC236}">
                  <a16:creationId xmlns:a16="http://schemas.microsoft.com/office/drawing/2014/main" id="{45251E4B-FAB4-4EC8-A34B-6E1D05A2C839}"/>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1" name="RectangleLegend5" hidden="1">
              <a:extLst>
                <a:ext uri="{FF2B5EF4-FFF2-40B4-BE49-F238E27FC236}">
                  <a16:creationId xmlns:a16="http://schemas.microsoft.com/office/drawing/2014/main" id="{9F490918-0F3E-481D-BA02-488E67AB5333}"/>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2" name="Legend1" hidden="1">
              <a:extLst>
                <a:ext uri="{FF2B5EF4-FFF2-40B4-BE49-F238E27FC236}">
                  <a16:creationId xmlns:a16="http://schemas.microsoft.com/office/drawing/2014/main" id="{5A77A77B-B2E4-44E1-8E57-B8636BC4707B}"/>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3" name="Legend2" hidden="1">
              <a:extLst>
                <a:ext uri="{FF2B5EF4-FFF2-40B4-BE49-F238E27FC236}">
                  <a16:creationId xmlns:a16="http://schemas.microsoft.com/office/drawing/2014/main" id="{A26EFEEA-7FC8-412F-A35D-F859BD269A11}"/>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4" name="Legend3" hidden="1">
              <a:extLst>
                <a:ext uri="{FF2B5EF4-FFF2-40B4-BE49-F238E27FC236}">
                  <a16:creationId xmlns:a16="http://schemas.microsoft.com/office/drawing/2014/main" id="{34E33E31-3990-48F4-83AC-9A97C26E2EFB}"/>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5" name="Legend4" hidden="1">
              <a:extLst>
                <a:ext uri="{FF2B5EF4-FFF2-40B4-BE49-F238E27FC236}">
                  <a16:creationId xmlns:a16="http://schemas.microsoft.com/office/drawing/2014/main" id="{7A59C431-EEAC-4828-B1B9-6F8C45D5D3B9}"/>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6" name="Legend5" hidden="1">
              <a:extLst>
                <a:ext uri="{FF2B5EF4-FFF2-40B4-BE49-F238E27FC236}">
                  <a16:creationId xmlns:a16="http://schemas.microsoft.com/office/drawing/2014/main" id="{51D12DE6-82A4-4D35-89F0-2B16855DFCF2}"/>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grpSp>
        <p:nvGrpSpPr>
          <p:cNvPr id="48" name="Group 47">
            <a:extLst>
              <a:ext uri="{FF2B5EF4-FFF2-40B4-BE49-F238E27FC236}">
                <a16:creationId xmlns:a16="http://schemas.microsoft.com/office/drawing/2014/main" id="{8D94E8FB-DDC8-47CC-8FC7-EA101FE687A7}"/>
              </a:ext>
            </a:extLst>
          </p:cNvPr>
          <p:cNvGrpSpPr/>
          <p:nvPr userDrawn="1"/>
        </p:nvGrpSpPr>
        <p:grpSpPr>
          <a:xfrm>
            <a:off x="9318251" y="6528816"/>
            <a:ext cx="2033975" cy="256591"/>
            <a:chOff x="9596444" y="6528816"/>
            <a:chExt cx="2033975" cy="256591"/>
          </a:xfrm>
        </p:grpSpPr>
        <p:grpSp>
          <p:nvGrpSpPr>
            <p:cNvPr id="47" name="Group 46">
              <a:extLst>
                <a:ext uri="{FF2B5EF4-FFF2-40B4-BE49-F238E27FC236}">
                  <a16:creationId xmlns:a16="http://schemas.microsoft.com/office/drawing/2014/main" id="{A762231C-2842-4BF6-A930-A2EF831A9C73}"/>
                </a:ext>
              </a:extLst>
            </p:cNvPr>
            <p:cNvGrpSpPr/>
            <p:nvPr userDrawn="1"/>
          </p:nvGrpSpPr>
          <p:grpSpPr>
            <a:xfrm>
              <a:off x="10651738" y="6560134"/>
              <a:ext cx="978681" cy="225273"/>
              <a:chOff x="10651738" y="6560134"/>
              <a:chExt cx="978681" cy="225273"/>
            </a:xfrm>
          </p:grpSpPr>
          <p:sp>
            <p:nvSpPr>
              <p:cNvPr id="31" name="Freeform: Shape 30">
                <a:extLst>
                  <a:ext uri="{FF2B5EF4-FFF2-40B4-BE49-F238E27FC236}">
                    <a16:creationId xmlns:a16="http://schemas.microsoft.com/office/drawing/2014/main" id="{4CF5CE64-B4E4-4BE0-AFB4-7167FE86361D}"/>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DE739F47-0957-4DB6-B1AF-2327B7BB261C}"/>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chemeClr val="bg1"/>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0A2430F6-6359-4980-BB17-DD0F837EB2C5}"/>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9DBA77AF-5247-4F8A-B7CE-0368FAAA429C}"/>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chemeClr val="bg1"/>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52F2A359-4B2E-4136-9BB4-A5B8B1CC816C}"/>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E565362A-F5DF-412C-9FDD-D74F55BE0CD4}"/>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D3C8C76F-FA7F-4E44-AA50-DD18D1CC1A11}"/>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6DA617E3-99D9-423F-8574-4C30F9DB69F7}"/>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chemeClr val="bg1"/>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6A9359D0-3285-4608-934E-53B85D2A891A}"/>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30989D69-58ED-450A-B911-9E91EE6ADA13}"/>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15F8500-CBAC-47D4-B324-FD49091E0599}"/>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chemeClr val="bg1"/>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E7FB7712-5189-4DC7-A0DF-A65008C458EE}"/>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chemeClr val="bg1"/>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8AE6735E-225D-4FAF-8F06-8E47561E01CF}"/>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5B41FAE7-A9CD-4D5D-9B9A-946CBF94BF9B}"/>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chemeClr val="bg1"/>
              </a:solidFill>
              <a:ln w="9525" cap="flat">
                <a:noFill/>
                <a:prstDash val="solid"/>
                <a:miter/>
              </a:ln>
            </p:spPr>
            <p:txBody>
              <a:bodyPr rtlCol="0" anchor="ctr"/>
              <a:lstStyle/>
              <a:p>
                <a:endParaRPr lang="en-US" dirty="0"/>
              </a:p>
            </p:txBody>
          </p:sp>
        </p:grpSp>
        <p:pic>
          <p:nvPicPr>
            <p:cNvPr id="163" name="Picture 162" descr="Michigan among top 10 pro-business states, named most improved state in  CNBC rankings | Economic development, Pure michigan, Michigan">
              <a:extLst>
                <a:ext uri="{FF2B5EF4-FFF2-40B4-BE49-F238E27FC236}">
                  <a16:creationId xmlns:a16="http://schemas.microsoft.com/office/drawing/2014/main" id="{7EA70B32-D246-4E8C-AFB8-C35153A8F3E4}"/>
                </a:ext>
              </a:extLst>
            </p:cNvPr>
            <p:cNvPicPr>
              <a:picLocks noChangeAspect="1" noChangeArrowheads="1"/>
            </p:cNvPicPr>
            <p:nvPr userDrawn="1"/>
          </p:nvPicPr>
          <p:blipFill rotWithShape="1">
            <a:blip r:embed="rId38" cstate="screen">
              <a:extLst>
                <a:ext uri="{BEBA8EAE-BF5A-486C-A8C5-ECC9F3942E4B}">
                  <a14:imgProps xmlns:a14="http://schemas.microsoft.com/office/drawing/2010/main">
                    <a14:imgLayer r:embed="rId39">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85" name="Picture 184" descr="Michigan among top 10 pro-business states, named most improved state in  CNBC rankings | Economic development, Pure michigan, Michigan">
              <a:extLst>
                <a:ext uri="{FF2B5EF4-FFF2-40B4-BE49-F238E27FC236}">
                  <a16:creationId xmlns:a16="http://schemas.microsoft.com/office/drawing/2014/main" id="{4C06DC77-C9A3-4A77-AF13-A298834714C1}"/>
                </a:ext>
              </a:extLst>
            </p:cNvPr>
            <p:cNvPicPr>
              <a:picLocks noChangeAspect="1" noChangeArrowheads="1"/>
            </p:cNvPicPr>
            <p:nvPr userDrawn="1"/>
          </p:nvPicPr>
          <p:blipFill rotWithShape="1">
            <a:blip r:embed="rId40" cstate="screen">
              <a:extLs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92" name="Picture 191" descr="Michigan among top 10 pro-business states, named most improved state in  CNBC rankings | Economic development, Pure michigan, Michigan">
              <a:extLst>
                <a:ext uri="{FF2B5EF4-FFF2-40B4-BE49-F238E27FC236}">
                  <a16:creationId xmlns:a16="http://schemas.microsoft.com/office/drawing/2014/main" id="{EC8B3AB4-2EB8-4CDF-9065-EBBC7BEBD7DE}"/>
                </a:ext>
              </a:extLst>
            </p:cNvPr>
            <p:cNvPicPr>
              <a:picLocks noChangeAspect="1" noChangeArrowheads="1"/>
            </p:cNvPicPr>
            <p:nvPr userDrawn="1"/>
          </p:nvPicPr>
          <p:blipFill rotWithShape="1">
            <a:blip r:embed="rId41" cstate="screen">
              <a:extLst>
                <a:ext uri="{BEBA8EAE-BF5A-486C-A8C5-ECC9F3942E4B}">
                  <a14:imgProps xmlns:a14="http://schemas.microsoft.com/office/drawing/2010/main">
                    <a14:imgLayer r:embed="rId42">
                      <a14:imgEffect>
                        <a14:brightnessContrast bright="100000"/>
                      </a14:imgEffect>
                    </a14:imgLayer>
                  </a14:imgProps>
                </a:ext>
                <a:ext uri="{28A0092B-C50C-407E-A947-70E740481C1C}">
                  <a14:useLocalDpi xmlns:a14="http://schemas.microsoft.com/office/drawing/2010/main"/>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526854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txStyles>
    <p:titleStyle>
      <a:lvl1pPr algn="l" defTabSz="914400" rtl="0" eaLnBrk="1" latinLnBrk="0" hangingPunct="1">
        <a:lnSpc>
          <a:spcPct val="100000"/>
        </a:lnSpc>
        <a:spcBef>
          <a:spcPct val="0"/>
        </a:spcBef>
        <a:buNone/>
        <a:defRPr lang="en-US" sz="2500" b="0"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accent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6"/>
            </p:custDataLst>
            <p:extLst>
              <p:ext uri="{D42A27DB-BD31-4B8C-83A1-F6EECF244321}">
                <p14:modId xmlns:p14="http://schemas.microsoft.com/office/powerpoint/2010/main" val="3806151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413" imgH="416" progId="TCLayout.ActiveDocument.1">
                  <p:embed/>
                </p:oleObj>
              </mc:Choice>
              <mc:Fallback>
                <p:oleObj name="think-cell Slide" r:id="rId36"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148" name="Rectangle 147">
            <a:extLst>
              <a:ext uri="{FF2B5EF4-FFF2-40B4-BE49-F238E27FC236}">
                <a16:creationId xmlns:a16="http://schemas.microsoft.com/office/drawing/2014/main" id="{58938A65-A0CF-49D3-AEE6-5C84F568F891}"/>
              </a:ext>
            </a:extLst>
          </p:cNvPr>
          <p:cNvSpPr>
            <a:spLocks/>
          </p:cNvSpPr>
          <p:nvPr userDrawn="1"/>
        </p:nvSpPr>
        <p:spPr bwMode="ltGray">
          <a:xfrm>
            <a:off x="0" y="6486348"/>
            <a:ext cx="12192000" cy="371652"/>
          </a:xfrm>
          <a:prstGeom prst="rect">
            <a:avLst/>
          </a:prstGeom>
          <a:solidFill>
            <a:srgbClr val="001D5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15B28737-798E-48D4-BBDB-8EB35CB9FFFB}"/>
              </a:ext>
            </a:extLst>
          </p:cNvPr>
          <p:cNvSpPr/>
          <p:nvPr userDrawn="1">
            <p:custDataLst>
              <p:tags r:id="rId1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8"/>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userDrawn="1">
            <p:ph type="title"/>
            <p:custDataLst>
              <p:tags r:id="rId19"/>
            </p:custDataLst>
          </p:nvPr>
        </p:nvSpPr>
        <p:spPr>
          <a:xfrm>
            <a:off x="554736" y="172212"/>
            <a:ext cx="11082528" cy="731520"/>
          </a:xfrm>
          <a:prstGeom prst="rect">
            <a:avLst/>
          </a:prstGeom>
        </p:spPr>
        <p:txBody>
          <a:bodyPr vert="horz" wrap="square" lIns="0" tIns="0" rIns="0" bIns="0" rtlCol="0" anchor="b" anchorCtr="0">
            <a:noAutofit/>
          </a:bodyPr>
          <a:lstStyle/>
          <a:p>
            <a:pPr lvl="0"/>
            <a:r>
              <a:rPr lang="en-US"/>
              <a:t>Click to edit Master title style</a:t>
            </a:r>
            <a:endParaRPr lang="en-US" dirty="0"/>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28927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0"/>
            </p:custDataLst>
          </p:nvPr>
        </p:nvSpPr>
        <p:spPr>
          <a:xfrm>
            <a:off x="5987738" y="2170800"/>
            <a:ext cx="3049253" cy="46166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br>
              <a:rPr lang="en-US" dirty="0"/>
            </a:br>
            <a:r>
              <a:rPr lang="en-US" sz="1400"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userDrawn="1">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0F568035-4C91-4DB2-A9F8-F3F688653959}"/>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3D2A75D1-356B-4790-AEDA-17C2786B11D1}"/>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2" name="Legend2" hidden="1">
              <a:extLst>
                <a:ext uri="{FF2B5EF4-FFF2-40B4-BE49-F238E27FC236}">
                  <a16:creationId xmlns:a16="http://schemas.microsoft.com/office/drawing/2014/main" id="{59A5E007-62B7-4C63-861D-A8956F51EC6B}"/>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69ABD0BC-39DA-4FFF-8585-C228FCBDCA7B}"/>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1610096-4D35-41A0-8880-6305FF602E5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5" name="LineLegend2" hidden="1">
              <a:extLst>
                <a:ext uri="{FF2B5EF4-FFF2-40B4-BE49-F238E27FC236}">
                  <a16:creationId xmlns:a16="http://schemas.microsoft.com/office/drawing/2014/main" id="{76A151BC-3C22-4CF6-A02E-962BBD0E7A9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6" name="LineLegend1" hidden="1">
              <a:extLst>
                <a:ext uri="{FF2B5EF4-FFF2-40B4-BE49-F238E27FC236}">
                  <a16:creationId xmlns:a16="http://schemas.microsoft.com/office/drawing/2014/main" id="{C026899F-354C-4214-83A6-D964AE439A04}"/>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31E3CBC-4A92-4CCA-B034-8DC1949285CB}"/>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3C683ADA-2D8E-4101-9DE2-810285D88109}"/>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86" name="Legend2" hidden="1">
              <a:extLst>
                <a:ext uri="{FF2B5EF4-FFF2-40B4-BE49-F238E27FC236}">
                  <a16:creationId xmlns:a16="http://schemas.microsoft.com/office/drawing/2014/main" id="{3EF18543-4AA3-4955-A398-0C9D38C079B2}"/>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8" name="Legend3" hidden="1">
              <a:extLst>
                <a:ext uri="{FF2B5EF4-FFF2-40B4-BE49-F238E27FC236}">
                  <a16:creationId xmlns:a16="http://schemas.microsoft.com/office/drawing/2014/main" id="{5F59D6C3-535D-411A-9351-6DA0819F9BA9}"/>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9" name="Legend4" hidden="1">
              <a:extLst>
                <a:ext uri="{FF2B5EF4-FFF2-40B4-BE49-F238E27FC236}">
                  <a16:creationId xmlns:a16="http://schemas.microsoft.com/office/drawing/2014/main" id="{96C75913-9539-44F1-97EA-F07037216AF8}"/>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00" name="Legend5" hidden="1">
              <a:extLst>
                <a:ext uri="{FF2B5EF4-FFF2-40B4-BE49-F238E27FC236}">
                  <a16:creationId xmlns:a16="http://schemas.microsoft.com/office/drawing/2014/main" id="{E19ECB28-F5AE-434F-81D2-8FE47EC69D1E}"/>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01" name="MoonLegend1" hidden="1">
              <a:extLst>
                <a:ext uri="{FF2B5EF4-FFF2-40B4-BE49-F238E27FC236}">
                  <a16:creationId xmlns:a16="http://schemas.microsoft.com/office/drawing/2014/main" id="{DAF91275-D932-449E-8B01-97CB098A91D5}"/>
                </a:ext>
              </a:extLst>
            </p:cNvPr>
            <p:cNvGrpSpPr>
              <a:grpSpLocks noChangeAspect="1"/>
            </p:cNvGrpSpPr>
            <p:nvPr>
              <p:custDataLst>
                <p:tags r:id="rId21"/>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8D5A8824-75EE-4AC0-84F9-27AEDD250A2B}"/>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5" name="Arc 214" hidden="1">
                <a:extLst>
                  <a:ext uri="{FF2B5EF4-FFF2-40B4-BE49-F238E27FC236}">
                    <a16:creationId xmlns:a16="http://schemas.microsoft.com/office/drawing/2014/main" id="{63621BB7-07F9-4538-8524-AF0F56AA0024}"/>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2" name="MoonLegend2" hidden="1">
              <a:extLst>
                <a:ext uri="{FF2B5EF4-FFF2-40B4-BE49-F238E27FC236}">
                  <a16:creationId xmlns:a16="http://schemas.microsoft.com/office/drawing/2014/main" id="{76EB5A4D-3ECD-4B28-B716-B0D950761350}"/>
                </a:ext>
              </a:extLst>
            </p:cNvPr>
            <p:cNvGrpSpPr>
              <a:grpSpLocks noChangeAspect="1"/>
            </p:cNvGrpSpPr>
            <p:nvPr>
              <p:custDataLst>
                <p:tags r:id="rId22"/>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F24AB3F1-7165-46A5-BB3F-04387C10F2F2}"/>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3" name="Arc 212" hidden="1">
                <a:extLst>
                  <a:ext uri="{FF2B5EF4-FFF2-40B4-BE49-F238E27FC236}">
                    <a16:creationId xmlns:a16="http://schemas.microsoft.com/office/drawing/2014/main" id="{AFC47490-8060-4697-841B-843E00EC81DC}"/>
                  </a:ext>
                </a:extLst>
              </p:cNvPr>
              <p:cNvSpPr/>
              <p:nvPr>
                <p:custDataLst>
                  <p:tags r:id="rId33"/>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3" name="MoonLegend3" hidden="1">
              <a:extLst>
                <a:ext uri="{FF2B5EF4-FFF2-40B4-BE49-F238E27FC236}">
                  <a16:creationId xmlns:a16="http://schemas.microsoft.com/office/drawing/2014/main" id="{ED1AD175-F7AA-48B1-A768-DDBAE2011453}"/>
                </a:ext>
              </a:extLst>
            </p:cNvPr>
            <p:cNvGrpSpPr>
              <a:grpSpLocks noChangeAspect="1"/>
            </p:cNvGrpSpPr>
            <p:nvPr>
              <p:custDataLst>
                <p:tags r:id="rId23"/>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DE363BFA-10D9-41EA-82A2-1F99BD537A2A}"/>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1" name="Arc 210" hidden="1">
                <a:extLst>
                  <a:ext uri="{FF2B5EF4-FFF2-40B4-BE49-F238E27FC236}">
                    <a16:creationId xmlns:a16="http://schemas.microsoft.com/office/drawing/2014/main" id="{4EAC253D-CCF8-4798-8A3F-19E9A7A75EC1}"/>
                  </a:ext>
                </a:extLst>
              </p:cNvPr>
              <p:cNvSpPr/>
              <p:nvPr>
                <p:custDataLst>
                  <p:tags r:id="rId3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4" name="MoonLegend4" hidden="1">
              <a:extLst>
                <a:ext uri="{FF2B5EF4-FFF2-40B4-BE49-F238E27FC236}">
                  <a16:creationId xmlns:a16="http://schemas.microsoft.com/office/drawing/2014/main" id="{11C5C590-AD5D-4481-B492-0CC748081B60}"/>
                </a:ext>
              </a:extLst>
            </p:cNvPr>
            <p:cNvGrpSpPr>
              <a:grpSpLocks noChangeAspect="1"/>
            </p:cNvGrpSpPr>
            <p:nvPr>
              <p:custDataLst>
                <p:tags r:id="rId24"/>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E115B971-1D36-40C9-BF9B-C703B3846E30}"/>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9" name="Arc 208" hidden="1">
                <a:extLst>
                  <a:ext uri="{FF2B5EF4-FFF2-40B4-BE49-F238E27FC236}">
                    <a16:creationId xmlns:a16="http://schemas.microsoft.com/office/drawing/2014/main" id="{CF1DDB83-A68C-44EC-A06B-716BB3F4A9DE}"/>
                  </a:ext>
                </a:extLst>
              </p:cNvPr>
              <p:cNvSpPr/>
              <p:nvPr>
                <p:custDataLst>
                  <p:tags r:id="rId29"/>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5" name="MoonLegend5" hidden="1">
              <a:extLst>
                <a:ext uri="{FF2B5EF4-FFF2-40B4-BE49-F238E27FC236}">
                  <a16:creationId xmlns:a16="http://schemas.microsoft.com/office/drawing/2014/main" id="{68CDCB1A-6A19-476C-A004-B6FEC6E8D811}"/>
                </a:ext>
              </a:extLst>
            </p:cNvPr>
            <p:cNvGrpSpPr>
              <a:grpSpLocks noChangeAspect="1"/>
            </p:cNvGrpSpPr>
            <p:nvPr>
              <p:custDataLst>
                <p:tags r:id="rId25"/>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46CBFCFC-82C2-4BF8-A313-1646CC24B941}"/>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7" name="Arc 206" hidden="1">
                <a:extLst>
                  <a:ext uri="{FF2B5EF4-FFF2-40B4-BE49-F238E27FC236}">
                    <a16:creationId xmlns:a16="http://schemas.microsoft.com/office/drawing/2014/main" id="{B65C7BFE-7866-4286-9A2D-4F19E55F4F32}"/>
                  </a:ext>
                </a:extLst>
              </p:cNvPr>
              <p:cNvSpPr/>
              <p:nvPr>
                <p:custDataLst>
                  <p:tags r:id="rId27"/>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16" name="LegendBoxes" hidden="1">
            <a:extLst>
              <a:ext uri="{FF2B5EF4-FFF2-40B4-BE49-F238E27FC236}">
                <a16:creationId xmlns:a16="http://schemas.microsoft.com/office/drawing/2014/main" id="{F442D5AE-F0ED-44B3-A05D-FC22E577861F}"/>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C4A99A6C-1B64-465F-9BB6-C80092C353E0}"/>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8" name="RectangleLegend2" hidden="1">
              <a:extLst>
                <a:ext uri="{FF2B5EF4-FFF2-40B4-BE49-F238E27FC236}">
                  <a16:creationId xmlns:a16="http://schemas.microsoft.com/office/drawing/2014/main" id="{BBEBA67A-D7C8-413D-814F-1E2FF78D276F}"/>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9" name="RectangleLegend3" hidden="1">
              <a:extLst>
                <a:ext uri="{FF2B5EF4-FFF2-40B4-BE49-F238E27FC236}">
                  <a16:creationId xmlns:a16="http://schemas.microsoft.com/office/drawing/2014/main" id="{1ED38FBF-355A-407F-9AF0-D783B5CDF22D}"/>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0" name="RectangleLegend4" hidden="1">
              <a:extLst>
                <a:ext uri="{FF2B5EF4-FFF2-40B4-BE49-F238E27FC236}">
                  <a16:creationId xmlns:a16="http://schemas.microsoft.com/office/drawing/2014/main" id="{45251E4B-FAB4-4EC8-A34B-6E1D05A2C839}"/>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1" name="RectangleLegend5" hidden="1">
              <a:extLst>
                <a:ext uri="{FF2B5EF4-FFF2-40B4-BE49-F238E27FC236}">
                  <a16:creationId xmlns:a16="http://schemas.microsoft.com/office/drawing/2014/main" id="{9F490918-0F3E-481D-BA02-488E67AB5333}"/>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2" name="Legend1" hidden="1">
              <a:extLst>
                <a:ext uri="{FF2B5EF4-FFF2-40B4-BE49-F238E27FC236}">
                  <a16:creationId xmlns:a16="http://schemas.microsoft.com/office/drawing/2014/main" id="{5A77A77B-B2E4-44E1-8E57-B8636BC4707B}"/>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3" name="Legend2" hidden="1">
              <a:extLst>
                <a:ext uri="{FF2B5EF4-FFF2-40B4-BE49-F238E27FC236}">
                  <a16:creationId xmlns:a16="http://schemas.microsoft.com/office/drawing/2014/main" id="{A26EFEEA-7FC8-412F-A35D-F859BD269A11}"/>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4" name="Legend3" hidden="1">
              <a:extLst>
                <a:ext uri="{FF2B5EF4-FFF2-40B4-BE49-F238E27FC236}">
                  <a16:creationId xmlns:a16="http://schemas.microsoft.com/office/drawing/2014/main" id="{34E33E31-3990-48F4-83AC-9A97C26E2EFB}"/>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5" name="Legend4" hidden="1">
              <a:extLst>
                <a:ext uri="{FF2B5EF4-FFF2-40B4-BE49-F238E27FC236}">
                  <a16:creationId xmlns:a16="http://schemas.microsoft.com/office/drawing/2014/main" id="{7A59C431-EEAC-4828-B1B9-6F8C45D5D3B9}"/>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6" name="Legend5" hidden="1">
              <a:extLst>
                <a:ext uri="{FF2B5EF4-FFF2-40B4-BE49-F238E27FC236}">
                  <a16:creationId xmlns:a16="http://schemas.microsoft.com/office/drawing/2014/main" id="{51D12DE6-82A4-4D35-89F0-2B16855DFCF2}"/>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grpSp>
        <p:nvGrpSpPr>
          <p:cNvPr id="48" name="Group 47">
            <a:extLst>
              <a:ext uri="{FF2B5EF4-FFF2-40B4-BE49-F238E27FC236}">
                <a16:creationId xmlns:a16="http://schemas.microsoft.com/office/drawing/2014/main" id="{8D94E8FB-DDC8-47CC-8FC7-EA101FE687A7}"/>
              </a:ext>
            </a:extLst>
          </p:cNvPr>
          <p:cNvGrpSpPr/>
          <p:nvPr userDrawn="1"/>
        </p:nvGrpSpPr>
        <p:grpSpPr>
          <a:xfrm>
            <a:off x="9318251" y="6528816"/>
            <a:ext cx="2033975" cy="256591"/>
            <a:chOff x="9596444" y="6528816"/>
            <a:chExt cx="2033975" cy="256591"/>
          </a:xfrm>
        </p:grpSpPr>
        <p:grpSp>
          <p:nvGrpSpPr>
            <p:cNvPr id="47" name="Group 46">
              <a:extLst>
                <a:ext uri="{FF2B5EF4-FFF2-40B4-BE49-F238E27FC236}">
                  <a16:creationId xmlns:a16="http://schemas.microsoft.com/office/drawing/2014/main" id="{A762231C-2842-4BF6-A930-A2EF831A9C73}"/>
                </a:ext>
              </a:extLst>
            </p:cNvPr>
            <p:cNvGrpSpPr/>
            <p:nvPr userDrawn="1"/>
          </p:nvGrpSpPr>
          <p:grpSpPr>
            <a:xfrm>
              <a:off x="10651738" y="6560134"/>
              <a:ext cx="978681" cy="225273"/>
              <a:chOff x="10651738" y="6560134"/>
              <a:chExt cx="978681" cy="225273"/>
            </a:xfrm>
          </p:grpSpPr>
          <p:sp>
            <p:nvSpPr>
              <p:cNvPr id="31" name="Freeform: Shape 30">
                <a:extLst>
                  <a:ext uri="{FF2B5EF4-FFF2-40B4-BE49-F238E27FC236}">
                    <a16:creationId xmlns:a16="http://schemas.microsoft.com/office/drawing/2014/main" id="{4CF5CE64-B4E4-4BE0-AFB4-7167FE86361D}"/>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DE739F47-0957-4DB6-B1AF-2327B7BB261C}"/>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chemeClr val="bg1"/>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0A2430F6-6359-4980-BB17-DD0F837EB2C5}"/>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9DBA77AF-5247-4F8A-B7CE-0368FAAA429C}"/>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chemeClr val="bg1"/>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52F2A359-4B2E-4136-9BB4-A5B8B1CC816C}"/>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E565362A-F5DF-412C-9FDD-D74F55BE0CD4}"/>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D3C8C76F-FA7F-4E44-AA50-DD18D1CC1A11}"/>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6DA617E3-99D9-423F-8574-4C30F9DB69F7}"/>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chemeClr val="bg1"/>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6A9359D0-3285-4608-934E-53B85D2A891A}"/>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30989D69-58ED-450A-B911-9E91EE6ADA13}"/>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15F8500-CBAC-47D4-B324-FD49091E0599}"/>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chemeClr val="bg1"/>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E7FB7712-5189-4DC7-A0DF-A65008C458EE}"/>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chemeClr val="bg1"/>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8AE6735E-225D-4FAF-8F06-8E47561E01CF}"/>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5B41FAE7-A9CD-4D5D-9B9A-946CBF94BF9B}"/>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chemeClr val="bg1"/>
              </a:solidFill>
              <a:ln w="9525" cap="flat">
                <a:noFill/>
                <a:prstDash val="solid"/>
                <a:miter/>
              </a:ln>
            </p:spPr>
            <p:txBody>
              <a:bodyPr rtlCol="0" anchor="ctr"/>
              <a:lstStyle/>
              <a:p>
                <a:endParaRPr lang="en-US" dirty="0"/>
              </a:p>
            </p:txBody>
          </p:sp>
        </p:grpSp>
        <p:pic>
          <p:nvPicPr>
            <p:cNvPr id="163" name="Picture 162" descr="Michigan among top 10 pro-business states, named most improved state in  CNBC rankings | Economic development, Pure michigan, Michigan">
              <a:extLst>
                <a:ext uri="{FF2B5EF4-FFF2-40B4-BE49-F238E27FC236}">
                  <a16:creationId xmlns:a16="http://schemas.microsoft.com/office/drawing/2014/main" id="{7EA70B32-D246-4E8C-AFB8-C35153A8F3E4}"/>
                </a:ext>
              </a:extLst>
            </p:cNvPr>
            <p:cNvPicPr>
              <a:picLocks noChangeAspect="1" noChangeArrowheads="1"/>
            </p:cNvPicPr>
            <p:nvPr userDrawn="1"/>
          </p:nvPicPr>
          <p:blipFill rotWithShape="1">
            <a:blip r:embed="rId38" cstate="screen">
              <a:extLst>
                <a:ext uri="{BEBA8EAE-BF5A-486C-A8C5-ECC9F3942E4B}">
                  <a14:imgProps xmlns:a14="http://schemas.microsoft.com/office/drawing/2010/main">
                    <a14:imgLayer r:embed="rId39">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85" name="Picture 184" descr="Michigan among top 10 pro-business states, named most improved state in  CNBC rankings | Economic development, Pure michigan, Michigan">
              <a:extLst>
                <a:ext uri="{FF2B5EF4-FFF2-40B4-BE49-F238E27FC236}">
                  <a16:creationId xmlns:a16="http://schemas.microsoft.com/office/drawing/2014/main" id="{4C06DC77-C9A3-4A77-AF13-A298834714C1}"/>
                </a:ext>
              </a:extLst>
            </p:cNvPr>
            <p:cNvPicPr>
              <a:picLocks noChangeAspect="1" noChangeArrowheads="1"/>
            </p:cNvPicPr>
            <p:nvPr userDrawn="1"/>
          </p:nvPicPr>
          <p:blipFill rotWithShape="1">
            <a:blip r:embed="rId40" cstate="screen">
              <a:extLs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92" name="Picture 191" descr="Michigan among top 10 pro-business states, named most improved state in  CNBC rankings | Economic development, Pure michigan, Michigan">
              <a:extLst>
                <a:ext uri="{FF2B5EF4-FFF2-40B4-BE49-F238E27FC236}">
                  <a16:creationId xmlns:a16="http://schemas.microsoft.com/office/drawing/2014/main" id="{EC8B3AB4-2EB8-4CDF-9065-EBBC7BEBD7DE}"/>
                </a:ext>
              </a:extLst>
            </p:cNvPr>
            <p:cNvPicPr>
              <a:picLocks noChangeAspect="1" noChangeArrowheads="1"/>
            </p:cNvPicPr>
            <p:nvPr userDrawn="1"/>
          </p:nvPicPr>
          <p:blipFill rotWithShape="1">
            <a:blip r:embed="rId41" cstate="screen">
              <a:extLst>
                <a:ext uri="{BEBA8EAE-BF5A-486C-A8C5-ECC9F3942E4B}">
                  <a14:imgProps xmlns:a14="http://schemas.microsoft.com/office/drawing/2010/main">
                    <a14:imgLayer r:embed="rId42">
                      <a14:imgEffect>
                        <a14:brightnessContrast bright="100000"/>
                      </a14:imgEffect>
                    </a14:imgLayer>
                  </a14:imgProps>
                </a:ext>
                <a:ext uri="{28A0092B-C50C-407E-A947-70E740481C1C}">
                  <a14:useLocalDpi xmlns:a14="http://schemas.microsoft.com/office/drawing/2010/main"/>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151590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xStyles>
    <p:titleStyle>
      <a:lvl1pPr algn="l" defTabSz="914400" rtl="0" eaLnBrk="1" latinLnBrk="0" hangingPunct="1">
        <a:lnSpc>
          <a:spcPct val="100000"/>
        </a:lnSpc>
        <a:spcBef>
          <a:spcPct val="0"/>
        </a:spcBef>
        <a:buNone/>
        <a:defRPr lang="en-US" sz="2500" b="0"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accent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3"/>
            </p:custDataLst>
            <p:extLst>
              <p:ext uri="{D42A27DB-BD31-4B8C-83A1-F6EECF244321}">
                <p14:modId xmlns:p14="http://schemas.microsoft.com/office/powerpoint/2010/main" val="880121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413" imgH="416" progId="TCLayout.ActiveDocument.1">
                  <p:embed/>
                </p:oleObj>
              </mc:Choice>
              <mc:Fallback>
                <p:oleObj name="think-cell Slide" r:id="rId43"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148" name="Rectangle 147">
            <a:extLst>
              <a:ext uri="{FF2B5EF4-FFF2-40B4-BE49-F238E27FC236}">
                <a16:creationId xmlns:a16="http://schemas.microsoft.com/office/drawing/2014/main" id="{58938A65-A0CF-49D3-AEE6-5C84F568F891}"/>
              </a:ext>
            </a:extLst>
          </p:cNvPr>
          <p:cNvSpPr>
            <a:spLocks/>
          </p:cNvSpPr>
          <p:nvPr userDrawn="1"/>
        </p:nvSpPr>
        <p:spPr bwMode="ltGray">
          <a:xfrm>
            <a:off x="0" y="6486348"/>
            <a:ext cx="12192000" cy="371652"/>
          </a:xfrm>
          <a:prstGeom prst="rect">
            <a:avLst/>
          </a:prstGeom>
          <a:solidFill>
            <a:srgbClr val="001D5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15B28737-798E-48D4-BBDB-8EB35CB9FFFB}"/>
              </a:ext>
            </a:extLst>
          </p:cNvPr>
          <p:cNvSpPr/>
          <p:nvPr userDrawn="1">
            <p:custDataLst>
              <p:tags r:id="rId2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5"/>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userDrawn="1">
            <p:ph type="title"/>
            <p:custDataLst>
              <p:tags r:id="rId26"/>
            </p:custDataLst>
          </p:nvPr>
        </p:nvSpPr>
        <p:spPr>
          <a:xfrm>
            <a:off x="554736" y="172212"/>
            <a:ext cx="11082528" cy="731520"/>
          </a:xfrm>
          <a:prstGeom prst="rect">
            <a:avLst/>
          </a:prstGeom>
        </p:spPr>
        <p:txBody>
          <a:bodyPr vert="horz" wrap="square" lIns="0" tIns="0" rIns="0" bIns="0" rtlCol="0" anchor="b" anchorCtr="0">
            <a:noAutofit/>
          </a:bodyPr>
          <a:lstStyle/>
          <a:p>
            <a:pPr lvl="0"/>
            <a:r>
              <a:rPr lang="en-US"/>
              <a:t>Click to edit Master title style</a:t>
            </a:r>
            <a:endParaRPr lang="en-US" dirty="0"/>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28927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7"/>
            </p:custDataLst>
          </p:nvPr>
        </p:nvSpPr>
        <p:spPr>
          <a:xfrm>
            <a:off x="5987738" y="2170800"/>
            <a:ext cx="3049253" cy="46166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br>
              <a:rPr lang="en-US" dirty="0"/>
            </a:br>
            <a:r>
              <a:rPr lang="en-US" sz="1400"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userDrawn="1">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0F568035-4C91-4DB2-A9F8-F3F688653959}"/>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3D2A75D1-356B-4790-AEDA-17C2786B11D1}"/>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2" name="Legend2" hidden="1">
              <a:extLst>
                <a:ext uri="{FF2B5EF4-FFF2-40B4-BE49-F238E27FC236}">
                  <a16:creationId xmlns:a16="http://schemas.microsoft.com/office/drawing/2014/main" id="{59A5E007-62B7-4C63-861D-A8956F51EC6B}"/>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69ABD0BC-39DA-4FFF-8585-C228FCBDCA7B}"/>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1610096-4D35-41A0-8880-6305FF602E5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5" name="LineLegend2" hidden="1">
              <a:extLst>
                <a:ext uri="{FF2B5EF4-FFF2-40B4-BE49-F238E27FC236}">
                  <a16:creationId xmlns:a16="http://schemas.microsoft.com/office/drawing/2014/main" id="{76A151BC-3C22-4CF6-A02E-962BBD0E7A9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6" name="LineLegend1" hidden="1">
              <a:extLst>
                <a:ext uri="{FF2B5EF4-FFF2-40B4-BE49-F238E27FC236}">
                  <a16:creationId xmlns:a16="http://schemas.microsoft.com/office/drawing/2014/main" id="{C026899F-354C-4214-83A6-D964AE439A04}"/>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31E3CBC-4A92-4CCA-B034-8DC1949285CB}"/>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3C683ADA-2D8E-4101-9DE2-810285D88109}"/>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86" name="Legend2" hidden="1">
              <a:extLst>
                <a:ext uri="{FF2B5EF4-FFF2-40B4-BE49-F238E27FC236}">
                  <a16:creationId xmlns:a16="http://schemas.microsoft.com/office/drawing/2014/main" id="{3EF18543-4AA3-4955-A398-0C9D38C079B2}"/>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8" name="Legend3" hidden="1">
              <a:extLst>
                <a:ext uri="{FF2B5EF4-FFF2-40B4-BE49-F238E27FC236}">
                  <a16:creationId xmlns:a16="http://schemas.microsoft.com/office/drawing/2014/main" id="{5F59D6C3-535D-411A-9351-6DA0819F9BA9}"/>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9" name="Legend4" hidden="1">
              <a:extLst>
                <a:ext uri="{FF2B5EF4-FFF2-40B4-BE49-F238E27FC236}">
                  <a16:creationId xmlns:a16="http://schemas.microsoft.com/office/drawing/2014/main" id="{96C75913-9539-44F1-97EA-F07037216AF8}"/>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00" name="Legend5" hidden="1">
              <a:extLst>
                <a:ext uri="{FF2B5EF4-FFF2-40B4-BE49-F238E27FC236}">
                  <a16:creationId xmlns:a16="http://schemas.microsoft.com/office/drawing/2014/main" id="{E19ECB28-F5AE-434F-81D2-8FE47EC69D1E}"/>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01" name="MoonLegend1" hidden="1">
              <a:extLst>
                <a:ext uri="{FF2B5EF4-FFF2-40B4-BE49-F238E27FC236}">
                  <a16:creationId xmlns:a16="http://schemas.microsoft.com/office/drawing/2014/main" id="{DAF91275-D932-449E-8B01-97CB098A91D5}"/>
                </a:ext>
              </a:extLst>
            </p:cNvPr>
            <p:cNvGrpSpPr>
              <a:grpSpLocks noChangeAspect="1"/>
            </p:cNvGrpSpPr>
            <p:nvPr>
              <p:custDataLst>
                <p:tags r:id="rId28"/>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8D5A8824-75EE-4AC0-84F9-27AEDD250A2B}"/>
                  </a:ext>
                </a:extLst>
              </p:cNvPr>
              <p:cNvSpPr/>
              <p:nvPr>
                <p:custDataLst>
                  <p:tags r:id="rId4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5" name="Arc 214" hidden="1">
                <a:extLst>
                  <a:ext uri="{FF2B5EF4-FFF2-40B4-BE49-F238E27FC236}">
                    <a16:creationId xmlns:a16="http://schemas.microsoft.com/office/drawing/2014/main" id="{63621BB7-07F9-4538-8524-AF0F56AA0024}"/>
                  </a:ext>
                </a:extLst>
              </p:cNvPr>
              <p:cNvSpPr/>
              <p:nvPr>
                <p:custDataLst>
                  <p:tags r:id="rId4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2" name="MoonLegend2" hidden="1">
              <a:extLst>
                <a:ext uri="{FF2B5EF4-FFF2-40B4-BE49-F238E27FC236}">
                  <a16:creationId xmlns:a16="http://schemas.microsoft.com/office/drawing/2014/main" id="{76EB5A4D-3ECD-4B28-B716-B0D950761350}"/>
                </a:ext>
              </a:extLst>
            </p:cNvPr>
            <p:cNvGrpSpPr>
              <a:grpSpLocks noChangeAspect="1"/>
            </p:cNvGrpSpPr>
            <p:nvPr>
              <p:custDataLst>
                <p:tags r:id="rId29"/>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F24AB3F1-7165-46A5-BB3F-04387C10F2F2}"/>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3" name="Arc 212" hidden="1">
                <a:extLst>
                  <a:ext uri="{FF2B5EF4-FFF2-40B4-BE49-F238E27FC236}">
                    <a16:creationId xmlns:a16="http://schemas.microsoft.com/office/drawing/2014/main" id="{AFC47490-8060-4697-841B-843E00EC81DC}"/>
                  </a:ext>
                </a:extLst>
              </p:cNvPr>
              <p:cNvSpPr/>
              <p:nvPr>
                <p:custDataLst>
                  <p:tags r:id="rId40"/>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3" name="MoonLegend3" hidden="1">
              <a:extLst>
                <a:ext uri="{FF2B5EF4-FFF2-40B4-BE49-F238E27FC236}">
                  <a16:creationId xmlns:a16="http://schemas.microsoft.com/office/drawing/2014/main" id="{ED1AD175-F7AA-48B1-A768-DDBAE2011453}"/>
                </a:ext>
              </a:extLst>
            </p:cNvPr>
            <p:cNvGrpSpPr>
              <a:grpSpLocks noChangeAspect="1"/>
            </p:cNvGrpSpPr>
            <p:nvPr>
              <p:custDataLst>
                <p:tags r:id="rId30"/>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DE363BFA-10D9-41EA-82A2-1F99BD537A2A}"/>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1" name="Arc 210" hidden="1">
                <a:extLst>
                  <a:ext uri="{FF2B5EF4-FFF2-40B4-BE49-F238E27FC236}">
                    <a16:creationId xmlns:a16="http://schemas.microsoft.com/office/drawing/2014/main" id="{4EAC253D-CCF8-4798-8A3F-19E9A7A75EC1}"/>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4" name="MoonLegend4" hidden="1">
              <a:extLst>
                <a:ext uri="{FF2B5EF4-FFF2-40B4-BE49-F238E27FC236}">
                  <a16:creationId xmlns:a16="http://schemas.microsoft.com/office/drawing/2014/main" id="{11C5C590-AD5D-4481-B492-0CC748081B60}"/>
                </a:ext>
              </a:extLst>
            </p:cNvPr>
            <p:cNvGrpSpPr>
              <a:grpSpLocks noChangeAspect="1"/>
            </p:cNvGrpSpPr>
            <p:nvPr>
              <p:custDataLst>
                <p:tags r:id="rId31"/>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E115B971-1D36-40C9-BF9B-C703B3846E30}"/>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9" name="Arc 208" hidden="1">
                <a:extLst>
                  <a:ext uri="{FF2B5EF4-FFF2-40B4-BE49-F238E27FC236}">
                    <a16:creationId xmlns:a16="http://schemas.microsoft.com/office/drawing/2014/main" id="{CF1DDB83-A68C-44EC-A06B-716BB3F4A9DE}"/>
                  </a:ext>
                </a:extLst>
              </p:cNvPr>
              <p:cNvSpPr/>
              <p:nvPr>
                <p:custDataLst>
                  <p:tags r:id="rId36"/>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5" name="MoonLegend5" hidden="1">
              <a:extLst>
                <a:ext uri="{FF2B5EF4-FFF2-40B4-BE49-F238E27FC236}">
                  <a16:creationId xmlns:a16="http://schemas.microsoft.com/office/drawing/2014/main" id="{68CDCB1A-6A19-476C-A004-B6FEC6E8D811}"/>
                </a:ext>
              </a:extLst>
            </p:cNvPr>
            <p:cNvGrpSpPr>
              <a:grpSpLocks noChangeAspect="1"/>
            </p:cNvGrpSpPr>
            <p:nvPr>
              <p:custDataLst>
                <p:tags r:id="rId32"/>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46CBFCFC-82C2-4BF8-A313-1646CC24B941}"/>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7" name="Arc 206" hidden="1">
                <a:extLst>
                  <a:ext uri="{FF2B5EF4-FFF2-40B4-BE49-F238E27FC236}">
                    <a16:creationId xmlns:a16="http://schemas.microsoft.com/office/drawing/2014/main" id="{B65C7BFE-7866-4286-9A2D-4F19E55F4F32}"/>
                  </a:ext>
                </a:extLst>
              </p:cNvPr>
              <p:cNvSpPr/>
              <p:nvPr>
                <p:custDataLst>
                  <p:tags r:id="rId34"/>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16" name="LegendBoxes" hidden="1">
            <a:extLst>
              <a:ext uri="{FF2B5EF4-FFF2-40B4-BE49-F238E27FC236}">
                <a16:creationId xmlns:a16="http://schemas.microsoft.com/office/drawing/2014/main" id="{F442D5AE-F0ED-44B3-A05D-FC22E577861F}"/>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C4A99A6C-1B64-465F-9BB6-C80092C353E0}"/>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8" name="RectangleLegend2" hidden="1">
              <a:extLst>
                <a:ext uri="{FF2B5EF4-FFF2-40B4-BE49-F238E27FC236}">
                  <a16:creationId xmlns:a16="http://schemas.microsoft.com/office/drawing/2014/main" id="{BBEBA67A-D7C8-413D-814F-1E2FF78D276F}"/>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9" name="RectangleLegend3" hidden="1">
              <a:extLst>
                <a:ext uri="{FF2B5EF4-FFF2-40B4-BE49-F238E27FC236}">
                  <a16:creationId xmlns:a16="http://schemas.microsoft.com/office/drawing/2014/main" id="{1ED38FBF-355A-407F-9AF0-D783B5CDF22D}"/>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0" name="RectangleLegend4" hidden="1">
              <a:extLst>
                <a:ext uri="{FF2B5EF4-FFF2-40B4-BE49-F238E27FC236}">
                  <a16:creationId xmlns:a16="http://schemas.microsoft.com/office/drawing/2014/main" id="{45251E4B-FAB4-4EC8-A34B-6E1D05A2C839}"/>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1" name="RectangleLegend5" hidden="1">
              <a:extLst>
                <a:ext uri="{FF2B5EF4-FFF2-40B4-BE49-F238E27FC236}">
                  <a16:creationId xmlns:a16="http://schemas.microsoft.com/office/drawing/2014/main" id="{9F490918-0F3E-481D-BA02-488E67AB5333}"/>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2" name="Legend1" hidden="1">
              <a:extLst>
                <a:ext uri="{FF2B5EF4-FFF2-40B4-BE49-F238E27FC236}">
                  <a16:creationId xmlns:a16="http://schemas.microsoft.com/office/drawing/2014/main" id="{5A77A77B-B2E4-44E1-8E57-B8636BC4707B}"/>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3" name="Legend2" hidden="1">
              <a:extLst>
                <a:ext uri="{FF2B5EF4-FFF2-40B4-BE49-F238E27FC236}">
                  <a16:creationId xmlns:a16="http://schemas.microsoft.com/office/drawing/2014/main" id="{A26EFEEA-7FC8-412F-A35D-F859BD269A11}"/>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4" name="Legend3" hidden="1">
              <a:extLst>
                <a:ext uri="{FF2B5EF4-FFF2-40B4-BE49-F238E27FC236}">
                  <a16:creationId xmlns:a16="http://schemas.microsoft.com/office/drawing/2014/main" id="{34E33E31-3990-48F4-83AC-9A97C26E2EFB}"/>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5" name="Legend4" hidden="1">
              <a:extLst>
                <a:ext uri="{FF2B5EF4-FFF2-40B4-BE49-F238E27FC236}">
                  <a16:creationId xmlns:a16="http://schemas.microsoft.com/office/drawing/2014/main" id="{7A59C431-EEAC-4828-B1B9-6F8C45D5D3B9}"/>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6" name="Legend5" hidden="1">
              <a:extLst>
                <a:ext uri="{FF2B5EF4-FFF2-40B4-BE49-F238E27FC236}">
                  <a16:creationId xmlns:a16="http://schemas.microsoft.com/office/drawing/2014/main" id="{51D12DE6-82A4-4D35-89F0-2B16855DFCF2}"/>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grpSp>
        <p:nvGrpSpPr>
          <p:cNvPr id="48" name="Group 47">
            <a:extLst>
              <a:ext uri="{FF2B5EF4-FFF2-40B4-BE49-F238E27FC236}">
                <a16:creationId xmlns:a16="http://schemas.microsoft.com/office/drawing/2014/main" id="{8D94E8FB-DDC8-47CC-8FC7-EA101FE687A7}"/>
              </a:ext>
            </a:extLst>
          </p:cNvPr>
          <p:cNvGrpSpPr/>
          <p:nvPr userDrawn="1"/>
        </p:nvGrpSpPr>
        <p:grpSpPr>
          <a:xfrm>
            <a:off x="9318251" y="6528816"/>
            <a:ext cx="2033975" cy="256591"/>
            <a:chOff x="9596444" y="6528816"/>
            <a:chExt cx="2033975" cy="256591"/>
          </a:xfrm>
        </p:grpSpPr>
        <p:grpSp>
          <p:nvGrpSpPr>
            <p:cNvPr id="47" name="Group 46">
              <a:extLst>
                <a:ext uri="{FF2B5EF4-FFF2-40B4-BE49-F238E27FC236}">
                  <a16:creationId xmlns:a16="http://schemas.microsoft.com/office/drawing/2014/main" id="{A762231C-2842-4BF6-A930-A2EF831A9C73}"/>
                </a:ext>
              </a:extLst>
            </p:cNvPr>
            <p:cNvGrpSpPr/>
            <p:nvPr userDrawn="1"/>
          </p:nvGrpSpPr>
          <p:grpSpPr>
            <a:xfrm>
              <a:off x="10651738" y="6560134"/>
              <a:ext cx="978681" cy="225273"/>
              <a:chOff x="10651738" y="6560134"/>
              <a:chExt cx="978681" cy="225273"/>
            </a:xfrm>
          </p:grpSpPr>
          <p:sp>
            <p:nvSpPr>
              <p:cNvPr id="31" name="Freeform: Shape 30">
                <a:extLst>
                  <a:ext uri="{FF2B5EF4-FFF2-40B4-BE49-F238E27FC236}">
                    <a16:creationId xmlns:a16="http://schemas.microsoft.com/office/drawing/2014/main" id="{4CF5CE64-B4E4-4BE0-AFB4-7167FE86361D}"/>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DE739F47-0957-4DB6-B1AF-2327B7BB261C}"/>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chemeClr val="bg1"/>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0A2430F6-6359-4980-BB17-DD0F837EB2C5}"/>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9DBA77AF-5247-4F8A-B7CE-0368FAAA429C}"/>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chemeClr val="bg1"/>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52F2A359-4B2E-4136-9BB4-A5B8B1CC816C}"/>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E565362A-F5DF-412C-9FDD-D74F55BE0CD4}"/>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D3C8C76F-FA7F-4E44-AA50-DD18D1CC1A11}"/>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6DA617E3-99D9-423F-8574-4C30F9DB69F7}"/>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chemeClr val="bg1"/>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6A9359D0-3285-4608-934E-53B85D2A891A}"/>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30989D69-58ED-450A-B911-9E91EE6ADA13}"/>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15F8500-CBAC-47D4-B324-FD49091E0599}"/>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chemeClr val="bg1"/>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E7FB7712-5189-4DC7-A0DF-A65008C458EE}"/>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chemeClr val="bg1"/>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8AE6735E-225D-4FAF-8F06-8E47561E01CF}"/>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5B41FAE7-A9CD-4D5D-9B9A-946CBF94BF9B}"/>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chemeClr val="bg1"/>
              </a:solidFill>
              <a:ln w="9525" cap="flat">
                <a:noFill/>
                <a:prstDash val="solid"/>
                <a:miter/>
              </a:ln>
            </p:spPr>
            <p:txBody>
              <a:bodyPr rtlCol="0" anchor="ctr"/>
              <a:lstStyle/>
              <a:p>
                <a:endParaRPr lang="en-US" dirty="0"/>
              </a:p>
            </p:txBody>
          </p:sp>
        </p:grpSp>
        <p:pic>
          <p:nvPicPr>
            <p:cNvPr id="163" name="Picture 162" descr="Michigan among top 10 pro-business states, named most improved state in  CNBC rankings | Economic development, Pure michigan, Michigan">
              <a:extLst>
                <a:ext uri="{FF2B5EF4-FFF2-40B4-BE49-F238E27FC236}">
                  <a16:creationId xmlns:a16="http://schemas.microsoft.com/office/drawing/2014/main" id="{7EA70B32-D246-4E8C-AFB8-C35153A8F3E4}"/>
                </a:ext>
              </a:extLst>
            </p:cNvPr>
            <p:cNvPicPr>
              <a:picLocks noChangeAspect="1" noChangeArrowheads="1"/>
            </p:cNvPicPr>
            <p:nvPr userDrawn="1"/>
          </p:nvPicPr>
          <p:blipFill rotWithShape="1">
            <a:blip r:embed="rId45">
              <a:extLst>
                <a:ext uri="{BEBA8EAE-BF5A-486C-A8C5-ECC9F3942E4B}">
                  <a14:imgProps xmlns:a14="http://schemas.microsoft.com/office/drawing/2010/main">
                    <a14:imgLayer r:embed="rId46">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85" name="Picture 184" descr="Michigan among top 10 pro-business states, named most improved state in  CNBC rankings | Economic development, Pure michigan, Michigan">
              <a:extLst>
                <a:ext uri="{FF2B5EF4-FFF2-40B4-BE49-F238E27FC236}">
                  <a16:creationId xmlns:a16="http://schemas.microsoft.com/office/drawing/2014/main" id="{4C06DC77-C9A3-4A77-AF13-A298834714C1}"/>
                </a:ext>
              </a:extLst>
            </p:cNvPr>
            <p:cNvPicPr>
              <a:picLocks noChangeAspect="1" noChangeArrowheads="1"/>
            </p:cNvPicPr>
            <p:nvPr userDrawn="1"/>
          </p:nvPicPr>
          <p:blipFill rotWithShape="1">
            <a:blip r:embed="rId47">
              <a:extLs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92" name="Picture 191" descr="Michigan among top 10 pro-business states, named most improved state in  CNBC rankings | Economic development, Pure michigan, Michigan">
              <a:extLst>
                <a:ext uri="{FF2B5EF4-FFF2-40B4-BE49-F238E27FC236}">
                  <a16:creationId xmlns:a16="http://schemas.microsoft.com/office/drawing/2014/main" id="{EC8B3AB4-2EB8-4CDF-9065-EBBC7BEBD7DE}"/>
                </a:ext>
              </a:extLst>
            </p:cNvPr>
            <p:cNvPicPr>
              <a:picLocks noChangeAspect="1" noChangeArrowheads="1"/>
            </p:cNvPicPr>
            <p:nvPr userDrawn="1"/>
          </p:nvPicPr>
          <p:blipFill rotWithShape="1">
            <a:blip r:embed="rId48">
              <a:extLst>
                <a:ext uri="{BEBA8EAE-BF5A-486C-A8C5-ECC9F3942E4B}">
                  <a14:imgProps xmlns:a14="http://schemas.microsoft.com/office/drawing/2010/main">
                    <a14:imgLayer r:embed="rId49">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4614409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Lst>
  <p:txStyles>
    <p:titleStyle>
      <a:lvl1pPr algn="l" defTabSz="914400" rtl="0" eaLnBrk="1" latinLnBrk="0" hangingPunct="1">
        <a:lnSpc>
          <a:spcPct val="100000"/>
        </a:lnSpc>
        <a:spcBef>
          <a:spcPct val="0"/>
        </a:spcBef>
        <a:buNone/>
        <a:defRPr lang="en-US" sz="2500" b="0"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accent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40B17A4-151A-442A-85BB-61D97FD47CDC}"/>
              </a:ext>
            </a:extLst>
          </p:cNvPr>
          <p:cNvGraphicFramePr>
            <a:graphicFrameLocks noChangeAspect="1"/>
          </p:cNvGraphicFramePr>
          <p:nvPr userDrawn="1">
            <p:custDataLst>
              <p:tags r:id="rId21"/>
            </p:custDataLst>
            <p:extLst>
              <p:ext uri="{D42A27DB-BD31-4B8C-83A1-F6EECF244321}">
                <p14:modId xmlns:p14="http://schemas.microsoft.com/office/powerpoint/2010/main" val="1152275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2" imgW="592" imgH="591" progId="TCLayout.ActiveDocument.1">
                  <p:embed/>
                </p:oleObj>
              </mc:Choice>
              <mc:Fallback>
                <p:oleObj name="think-cell Slide" r:id="rId42" imgW="592" imgH="591" progId="TCLayout.ActiveDocument.1">
                  <p:embed/>
                  <p:pic>
                    <p:nvPicPr>
                      <p:cNvPr id="3" name="Object 2" hidden="1">
                        <a:extLst>
                          <a:ext uri="{FF2B5EF4-FFF2-40B4-BE49-F238E27FC236}">
                            <a16:creationId xmlns:a16="http://schemas.microsoft.com/office/drawing/2014/main" id="{740B17A4-151A-442A-85BB-61D97FD47CDC}"/>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175" name="Rectangle 174">
            <a:extLst>
              <a:ext uri="{FF2B5EF4-FFF2-40B4-BE49-F238E27FC236}">
                <a16:creationId xmlns:a16="http://schemas.microsoft.com/office/drawing/2014/main" id="{47C9FAA5-1BB8-433E-94E8-B7B5275628EF}"/>
              </a:ext>
            </a:extLst>
          </p:cNvPr>
          <p:cNvSpPr>
            <a:spLocks/>
          </p:cNvSpPr>
          <p:nvPr userDrawn="1"/>
        </p:nvSpPr>
        <p:spPr bwMode="ltGray">
          <a:xfrm>
            <a:off x="0" y="6486348"/>
            <a:ext cx="12192000" cy="371652"/>
          </a:xfrm>
          <a:prstGeom prst="rect">
            <a:avLst/>
          </a:prstGeom>
          <a:solidFill>
            <a:srgbClr val="00133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FB3399E7-290D-4CE6-AA08-2DA0CF307E1C}"/>
              </a:ext>
            </a:extLst>
          </p:cNvPr>
          <p:cNvSpPr/>
          <p:nvPr userDrawn="1">
            <p:custDataLst>
              <p:tags r:id="rId2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23"/>
            </p:custDataLst>
          </p:nvPr>
        </p:nvSpPr>
        <p:spPr>
          <a:xfrm>
            <a:off x="554736" y="172212"/>
            <a:ext cx="11082528" cy="731520"/>
          </a:xfrm>
          <a:prstGeom prst="rect">
            <a:avLst/>
          </a:prstGeom>
        </p:spPr>
        <p:txBody>
          <a:bodyPr vert="horz" wrap="square" lIns="0" tIns="0" rIns="0" bIns="0" rtlCol="0" anchor="b" anchorCtr="0">
            <a:noAutofit/>
          </a:bodyPr>
          <a:lstStyle/>
          <a:p>
            <a:pPr lvl="0"/>
            <a:r>
              <a:rPr lang="en-US" dirty="0"/>
              <a:t>Click to edit Master title style</a:t>
            </a:r>
          </a:p>
        </p:txBody>
      </p:sp>
      <p:grpSp>
        <p:nvGrpSpPr>
          <p:cNvPr id="55" name="Grid" hidden="1">
            <a:extLst>
              <a:ext uri="{FF2B5EF4-FFF2-40B4-BE49-F238E27FC236}">
                <a16:creationId xmlns:a16="http://schemas.microsoft.com/office/drawing/2014/main" id="{DEFB2FD9-7CD8-4FAE-9553-EBB1883173D8}"/>
              </a:ext>
            </a:extLst>
          </p:cNvPr>
          <p:cNvGrpSpPr/>
          <p:nvPr userDrawn="1">
            <p:custDataLst>
              <p:tags r:id="rId24"/>
            </p:custDataLst>
          </p:nvPr>
        </p:nvGrpSpPr>
        <p:grpSpPr>
          <a:xfrm>
            <a:off x="1524" y="0"/>
            <a:ext cx="12190476" cy="6858000"/>
            <a:chOff x="0" y="0"/>
            <a:chExt cx="12190476" cy="6858000"/>
          </a:xfrm>
        </p:grpSpPr>
        <p:sp>
          <p:nvSpPr>
            <p:cNvPr id="56" name="slide margin">
              <a:extLst>
                <a:ext uri="{FF2B5EF4-FFF2-40B4-BE49-F238E27FC236}">
                  <a16:creationId xmlns:a16="http://schemas.microsoft.com/office/drawing/2014/main" id="{38DD344F-AD20-46A3-A11B-2D82C3344FEC}"/>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57" name="Straight Connector 56">
              <a:extLst>
                <a:ext uri="{FF2B5EF4-FFF2-40B4-BE49-F238E27FC236}">
                  <a16:creationId xmlns:a16="http://schemas.microsoft.com/office/drawing/2014/main" id="{6C7601CF-5E5B-457D-847F-427610DA2FB7}"/>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31F3C21-0066-454F-858F-CF8DE7C15746}"/>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2C2F96-141D-4584-8AFC-7B03AC967AD5}"/>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FAB406-01C7-4D16-B756-95AABF69356F}"/>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C0947A7-511E-40BC-89AC-7FB57EB8253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13BF7D-FE79-4AD9-BD1E-86E33F888F0B}"/>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9CD20B4-6A15-49A2-A59E-FCCFB641E09C}"/>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C9107F-AE78-4984-826C-0B2406DAF134}"/>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4F056F-D81A-4196-9B3A-AE8FD5591CB2}"/>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4C1E84A-C73C-43D4-BA3C-8DBC74530EF8}"/>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85AE8D-58C3-4AA0-B6F0-E5B277CA7900}"/>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C36F9C0-4B83-4C02-9FB8-FE87C7414EE2}"/>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69" name="Freeform: Shape 68">
              <a:extLst>
                <a:ext uri="{FF2B5EF4-FFF2-40B4-BE49-F238E27FC236}">
                  <a16:creationId xmlns:a16="http://schemas.microsoft.com/office/drawing/2014/main" id="{33B3485C-D98D-4843-9430-BAB5037871BA}"/>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0" name="Freeform: Shape 69">
              <a:extLst>
                <a:ext uri="{FF2B5EF4-FFF2-40B4-BE49-F238E27FC236}">
                  <a16:creationId xmlns:a16="http://schemas.microsoft.com/office/drawing/2014/main" id="{D4711F5E-C124-4817-92AB-CA50490512E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1" name="Freeform: Shape 70">
              <a:extLst>
                <a:ext uri="{FF2B5EF4-FFF2-40B4-BE49-F238E27FC236}">
                  <a16:creationId xmlns:a16="http://schemas.microsoft.com/office/drawing/2014/main" id="{287B4A93-F9FF-464C-9429-7F0508C752D8}"/>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2" name="Freeform: Shape 71">
              <a:extLst>
                <a:ext uri="{FF2B5EF4-FFF2-40B4-BE49-F238E27FC236}">
                  <a16:creationId xmlns:a16="http://schemas.microsoft.com/office/drawing/2014/main" id="{F30BD8E3-A9FF-4CAF-AFCE-78BAF967AB1A}"/>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3" name="Freeform: Shape 72">
              <a:extLst>
                <a:ext uri="{FF2B5EF4-FFF2-40B4-BE49-F238E27FC236}">
                  <a16:creationId xmlns:a16="http://schemas.microsoft.com/office/drawing/2014/main" id="{68DFD3D7-8227-4BAE-92E3-7A8D1D9D120B}"/>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B1BDBD63-521E-429E-88F1-146A189AC445}"/>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A0B0088A-AB05-469E-9D5A-008850E9B532}"/>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19BCFA35-14ED-4686-918B-E003CB0183E0}"/>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2C9479A-9B75-4DAD-BD6F-ACA06F40053D}"/>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0E502045-AFEE-46BD-82EF-7FDCA210A972}"/>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8331B978-23AB-4D1C-BDEB-D3F9BEDAA2DB}"/>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B5C2958A-8756-4F5D-9D2E-8609AF3FE7F3}"/>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405E51A7-0B73-4EDC-8853-4C4885C3CD12}"/>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A655BB02-C70B-4783-95E3-349A9749DE81}"/>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BF414889-E577-40C3-8CDF-DA20200FC4BB}"/>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10578B73-0DC8-40FE-8A21-280C0818D286}"/>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2A3EAB8C-6F2A-4487-A2BB-0984642F92BD}"/>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07D70175-6613-45BC-AF43-015C72F13A7B}"/>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9B942F25-6CDB-4981-97B7-D7BDEBE5ADF5}"/>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01315AFB-F00B-4517-B2CA-2588A030EFF4}"/>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F2EAC9B8-160B-4F7F-8029-F358F771D704}"/>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42671AAA-F5BF-4B8E-9B20-12F8E97A3021}"/>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23FB4F88-2E32-42AF-931D-73EEE391186B}"/>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E4A1769F-CE92-4633-87B1-DDCB8F121456}"/>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4B597847-9D21-4E79-A3C1-CD09A72ED17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4" name="Straight Connector 93">
              <a:extLst>
                <a:ext uri="{FF2B5EF4-FFF2-40B4-BE49-F238E27FC236}">
                  <a16:creationId xmlns:a16="http://schemas.microsoft.com/office/drawing/2014/main" id="{A4475F4C-A18C-4D1A-BA57-171FB0889ED5}"/>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B668352-A3AB-4B2E-9A58-3447022124C4}"/>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FB43971-E513-473C-A51D-9EE94E61083C}"/>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5DF1BF3-81AD-4891-9BB0-2F7A0C9D4E46}"/>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BDB8E3-D6DD-4760-8A19-73C078A70F87}"/>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F12D775-122F-40DE-9D53-9EE07EEAA8F5}"/>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2CAD56-BA05-4C75-8034-7BE3F452236F}"/>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90E0245-1DD4-47DE-874E-81EEEC5BC8F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FFCCA0-3335-4A1D-ABE0-05033DB06A2E}"/>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4D72CB9-C1AD-44DE-9701-7AC2B6FF96CE}"/>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89B3321-C5E9-4805-BC66-EA0432C4C15B}"/>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ACEEB3E-3F13-47FD-9363-059ECF85CA24}"/>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3AB56B-1DBC-4E4B-A722-E8BD0ECD1B41}"/>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06E6C7-24A3-4B83-8726-B30607709EF5}"/>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BF470C1-8F17-46A7-9CF6-68959FCC27C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DFB440D-CD6D-4896-879A-A739507A9DA0}"/>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13BC5EF-1845-45CB-A034-F5C2FECB524D}"/>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2206814-DAB9-4959-9312-D81139D2AED1}"/>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63072DF-59FF-4A0A-BAA0-5A11E1D2E4E3}"/>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A4BE5F7-9CDA-49D9-BFEC-F2B196770FC3}"/>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C5C0C16-0A28-498B-9C6F-5032271897D0}"/>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1131945-8EE6-4545-BF8A-AF353687BEB3}"/>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DD299-052D-4F8E-A9FE-D093F95B0FF2}"/>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8EBC29A-6A7B-40D5-897C-5DEEBEE6A4B2}"/>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66B5FDD-F1EC-4F2C-B392-BC178AD8DA90}"/>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93E83BE-872E-48AC-9FFE-A9F5597742DF}"/>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D1C528-2748-4906-ABB1-D32D60EC43E0}"/>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982271F-16E6-4B46-8B36-C850AA36014C}"/>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A678F6B-D7A6-4C5F-A60A-68F375965733}"/>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1F16AAE-3D56-49D9-B1F8-CF0D668C4625}"/>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46BA71-43F2-4516-96BC-46C1F7150D1F}"/>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B2820DA-E0D5-407B-9227-F00335F2855C}"/>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6A61357-206A-4A6B-82AD-45174279B301}"/>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FD4E7D7-1920-4CDF-8C8E-2C8843C3234E}"/>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B52954-99B2-4CA1-BC58-BC2CE3144C2E}"/>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58B8F17-F2CF-4C8B-9384-4763AEB46266}"/>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F4D57F3-3690-4C8F-9DD3-6514140E8449}"/>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248E6-58FC-4800-A342-F266640388C0}"/>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8011EA-A67B-4792-899C-6F30861FB41B}"/>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E187538-C1B6-4AB3-9E92-1CBE573E39EA}"/>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725F436-5B17-4F6D-B174-9FD6324175C9}"/>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D99996-2943-48E4-B56E-D3F05FDFEC4F}"/>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8B8D663-5E52-4EA2-8D3F-41F6121FAE3C}"/>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1F6EC2A-C5C1-4266-92CE-81F84B827556}"/>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1" name="main body box">
              <a:extLst>
                <a:ext uri="{FF2B5EF4-FFF2-40B4-BE49-F238E27FC236}">
                  <a16:creationId xmlns:a16="http://schemas.microsoft.com/office/drawing/2014/main" id="{B218B8DC-43D2-4BF0-8019-414A6C978B5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2" name="Straight Connector 141">
              <a:extLst>
                <a:ext uri="{FF2B5EF4-FFF2-40B4-BE49-F238E27FC236}">
                  <a16:creationId xmlns:a16="http://schemas.microsoft.com/office/drawing/2014/main" id="{F8A6CBCB-2578-43F1-B7A4-69F595E6E013}"/>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3" name="Straight Connector 142">
              <a:extLst>
                <a:ext uri="{FF2B5EF4-FFF2-40B4-BE49-F238E27FC236}">
                  <a16:creationId xmlns:a16="http://schemas.microsoft.com/office/drawing/2014/main" id="{62E19C48-49CD-490C-82AF-6A807F4A91F8}"/>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25"/>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176" name="Sticker" hidden="1">
            <a:extLst>
              <a:ext uri="{FF2B5EF4-FFF2-40B4-BE49-F238E27FC236}">
                <a16:creationId xmlns:a16="http://schemas.microsoft.com/office/drawing/2014/main" id="{F05F3D84-B1F2-4969-91DD-7BB0F78A4159}"/>
              </a:ext>
            </a:extLst>
          </p:cNvPr>
          <p:cNvSpPr txBox="1"/>
          <p:nvPr userDrawn="1"/>
        </p:nvSpPr>
        <p:spPr>
          <a:xfrm>
            <a:off x="554736" y="128927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207" name="ACET" hidden="1">
            <a:extLst>
              <a:ext uri="{FF2B5EF4-FFF2-40B4-BE49-F238E27FC236}">
                <a16:creationId xmlns:a16="http://schemas.microsoft.com/office/drawing/2014/main" id="{9C1AB688-8E46-4BED-871D-3FE073C183F2}"/>
              </a:ext>
            </a:extLst>
          </p:cNvPr>
          <p:cNvSpPr txBox="1"/>
          <p:nvPr userDrawn="1">
            <p:custDataLst>
              <p:tags r:id="rId26"/>
            </p:custDataLst>
          </p:nvPr>
        </p:nvSpPr>
        <p:spPr>
          <a:xfrm>
            <a:off x="5987738" y="2170800"/>
            <a:ext cx="3049253" cy="46166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br>
              <a:rPr lang="en-US" dirty="0"/>
            </a:br>
            <a:r>
              <a:rPr lang="en-US" sz="1400" b="0" dirty="0"/>
              <a:t>Unit of Measure</a:t>
            </a:r>
          </a:p>
        </p:txBody>
      </p:sp>
      <p:sp>
        <p:nvSpPr>
          <p:cNvPr id="4" name="Text Placeholder 3">
            <a:extLst>
              <a:ext uri="{FF2B5EF4-FFF2-40B4-BE49-F238E27FC236}">
                <a16:creationId xmlns:a16="http://schemas.microsoft.com/office/drawing/2014/main" id="{AEA8BC65-10CC-4404-9B17-2797DDA47747}"/>
              </a:ext>
            </a:extLst>
          </p:cNvPr>
          <p:cNvSpPr>
            <a:spLocks noGrp="1"/>
          </p:cNvSpPr>
          <p:nvPr>
            <p:ph type="body" idx="1"/>
          </p:nvPr>
        </p:nvSpPr>
        <p:spPr>
          <a:xfrm>
            <a:off x="554736" y="2170800"/>
            <a:ext cx="2484655" cy="13843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6" name="LegendBoxes" hidden="1">
            <a:extLst>
              <a:ext uri="{FF2B5EF4-FFF2-40B4-BE49-F238E27FC236}">
                <a16:creationId xmlns:a16="http://schemas.microsoft.com/office/drawing/2014/main" id="{1BBE80A2-7F66-48DF-B6F5-6360EC2E7637}"/>
              </a:ext>
            </a:extLst>
          </p:cNvPr>
          <p:cNvGrpSpPr/>
          <p:nvPr userDrawn="1"/>
        </p:nvGrpSpPr>
        <p:grpSpPr>
          <a:xfrm>
            <a:off x="10714801" y="4381500"/>
            <a:ext cx="922463" cy="1717282"/>
            <a:chOff x="10554770" y="4322824"/>
            <a:chExt cx="922463" cy="1717282"/>
          </a:xfrm>
        </p:grpSpPr>
        <p:sp>
          <p:nvSpPr>
            <p:cNvPr id="147" name="RectangleLegend1" hidden="1">
              <a:extLst>
                <a:ext uri="{FF2B5EF4-FFF2-40B4-BE49-F238E27FC236}">
                  <a16:creationId xmlns:a16="http://schemas.microsoft.com/office/drawing/2014/main" id="{044ABD32-EAB9-4E36-9291-142DD6AD5BE3}"/>
                </a:ext>
              </a:extLst>
            </p:cNvPr>
            <p:cNvSpPr/>
            <p:nvPr/>
          </p:nvSpPr>
          <p:spPr>
            <a:xfrm>
              <a:off x="1055477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48" name="RectangleLegend2" hidden="1">
              <a:extLst>
                <a:ext uri="{FF2B5EF4-FFF2-40B4-BE49-F238E27FC236}">
                  <a16:creationId xmlns:a16="http://schemas.microsoft.com/office/drawing/2014/main" id="{0AE8724B-B89D-4854-9744-22ABBD9ED5DA}"/>
                </a:ext>
              </a:extLst>
            </p:cNvPr>
            <p:cNvSpPr/>
            <p:nvPr/>
          </p:nvSpPr>
          <p:spPr>
            <a:xfrm>
              <a:off x="1055477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49" name="RectangleLegend3" hidden="1">
              <a:extLst>
                <a:ext uri="{FF2B5EF4-FFF2-40B4-BE49-F238E27FC236}">
                  <a16:creationId xmlns:a16="http://schemas.microsoft.com/office/drawing/2014/main" id="{A67BDB74-E0E9-49EC-B9C6-9B77F9350E33}"/>
                </a:ext>
              </a:extLst>
            </p:cNvPr>
            <p:cNvSpPr/>
            <p:nvPr/>
          </p:nvSpPr>
          <p:spPr>
            <a:xfrm>
              <a:off x="1055477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50" name="RectangleLegend4" hidden="1">
              <a:extLst>
                <a:ext uri="{FF2B5EF4-FFF2-40B4-BE49-F238E27FC236}">
                  <a16:creationId xmlns:a16="http://schemas.microsoft.com/office/drawing/2014/main" id="{11FAFA50-C88F-46BA-B036-B0D23560C1F1}"/>
                </a:ext>
              </a:extLst>
            </p:cNvPr>
            <p:cNvSpPr/>
            <p:nvPr/>
          </p:nvSpPr>
          <p:spPr>
            <a:xfrm>
              <a:off x="1055477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51" name="RectangleLegend5" hidden="1">
              <a:extLst>
                <a:ext uri="{FF2B5EF4-FFF2-40B4-BE49-F238E27FC236}">
                  <a16:creationId xmlns:a16="http://schemas.microsoft.com/office/drawing/2014/main" id="{932733CA-1573-49C7-BDC1-DB81E437D78D}"/>
                </a:ext>
              </a:extLst>
            </p:cNvPr>
            <p:cNvSpPr/>
            <p:nvPr/>
          </p:nvSpPr>
          <p:spPr>
            <a:xfrm>
              <a:off x="1055477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52" name="Legend1" hidden="1">
              <a:extLst>
                <a:ext uri="{FF2B5EF4-FFF2-40B4-BE49-F238E27FC236}">
                  <a16:creationId xmlns:a16="http://schemas.microsoft.com/office/drawing/2014/main" id="{E3623345-3634-479E-9767-3EE42783D8B8}"/>
                </a:ext>
              </a:extLst>
            </p:cNvPr>
            <p:cNvSpPr txBox="1"/>
            <p:nvPr/>
          </p:nvSpPr>
          <p:spPr>
            <a:xfrm>
              <a:off x="1088091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53" name="Legend2" hidden="1">
              <a:extLst>
                <a:ext uri="{FF2B5EF4-FFF2-40B4-BE49-F238E27FC236}">
                  <a16:creationId xmlns:a16="http://schemas.microsoft.com/office/drawing/2014/main" id="{61683E26-7549-41BB-9999-339A1953A275}"/>
                </a:ext>
              </a:extLst>
            </p:cNvPr>
            <p:cNvSpPr txBox="1"/>
            <p:nvPr/>
          </p:nvSpPr>
          <p:spPr>
            <a:xfrm>
              <a:off x="1088091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54" name="Legend3" hidden="1">
              <a:extLst>
                <a:ext uri="{FF2B5EF4-FFF2-40B4-BE49-F238E27FC236}">
                  <a16:creationId xmlns:a16="http://schemas.microsoft.com/office/drawing/2014/main" id="{DCE9CEB0-DB4A-415B-A916-166284F1B9EC}"/>
                </a:ext>
              </a:extLst>
            </p:cNvPr>
            <p:cNvSpPr txBox="1"/>
            <p:nvPr/>
          </p:nvSpPr>
          <p:spPr>
            <a:xfrm>
              <a:off x="1088091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55" name="Legend4" hidden="1">
              <a:extLst>
                <a:ext uri="{FF2B5EF4-FFF2-40B4-BE49-F238E27FC236}">
                  <a16:creationId xmlns:a16="http://schemas.microsoft.com/office/drawing/2014/main" id="{D9F7666C-A93A-45CB-921A-4091C7C0E7EF}"/>
                </a:ext>
              </a:extLst>
            </p:cNvPr>
            <p:cNvSpPr txBox="1"/>
            <p:nvPr/>
          </p:nvSpPr>
          <p:spPr>
            <a:xfrm>
              <a:off x="1088091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56" name="Legend5" hidden="1">
              <a:extLst>
                <a:ext uri="{FF2B5EF4-FFF2-40B4-BE49-F238E27FC236}">
                  <a16:creationId xmlns:a16="http://schemas.microsoft.com/office/drawing/2014/main" id="{F2F4AA32-4239-4845-96AB-CAEBB44B71FB}"/>
                </a:ext>
              </a:extLst>
            </p:cNvPr>
            <p:cNvSpPr txBox="1"/>
            <p:nvPr/>
          </p:nvSpPr>
          <p:spPr>
            <a:xfrm>
              <a:off x="1088091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grpSp>
        <p:nvGrpSpPr>
          <p:cNvPr id="157" name="LegendLines" hidden="1">
            <a:extLst>
              <a:ext uri="{FF2B5EF4-FFF2-40B4-BE49-F238E27FC236}">
                <a16:creationId xmlns:a16="http://schemas.microsoft.com/office/drawing/2014/main" id="{402812EC-7CA9-4F35-8804-B969F896093B}"/>
              </a:ext>
            </a:extLst>
          </p:cNvPr>
          <p:cNvGrpSpPr/>
          <p:nvPr userDrawn="1"/>
        </p:nvGrpSpPr>
        <p:grpSpPr>
          <a:xfrm>
            <a:off x="10317304" y="3150831"/>
            <a:ext cx="1319960" cy="958286"/>
            <a:chOff x="10162879" y="3243772"/>
            <a:chExt cx="1319960" cy="958286"/>
          </a:xfrm>
        </p:grpSpPr>
        <p:sp>
          <p:nvSpPr>
            <p:cNvPr id="158" name="Legend1" hidden="1">
              <a:extLst>
                <a:ext uri="{FF2B5EF4-FFF2-40B4-BE49-F238E27FC236}">
                  <a16:creationId xmlns:a16="http://schemas.microsoft.com/office/drawing/2014/main" id="{DF4C4237-2022-4F82-86AA-CCA31E1170A0}"/>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59" name="Legend2" hidden="1">
              <a:extLst>
                <a:ext uri="{FF2B5EF4-FFF2-40B4-BE49-F238E27FC236}">
                  <a16:creationId xmlns:a16="http://schemas.microsoft.com/office/drawing/2014/main" id="{DF680450-19E7-4E1C-B59B-E9B98088FD33}"/>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60" name="Legend3" hidden="1">
              <a:extLst>
                <a:ext uri="{FF2B5EF4-FFF2-40B4-BE49-F238E27FC236}">
                  <a16:creationId xmlns:a16="http://schemas.microsoft.com/office/drawing/2014/main" id="{A000B249-439C-483C-8B0B-7FB0602AE563}"/>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61" name="LineLegend3" hidden="1">
              <a:extLst>
                <a:ext uri="{FF2B5EF4-FFF2-40B4-BE49-F238E27FC236}">
                  <a16:creationId xmlns:a16="http://schemas.microsoft.com/office/drawing/2014/main" id="{EFCFB76A-CA70-4A5A-8DD1-82A7B379B82D}"/>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latin typeface="+mn-lt"/>
                <a:ea typeface="+mn-ea"/>
              </a:endParaRPr>
            </a:p>
          </p:txBody>
        </p:sp>
        <p:sp>
          <p:nvSpPr>
            <p:cNvPr id="162" name="LineLegend2" hidden="1">
              <a:extLst>
                <a:ext uri="{FF2B5EF4-FFF2-40B4-BE49-F238E27FC236}">
                  <a16:creationId xmlns:a16="http://schemas.microsoft.com/office/drawing/2014/main" id="{94358276-2234-4EF5-B38D-B000EEEDF77C}"/>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latin typeface="+mn-lt"/>
                <a:ea typeface="+mn-ea"/>
              </a:endParaRPr>
            </a:p>
          </p:txBody>
        </p:sp>
        <p:sp>
          <p:nvSpPr>
            <p:cNvPr id="163" name="LineLegend1" hidden="1">
              <a:extLst>
                <a:ext uri="{FF2B5EF4-FFF2-40B4-BE49-F238E27FC236}">
                  <a16:creationId xmlns:a16="http://schemas.microsoft.com/office/drawing/2014/main" id="{2B5BD7D7-21B1-42DE-9ABF-802AFF88032D}"/>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latin typeface="+mn-lt"/>
                <a:ea typeface="+mn-ea"/>
              </a:endParaRPr>
            </a:p>
          </p:txBody>
        </p:sp>
      </p:grpSp>
      <p:grpSp>
        <p:nvGrpSpPr>
          <p:cNvPr id="164" name="LegendMoons" hidden="1">
            <a:extLst>
              <a:ext uri="{FF2B5EF4-FFF2-40B4-BE49-F238E27FC236}">
                <a16:creationId xmlns:a16="http://schemas.microsoft.com/office/drawing/2014/main" id="{FFF10BFA-28A7-483D-861E-5ECA12ACD41A}"/>
              </a:ext>
            </a:extLst>
          </p:cNvPr>
          <p:cNvGrpSpPr/>
          <p:nvPr userDrawn="1"/>
        </p:nvGrpSpPr>
        <p:grpSpPr>
          <a:xfrm>
            <a:off x="10684859" y="1146588"/>
            <a:ext cx="948949" cy="1731859"/>
            <a:chOff x="7716535" y="2630582"/>
            <a:chExt cx="948949" cy="1731859"/>
          </a:xfrm>
        </p:grpSpPr>
        <p:sp>
          <p:nvSpPr>
            <p:cNvPr id="165" name="Legend1" hidden="1">
              <a:extLst>
                <a:ext uri="{FF2B5EF4-FFF2-40B4-BE49-F238E27FC236}">
                  <a16:creationId xmlns:a16="http://schemas.microsoft.com/office/drawing/2014/main" id="{314723FB-F37D-44F7-8091-25B64A22B91B}"/>
                </a:ext>
              </a:extLst>
            </p:cNvPr>
            <p:cNvSpPr txBox="1"/>
            <p:nvPr/>
          </p:nvSpPr>
          <p:spPr>
            <a:xfrm>
              <a:off x="8069167" y="26379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66" name="Legend2" hidden="1">
              <a:extLst>
                <a:ext uri="{FF2B5EF4-FFF2-40B4-BE49-F238E27FC236}">
                  <a16:creationId xmlns:a16="http://schemas.microsoft.com/office/drawing/2014/main" id="{73A4A069-E691-4405-AAFF-2A43671FC972}"/>
                </a:ext>
              </a:extLst>
            </p:cNvPr>
            <p:cNvSpPr txBox="1"/>
            <p:nvPr/>
          </p:nvSpPr>
          <p:spPr>
            <a:xfrm>
              <a:off x="8069167" y="301340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67" name="Legend3" hidden="1">
              <a:extLst>
                <a:ext uri="{FF2B5EF4-FFF2-40B4-BE49-F238E27FC236}">
                  <a16:creationId xmlns:a16="http://schemas.microsoft.com/office/drawing/2014/main" id="{2FD29AE7-0460-4F1C-A39D-C134EA97547D}"/>
                </a:ext>
              </a:extLst>
            </p:cNvPr>
            <p:cNvSpPr txBox="1"/>
            <p:nvPr/>
          </p:nvSpPr>
          <p:spPr>
            <a:xfrm>
              <a:off x="8069167" y="3388859"/>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08" name="Legend4" hidden="1">
              <a:extLst>
                <a:ext uri="{FF2B5EF4-FFF2-40B4-BE49-F238E27FC236}">
                  <a16:creationId xmlns:a16="http://schemas.microsoft.com/office/drawing/2014/main" id="{1C79604E-8426-4AE6-9374-05566B7BBA30}"/>
                </a:ext>
              </a:extLst>
            </p:cNvPr>
            <p:cNvSpPr txBox="1"/>
            <p:nvPr/>
          </p:nvSpPr>
          <p:spPr>
            <a:xfrm>
              <a:off x="8069167" y="3764318"/>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09" name="Legend5" hidden="1">
              <a:extLst>
                <a:ext uri="{FF2B5EF4-FFF2-40B4-BE49-F238E27FC236}">
                  <a16:creationId xmlns:a16="http://schemas.microsoft.com/office/drawing/2014/main" id="{1E3EA997-4ACB-4D4A-905D-94AB0D81CF4A}"/>
                </a:ext>
              </a:extLst>
            </p:cNvPr>
            <p:cNvSpPr txBox="1"/>
            <p:nvPr/>
          </p:nvSpPr>
          <p:spPr>
            <a:xfrm>
              <a:off x="8069167" y="4139779"/>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10" name="MoonLegend1" hidden="1">
              <a:extLst>
                <a:ext uri="{FF2B5EF4-FFF2-40B4-BE49-F238E27FC236}">
                  <a16:creationId xmlns:a16="http://schemas.microsoft.com/office/drawing/2014/main" id="{9052119A-432F-4811-8BBB-EE15AEF0A7EC}"/>
                </a:ext>
              </a:extLst>
            </p:cNvPr>
            <p:cNvGrpSpPr>
              <a:grpSpLocks noChangeAspect="1"/>
            </p:cNvGrpSpPr>
            <p:nvPr>
              <p:custDataLst>
                <p:tags r:id="rId27"/>
              </p:custDataLst>
            </p:nvPr>
          </p:nvGrpSpPr>
          <p:grpSpPr>
            <a:xfrm>
              <a:off x="7716535" y="2630582"/>
              <a:ext cx="228600" cy="228600"/>
              <a:chOff x="762000" y="1270000"/>
              <a:chExt cx="254000" cy="254000"/>
            </a:xfrm>
          </p:grpSpPr>
          <p:sp>
            <p:nvSpPr>
              <p:cNvPr id="223" name="Oval 222" hidden="1">
                <a:extLst>
                  <a:ext uri="{FF2B5EF4-FFF2-40B4-BE49-F238E27FC236}">
                    <a16:creationId xmlns:a16="http://schemas.microsoft.com/office/drawing/2014/main" id="{43C42D51-3894-41E3-B990-28D713C84135}"/>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4" name="Arc 223" hidden="1">
                <a:extLst>
                  <a:ext uri="{FF2B5EF4-FFF2-40B4-BE49-F238E27FC236}">
                    <a16:creationId xmlns:a16="http://schemas.microsoft.com/office/drawing/2014/main" id="{766D4BE9-94F8-4E8A-BBF1-BB6167260056}"/>
                  </a:ext>
                </a:extLst>
              </p:cNvPr>
              <p:cNvSpPr/>
              <p:nvPr>
                <p:custDataLst>
                  <p:tags r:id="rId41"/>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11" name="MoonLegend2" hidden="1">
              <a:extLst>
                <a:ext uri="{FF2B5EF4-FFF2-40B4-BE49-F238E27FC236}">
                  <a16:creationId xmlns:a16="http://schemas.microsoft.com/office/drawing/2014/main" id="{9B86A1AF-9865-49CE-8687-2D7E0F1E1FBE}"/>
                </a:ext>
              </a:extLst>
            </p:cNvPr>
            <p:cNvGrpSpPr>
              <a:grpSpLocks noChangeAspect="1"/>
            </p:cNvGrpSpPr>
            <p:nvPr>
              <p:custDataLst>
                <p:tags r:id="rId28"/>
              </p:custDataLst>
            </p:nvPr>
          </p:nvGrpSpPr>
          <p:grpSpPr>
            <a:xfrm>
              <a:off x="7716535" y="3006395"/>
              <a:ext cx="228600" cy="228600"/>
              <a:chOff x="762000" y="1270000"/>
              <a:chExt cx="254000" cy="254000"/>
            </a:xfrm>
          </p:grpSpPr>
          <p:sp>
            <p:nvSpPr>
              <p:cNvPr id="221" name="Oval 220" hidden="1">
                <a:extLst>
                  <a:ext uri="{FF2B5EF4-FFF2-40B4-BE49-F238E27FC236}">
                    <a16:creationId xmlns:a16="http://schemas.microsoft.com/office/drawing/2014/main" id="{B89B4BA3-A749-4361-BB50-4A5DDAD75D29}"/>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2" name="Arc 221" hidden="1">
                <a:extLst>
                  <a:ext uri="{FF2B5EF4-FFF2-40B4-BE49-F238E27FC236}">
                    <a16:creationId xmlns:a16="http://schemas.microsoft.com/office/drawing/2014/main" id="{1EEB4F2F-A42B-46D1-81B8-77EEAB6A5DA3}"/>
                  </a:ext>
                </a:extLst>
              </p:cNvPr>
              <p:cNvSpPr/>
              <p:nvPr>
                <p:custDataLst>
                  <p:tags r:id="rId39"/>
                </p:custDataLst>
              </p:nvPr>
            </p:nvSpPr>
            <p:spPr>
              <a:xfrm>
                <a:off x="762000" y="1270000"/>
                <a:ext cx="254000" cy="254000"/>
              </a:xfrm>
              <a:prstGeom prst="arc">
                <a:avLst>
                  <a:gd name="adj1" fmla="val 16200000"/>
                  <a:gd name="adj2" fmla="val 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12" name="MoonLegend3" hidden="1">
              <a:extLst>
                <a:ext uri="{FF2B5EF4-FFF2-40B4-BE49-F238E27FC236}">
                  <a16:creationId xmlns:a16="http://schemas.microsoft.com/office/drawing/2014/main" id="{C590F868-27B3-45F5-A555-2B00BD40FA15}"/>
                </a:ext>
              </a:extLst>
            </p:cNvPr>
            <p:cNvGrpSpPr>
              <a:grpSpLocks noChangeAspect="1"/>
            </p:cNvGrpSpPr>
            <p:nvPr>
              <p:custDataLst>
                <p:tags r:id="rId29"/>
              </p:custDataLst>
            </p:nvPr>
          </p:nvGrpSpPr>
          <p:grpSpPr>
            <a:xfrm>
              <a:off x="7716535" y="3382210"/>
              <a:ext cx="228600" cy="228600"/>
              <a:chOff x="762000" y="1270000"/>
              <a:chExt cx="254000" cy="254000"/>
            </a:xfrm>
          </p:grpSpPr>
          <p:sp>
            <p:nvSpPr>
              <p:cNvPr id="219" name="Oval 218" hidden="1">
                <a:extLst>
                  <a:ext uri="{FF2B5EF4-FFF2-40B4-BE49-F238E27FC236}">
                    <a16:creationId xmlns:a16="http://schemas.microsoft.com/office/drawing/2014/main" id="{E143B7FA-902A-4D9B-8319-170D772F49E2}"/>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0" name="Arc 219" hidden="1">
                <a:extLst>
                  <a:ext uri="{FF2B5EF4-FFF2-40B4-BE49-F238E27FC236}">
                    <a16:creationId xmlns:a16="http://schemas.microsoft.com/office/drawing/2014/main" id="{D94A680F-A92C-4B66-8C42-5318D9E76635}"/>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13" name="MoonLegend4" hidden="1">
              <a:extLst>
                <a:ext uri="{FF2B5EF4-FFF2-40B4-BE49-F238E27FC236}">
                  <a16:creationId xmlns:a16="http://schemas.microsoft.com/office/drawing/2014/main" id="{D8F5C9C3-CC19-4F1A-86EF-ED817A8BE148}"/>
                </a:ext>
              </a:extLst>
            </p:cNvPr>
            <p:cNvGrpSpPr>
              <a:grpSpLocks noChangeAspect="1"/>
            </p:cNvGrpSpPr>
            <p:nvPr>
              <p:custDataLst>
                <p:tags r:id="rId30"/>
              </p:custDataLst>
            </p:nvPr>
          </p:nvGrpSpPr>
          <p:grpSpPr>
            <a:xfrm>
              <a:off x="7716535" y="3758025"/>
              <a:ext cx="228600" cy="228600"/>
              <a:chOff x="762000" y="1270000"/>
              <a:chExt cx="254000" cy="254000"/>
            </a:xfrm>
          </p:grpSpPr>
          <p:sp>
            <p:nvSpPr>
              <p:cNvPr id="217" name="Oval 216" hidden="1">
                <a:extLst>
                  <a:ext uri="{FF2B5EF4-FFF2-40B4-BE49-F238E27FC236}">
                    <a16:creationId xmlns:a16="http://schemas.microsoft.com/office/drawing/2014/main" id="{24647CD1-79C4-4D08-9CDC-1EF566573C4B}"/>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8" name="Arc 217" hidden="1">
                <a:extLst>
                  <a:ext uri="{FF2B5EF4-FFF2-40B4-BE49-F238E27FC236}">
                    <a16:creationId xmlns:a16="http://schemas.microsoft.com/office/drawing/2014/main" id="{60BCE111-23A7-4464-9500-2729F9700908}"/>
                  </a:ext>
                </a:extLst>
              </p:cNvPr>
              <p:cNvSpPr/>
              <p:nvPr>
                <p:custDataLst>
                  <p:tags r:id="rId35"/>
                </p:custDataLst>
              </p:nvPr>
            </p:nvSpPr>
            <p:spPr>
              <a:xfrm>
                <a:off x="762000" y="1270000"/>
                <a:ext cx="254000" cy="254000"/>
              </a:xfrm>
              <a:prstGeom prst="arc">
                <a:avLst>
                  <a:gd name="adj1" fmla="val 16200000"/>
                  <a:gd name="adj2" fmla="val 108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14" name="MoonLegend5" hidden="1">
              <a:extLst>
                <a:ext uri="{FF2B5EF4-FFF2-40B4-BE49-F238E27FC236}">
                  <a16:creationId xmlns:a16="http://schemas.microsoft.com/office/drawing/2014/main" id="{F2E06C4D-6EB4-44C9-8457-15899943901A}"/>
                </a:ext>
              </a:extLst>
            </p:cNvPr>
            <p:cNvGrpSpPr>
              <a:grpSpLocks noChangeAspect="1"/>
            </p:cNvGrpSpPr>
            <p:nvPr>
              <p:custDataLst>
                <p:tags r:id="rId31"/>
              </p:custDataLst>
            </p:nvPr>
          </p:nvGrpSpPr>
          <p:grpSpPr>
            <a:xfrm>
              <a:off x="7716535" y="4133841"/>
              <a:ext cx="228600" cy="228600"/>
              <a:chOff x="762000" y="1270000"/>
              <a:chExt cx="254000" cy="254000"/>
            </a:xfrm>
          </p:grpSpPr>
          <p:sp>
            <p:nvSpPr>
              <p:cNvPr id="215" name="Oval 214" hidden="1">
                <a:extLst>
                  <a:ext uri="{FF2B5EF4-FFF2-40B4-BE49-F238E27FC236}">
                    <a16:creationId xmlns:a16="http://schemas.microsoft.com/office/drawing/2014/main" id="{A10D3BF5-26A4-4B19-B187-B27FDBED2089}"/>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6" name="Arc 215" hidden="1">
                <a:extLst>
                  <a:ext uri="{FF2B5EF4-FFF2-40B4-BE49-F238E27FC236}">
                    <a16:creationId xmlns:a16="http://schemas.microsoft.com/office/drawing/2014/main" id="{B08AA137-4789-47E8-B4AC-7F7AF23EE2C7}"/>
                  </a:ext>
                </a:extLst>
              </p:cNvPr>
              <p:cNvSpPr/>
              <p:nvPr>
                <p:custDataLst>
                  <p:tags r:id="rId33"/>
                </p:custDataLst>
              </p:nvPr>
            </p:nvSpPr>
            <p:spPr>
              <a:xfrm>
                <a:off x="762000" y="1270000"/>
                <a:ext cx="254000" cy="254000"/>
              </a:xfrm>
              <a:prstGeom prst="arc">
                <a:avLst>
                  <a:gd name="adj1" fmla="val 16200000"/>
                  <a:gd name="adj2" fmla="val 162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196" name="Group 195">
            <a:extLst>
              <a:ext uri="{FF2B5EF4-FFF2-40B4-BE49-F238E27FC236}">
                <a16:creationId xmlns:a16="http://schemas.microsoft.com/office/drawing/2014/main" id="{7B5A2E9A-65C0-498F-8DB5-A72AF498BFB1}"/>
              </a:ext>
            </a:extLst>
          </p:cNvPr>
          <p:cNvGrpSpPr/>
          <p:nvPr userDrawn="1"/>
        </p:nvGrpSpPr>
        <p:grpSpPr>
          <a:xfrm>
            <a:off x="9318251" y="6528816"/>
            <a:ext cx="2033975" cy="256591"/>
            <a:chOff x="9596444" y="6528816"/>
            <a:chExt cx="2033975" cy="256591"/>
          </a:xfrm>
        </p:grpSpPr>
        <p:grpSp>
          <p:nvGrpSpPr>
            <p:cNvPr id="197" name="Group 196">
              <a:extLst>
                <a:ext uri="{FF2B5EF4-FFF2-40B4-BE49-F238E27FC236}">
                  <a16:creationId xmlns:a16="http://schemas.microsoft.com/office/drawing/2014/main" id="{5D0FB789-11C8-44D1-BED9-81FF4CAAF4E4}"/>
                </a:ext>
              </a:extLst>
            </p:cNvPr>
            <p:cNvGrpSpPr/>
            <p:nvPr userDrawn="1"/>
          </p:nvGrpSpPr>
          <p:grpSpPr>
            <a:xfrm>
              <a:off x="10651738" y="6560134"/>
              <a:ext cx="978681" cy="225273"/>
              <a:chOff x="10651738" y="6560134"/>
              <a:chExt cx="978681" cy="225273"/>
            </a:xfrm>
          </p:grpSpPr>
          <p:sp>
            <p:nvSpPr>
              <p:cNvPr id="201" name="Freeform: Shape 200">
                <a:extLst>
                  <a:ext uri="{FF2B5EF4-FFF2-40B4-BE49-F238E27FC236}">
                    <a16:creationId xmlns:a16="http://schemas.microsoft.com/office/drawing/2014/main" id="{F7E778D8-C443-4486-BE91-B39C12F87066}"/>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02" name="Freeform: Shape 201">
                <a:extLst>
                  <a:ext uri="{FF2B5EF4-FFF2-40B4-BE49-F238E27FC236}">
                    <a16:creationId xmlns:a16="http://schemas.microsoft.com/office/drawing/2014/main" id="{1F3FE58B-85A3-4CC8-B4D1-C2FE1A2EC1FC}"/>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03" name="Freeform: Shape 202">
                <a:extLst>
                  <a:ext uri="{FF2B5EF4-FFF2-40B4-BE49-F238E27FC236}">
                    <a16:creationId xmlns:a16="http://schemas.microsoft.com/office/drawing/2014/main" id="{A909D9C1-56F8-4C0D-9930-557385D5501D}"/>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04" name="Freeform: Shape 203">
                <a:extLst>
                  <a:ext uri="{FF2B5EF4-FFF2-40B4-BE49-F238E27FC236}">
                    <a16:creationId xmlns:a16="http://schemas.microsoft.com/office/drawing/2014/main" id="{77E51928-85A9-4EC1-A29C-FC734619D5CB}"/>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05" name="Freeform: Shape 204">
                <a:extLst>
                  <a:ext uri="{FF2B5EF4-FFF2-40B4-BE49-F238E27FC236}">
                    <a16:creationId xmlns:a16="http://schemas.microsoft.com/office/drawing/2014/main" id="{358D6A23-887A-403D-A7FE-678B03D9C59F}"/>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06" name="Freeform: Shape 205">
                <a:extLst>
                  <a:ext uri="{FF2B5EF4-FFF2-40B4-BE49-F238E27FC236}">
                    <a16:creationId xmlns:a16="http://schemas.microsoft.com/office/drawing/2014/main" id="{EE095A74-A3EA-491D-82DA-99859EE29372}"/>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25" name="Freeform: Shape 224">
                <a:extLst>
                  <a:ext uri="{FF2B5EF4-FFF2-40B4-BE49-F238E27FC236}">
                    <a16:creationId xmlns:a16="http://schemas.microsoft.com/office/drawing/2014/main" id="{361E7FFB-F396-47CE-BF6A-B1F4D7549498}"/>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26" name="Freeform: Shape 225">
                <a:extLst>
                  <a:ext uri="{FF2B5EF4-FFF2-40B4-BE49-F238E27FC236}">
                    <a16:creationId xmlns:a16="http://schemas.microsoft.com/office/drawing/2014/main" id="{412C8204-BF5D-4AB3-852D-B3BB86398152}"/>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27" name="Freeform: Shape 226">
                <a:extLst>
                  <a:ext uri="{FF2B5EF4-FFF2-40B4-BE49-F238E27FC236}">
                    <a16:creationId xmlns:a16="http://schemas.microsoft.com/office/drawing/2014/main" id="{2F14D86E-18D4-4987-BB0F-E5AF7720D089}"/>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28" name="Freeform: Shape 227">
                <a:extLst>
                  <a:ext uri="{FF2B5EF4-FFF2-40B4-BE49-F238E27FC236}">
                    <a16:creationId xmlns:a16="http://schemas.microsoft.com/office/drawing/2014/main" id="{143D5924-B2B9-4EF7-83B2-57F8C0DB6B23}"/>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29" name="Freeform: Shape 228">
                <a:extLst>
                  <a:ext uri="{FF2B5EF4-FFF2-40B4-BE49-F238E27FC236}">
                    <a16:creationId xmlns:a16="http://schemas.microsoft.com/office/drawing/2014/main" id="{B5267E32-9A16-43FD-9F37-6FE143387C44}"/>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30" name="Freeform: Shape 229">
                <a:extLst>
                  <a:ext uri="{FF2B5EF4-FFF2-40B4-BE49-F238E27FC236}">
                    <a16:creationId xmlns:a16="http://schemas.microsoft.com/office/drawing/2014/main" id="{C028ACF0-7BD9-4A0A-9988-D1F0989A3DA8}"/>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31" name="Freeform: Shape 230">
                <a:extLst>
                  <a:ext uri="{FF2B5EF4-FFF2-40B4-BE49-F238E27FC236}">
                    <a16:creationId xmlns:a16="http://schemas.microsoft.com/office/drawing/2014/main" id="{13953F4F-B6E0-4539-B1A9-5AF34C79EFF1}"/>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32" name="Freeform: Shape 231">
                <a:extLst>
                  <a:ext uri="{FF2B5EF4-FFF2-40B4-BE49-F238E27FC236}">
                    <a16:creationId xmlns:a16="http://schemas.microsoft.com/office/drawing/2014/main" id="{2BC5433F-7E29-4F09-AE38-8A0442C240BB}"/>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pic>
          <p:nvPicPr>
            <p:cNvPr id="198" name="Picture 197" descr="Michigan among top 10 pro-business states, named most improved state in  CNBC rankings | Economic development, Pure michigan, Michigan">
              <a:extLst>
                <a:ext uri="{FF2B5EF4-FFF2-40B4-BE49-F238E27FC236}">
                  <a16:creationId xmlns:a16="http://schemas.microsoft.com/office/drawing/2014/main" id="{C37AEF7E-F106-4C30-AD27-5E432C928472}"/>
                </a:ext>
              </a:extLst>
            </p:cNvPr>
            <p:cNvPicPr>
              <a:picLocks noChangeAspect="1" noChangeArrowheads="1"/>
            </p:cNvPicPr>
            <p:nvPr userDrawn="1"/>
          </p:nvPicPr>
          <p:blipFill rotWithShape="1">
            <a:blip r:embed="rId44">
              <a:extLst>
                <a:ext uri="{BEBA8EAE-BF5A-486C-A8C5-ECC9F3942E4B}">
                  <a14:imgProps xmlns:a14="http://schemas.microsoft.com/office/drawing/2010/main">
                    <a14:imgLayer r:embed="rId45">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99" name="Picture 198" descr="Michigan among top 10 pro-business states, named most improved state in  CNBC rankings | Economic development, Pure michigan, Michigan">
              <a:extLst>
                <a:ext uri="{FF2B5EF4-FFF2-40B4-BE49-F238E27FC236}">
                  <a16:creationId xmlns:a16="http://schemas.microsoft.com/office/drawing/2014/main" id="{5329B42A-316A-4D51-8D8D-FCCF0EDC771A}"/>
                </a:ext>
              </a:extLst>
            </p:cNvPr>
            <p:cNvPicPr>
              <a:picLocks noChangeAspect="1" noChangeArrowheads="1"/>
            </p:cNvPicPr>
            <p:nvPr userDrawn="1"/>
          </p:nvPicPr>
          <p:blipFill rotWithShape="1">
            <a:blip r:embed="rId46">
              <a:extLs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00" name="Picture 199" descr="Michigan among top 10 pro-business states, named most improved state in  CNBC rankings | Economic development, Pure michigan, Michigan">
              <a:extLst>
                <a:ext uri="{FF2B5EF4-FFF2-40B4-BE49-F238E27FC236}">
                  <a16:creationId xmlns:a16="http://schemas.microsoft.com/office/drawing/2014/main" id="{E943362F-2261-4CF8-B13F-656F9BFF7D28}"/>
                </a:ext>
              </a:extLst>
            </p:cNvPr>
            <p:cNvPicPr>
              <a:picLocks noChangeAspect="1" noChangeArrowheads="1"/>
            </p:cNvPicPr>
            <p:nvPr userDrawn="1"/>
          </p:nvPicPr>
          <p:blipFill rotWithShape="1">
            <a:blip r:embed="rId47">
              <a:extLst>
                <a:ext uri="{BEBA8EAE-BF5A-486C-A8C5-ECC9F3942E4B}">
                  <a14:imgProps xmlns:a14="http://schemas.microsoft.com/office/drawing/2010/main">
                    <a14:imgLayer r:embed="rId48">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961871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Lst>
  <p:txStyles>
    <p:titleStyle>
      <a:lvl1pPr algn="l" defTabSz="914400" rtl="0" eaLnBrk="1" latinLnBrk="0" hangingPunct="1">
        <a:lnSpc>
          <a:spcPct val="100000"/>
        </a:lnSpc>
        <a:spcBef>
          <a:spcPct val="0"/>
        </a:spcBef>
        <a:buNone/>
        <a:defRPr lang="en-US" sz="2500" b="0"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7"/>
            </p:custDataLst>
            <p:extLst>
              <p:ext uri="{D42A27DB-BD31-4B8C-83A1-F6EECF244321}">
                <p14:modId xmlns:p14="http://schemas.microsoft.com/office/powerpoint/2010/main" val="42040419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7" imgW="413" imgH="416" progId="TCLayout.ActiveDocument.1">
                  <p:embed/>
                </p:oleObj>
              </mc:Choice>
              <mc:Fallback>
                <p:oleObj name="think-cell Slide" r:id="rId37"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148" name="Rectangle 147">
            <a:extLst>
              <a:ext uri="{FF2B5EF4-FFF2-40B4-BE49-F238E27FC236}">
                <a16:creationId xmlns:a16="http://schemas.microsoft.com/office/drawing/2014/main" id="{58938A65-A0CF-49D3-AEE6-5C84F568F891}"/>
              </a:ext>
            </a:extLst>
          </p:cNvPr>
          <p:cNvSpPr>
            <a:spLocks/>
          </p:cNvSpPr>
          <p:nvPr userDrawn="1"/>
        </p:nvSpPr>
        <p:spPr bwMode="ltGray">
          <a:xfrm>
            <a:off x="0" y="6486348"/>
            <a:ext cx="12192000" cy="371652"/>
          </a:xfrm>
          <a:prstGeom prst="rect">
            <a:avLst/>
          </a:prstGeom>
          <a:solidFill>
            <a:srgbClr val="001D5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15B28737-798E-48D4-BBDB-8EB35CB9FFFB}"/>
              </a:ext>
            </a:extLst>
          </p:cNvPr>
          <p:cNvSpPr/>
          <p:nvPr userDrawn="1">
            <p:custDataLst>
              <p:tags r:id="rId18"/>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9"/>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userDrawn="1">
            <p:ph type="title"/>
            <p:custDataLst>
              <p:tags r:id="rId20"/>
            </p:custDataLst>
          </p:nvPr>
        </p:nvSpPr>
        <p:spPr>
          <a:xfrm>
            <a:off x="554736" y="172212"/>
            <a:ext cx="11082528" cy="731520"/>
          </a:xfrm>
          <a:prstGeom prst="rect">
            <a:avLst/>
          </a:prstGeom>
        </p:spPr>
        <p:txBody>
          <a:bodyPr vert="horz" wrap="square" lIns="0" tIns="0" rIns="0" bIns="0" rtlCol="0" anchor="b" anchorCtr="0">
            <a:noAutofit/>
          </a:bodyPr>
          <a:lstStyle/>
          <a:p>
            <a:pPr lvl="0"/>
            <a:r>
              <a:rPr lang="en-US"/>
              <a:t>Click to edit Master title style</a:t>
            </a:r>
            <a:endParaRPr lang="en-US" dirty="0"/>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28927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1"/>
            </p:custDataLst>
          </p:nvPr>
        </p:nvSpPr>
        <p:spPr>
          <a:xfrm>
            <a:off x="5987738" y="2170800"/>
            <a:ext cx="3049253" cy="46166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br>
              <a:rPr lang="en-US" dirty="0"/>
            </a:br>
            <a:r>
              <a:rPr lang="en-US" sz="1400"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userDrawn="1">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0F568035-4C91-4DB2-A9F8-F3F688653959}"/>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3D2A75D1-356B-4790-AEDA-17C2786B11D1}"/>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2" name="Legend2" hidden="1">
              <a:extLst>
                <a:ext uri="{FF2B5EF4-FFF2-40B4-BE49-F238E27FC236}">
                  <a16:creationId xmlns:a16="http://schemas.microsoft.com/office/drawing/2014/main" id="{59A5E007-62B7-4C63-861D-A8956F51EC6B}"/>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69ABD0BC-39DA-4FFF-8585-C228FCBDCA7B}"/>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1610096-4D35-41A0-8880-6305FF602E5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5" name="LineLegend2" hidden="1">
              <a:extLst>
                <a:ext uri="{FF2B5EF4-FFF2-40B4-BE49-F238E27FC236}">
                  <a16:creationId xmlns:a16="http://schemas.microsoft.com/office/drawing/2014/main" id="{76A151BC-3C22-4CF6-A02E-962BBD0E7A9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6" name="LineLegend1" hidden="1">
              <a:extLst>
                <a:ext uri="{FF2B5EF4-FFF2-40B4-BE49-F238E27FC236}">
                  <a16:creationId xmlns:a16="http://schemas.microsoft.com/office/drawing/2014/main" id="{C026899F-354C-4214-83A6-D964AE439A04}"/>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31E3CBC-4A92-4CCA-B034-8DC1949285CB}"/>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3C683ADA-2D8E-4101-9DE2-810285D88109}"/>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86" name="Legend2" hidden="1">
              <a:extLst>
                <a:ext uri="{FF2B5EF4-FFF2-40B4-BE49-F238E27FC236}">
                  <a16:creationId xmlns:a16="http://schemas.microsoft.com/office/drawing/2014/main" id="{3EF18543-4AA3-4955-A398-0C9D38C079B2}"/>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8" name="Legend3" hidden="1">
              <a:extLst>
                <a:ext uri="{FF2B5EF4-FFF2-40B4-BE49-F238E27FC236}">
                  <a16:creationId xmlns:a16="http://schemas.microsoft.com/office/drawing/2014/main" id="{5F59D6C3-535D-411A-9351-6DA0819F9BA9}"/>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9" name="Legend4" hidden="1">
              <a:extLst>
                <a:ext uri="{FF2B5EF4-FFF2-40B4-BE49-F238E27FC236}">
                  <a16:creationId xmlns:a16="http://schemas.microsoft.com/office/drawing/2014/main" id="{96C75913-9539-44F1-97EA-F07037216AF8}"/>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00" name="Legend5" hidden="1">
              <a:extLst>
                <a:ext uri="{FF2B5EF4-FFF2-40B4-BE49-F238E27FC236}">
                  <a16:creationId xmlns:a16="http://schemas.microsoft.com/office/drawing/2014/main" id="{E19ECB28-F5AE-434F-81D2-8FE47EC69D1E}"/>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01" name="MoonLegend1" hidden="1">
              <a:extLst>
                <a:ext uri="{FF2B5EF4-FFF2-40B4-BE49-F238E27FC236}">
                  <a16:creationId xmlns:a16="http://schemas.microsoft.com/office/drawing/2014/main" id="{DAF91275-D932-449E-8B01-97CB098A91D5}"/>
                </a:ext>
              </a:extLst>
            </p:cNvPr>
            <p:cNvGrpSpPr>
              <a:grpSpLocks noChangeAspect="1"/>
            </p:cNvGrpSpPr>
            <p:nvPr>
              <p:custDataLst>
                <p:tags r:id="rId22"/>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8D5A8824-75EE-4AC0-84F9-27AEDD250A2B}"/>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5" name="Arc 214" hidden="1">
                <a:extLst>
                  <a:ext uri="{FF2B5EF4-FFF2-40B4-BE49-F238E27FC236}">
                    <a16:creationId xmlns:a16="http://schemas.microsoft.com/office/drawing/2014/main" id="{63621BB7-07F9-4538-8524-AF0F56AA0024}"/>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2" name="MoonLegend2" hidden="1">
              <a:extLst>
                <a:ext uri="{FF2B5EF4-FFF2-40B4-BE49-F238E27FC236}">
                  <a16:creationId xmlns:a16="http://schemas.microsoft.com/office/drawing/2014/main" id="{76EB5A4D-3ECD-4B28-B716-B0D950761350}"/>
                </a:ext>
              </a:extLst>
            </p:cNvPr>
            <p:cNvGrpSpPr>
              <a:grpSpLocks noChangeAspect="1"/>
            </p:cNvGrpSpPr>
            <p:nvPr>
              <p:custDataLst>
                <p:tags r:id="rId23"/>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F24AB3F1-7165-46A5-BB3F-04387C10F2F2}"/>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3" name="Arc 212" hidden="1">
                <a:extLst>
                  <a:ext uri="{FF2B5EF4-FFF2-40B4-BE49-F238E27FC236}">
                    <a16:creationId xmlns:a16="http://schemas.microsoft.com/office/drawing/2014/main" id="{AFC47490-8060-4697-841B-843E00EC81DC}"/>
                  </a:ext>
                </a:extLst>
              </p:cNvPr>
              <p:cNvSpPr/>
              <p:nvPr>
                <p:custDataLst>
                  <p:tags r:id="rId34"/>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3" name="MoonLegend3" hidden="1">
              <a:extLst>
                <a:ext uri="{FF2B5EF4-FFF2-40B4-BE49-F238E27FC236}">
                  <a16:creationId xmlns:a16="http://schemas.microsoft.com/office/drawing/2014/main" id="{ED1AD175-F7AA-48B1-A768-DDBAE2011453}"/>
                </a:ext>
              </a:extLst>
            </p:cNvPr>
            <p:cNvGrpSpPr>
              <a:grpSpLocks noChangeAspect="1"/>
            </p:cNvGrpSpPr>
            <p:nvPr>
              <p:custDataLst>
                <p:tags r:id="rId24"/>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DE363BFA-10D9-41EA-82A2-1F99BD537A2A}"/>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1" name="Arc 210" hidden="1">
                <a:extLst>
                  <a:ext uri="{FF2B5EF4-FFF2-40B4-BE49-F238E27FC236}">
                    <a16:creationId xmlns:a16="http://schemas.microsoft.com/office/drawing/2014/main" id="{4EAC253D-CCF8-4798-8A3F-19E9A7A75EC1}"/>
                  </a:ext>
                </a:extLst>
              </p:cNvPr>
              <p:cNvSpPr/>
              <p:nvPr>
                <p:custDataLst>
                  <p:tags r:id="rId3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4" name="MoonLegend4" hidden="1">
              <a:extLst>
                <a:ext uri="{FF2B5EF4-FFF2-40B4-BE49-F238E27FC236}">
                  <a16:creationId xmlns:a16="http://schemas.microsoft.com/office/drawing/2014/main" id="{11C5C590-AD5D-4481-B492-0CC748081B60}"/>
                </a:ext>
              </a:extLst>
            </p:cNvPr>
            <p:cNvGrpSpPr>
              <a:grpSpLocks noChangeAspect="1"/>
            </p:cNvGrpSpPr>
            <p:nvPr>
              <p:custDataLst>
                <p:tags r:id="rId25"/>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E115B971-1D36-40C9-BF9B-C703B3846E30}"/>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9" name="Arc 208" hidden="1">
                <a:extLst>
                  <a:ext uri="{FF2B5EF4-FFF2-40B4-BE49-F238E27FC236}">
                    <a16:creationId xmlns:a16="http://schemas.microsoft.com/office/drawing/2014/main" id="{CF1DDB83-A68C-44EC-A06B-716BB3F4A9DE}"/>
                  </a:ext>
                </a:extLst>
              </p:cNvPr>
              <p:cNvSpPr/>
              <p:nvPr>
                <p:custDataLst>
                  <p:tags r:id="rId30"/>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5" name="MoonLegend5" hidden="1">
              <a:extLst>
                <a:ext uri="{FF2B5EF4-FFF2-40B4-BE49-F238E27FC236}">
                  <a16:creationId xmlns:a16="http://schemas.microsoft.com/office/drawing/2014/main" id="{68CDCB1A-6A19-476C-A004-B6FEC6E8D811}"/>
                </a:ext>
              </a:extLst>
            </p:cNvPr>
            <p:cNvGrpSpPr>
              <a:grpSpLocks noChangeAspect="1"/>
            </p:cNvGrpSpPr>
            <p:nvPr>
              <p:custDataLst>
                <p:tags r:id="rId26"/>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46CBFCFC-82C2-4BF8-A313-1646CC24B941}"/>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7" name="Arc 206" hidden="1">
                <a:extLst>
                  <a:ext uri="{FF2B5EF4-FFF2-40B4-BE49-F238E27FC236}">
                    <a16:creationId xmlns:a16="http://schemas.microsoft.com/office/drawing/2014/main" id="{B65C7BFE-7866-4286-9A2D-4F19E55F4F32}"/>
                  </a:ext>
                </a:extLst>
              </p:cNvPr>
              <p:cNvSpPr/>
              <p:nvPr>
                <p:custDataLst>
                  <p:tags r:id="rId28"/>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16" name="LegendBoxes" hidden="1">
            <a:extLst>
              <a:ext uri="{FF2B5EF4-FFF2-40B4-BE49-F238E27FC236}">
                <a16:creationId xmlns:a16="http://schemas.microsoft.com/office/drawing/2014/main" id="{F442D5AE-F0ED-44B3-A05D-FC22E577861F}"/>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C4A99A6C-1B64-465F-9BB6-C80092C353E0}"/>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8" name="RectangleLegend2" hidden="1">
              <a:extLst>
                <a:ext uri="{FF2B5EF4-FFF2-40B4-BE49-F238E27FC236}">
                  <a16:creationId xmlns:a16="http://schemas.microsoft.com/office/drawing/2014/main" id="{BBEBA67A-D7C8-413D-814F-1E2FF78D276F}"/>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9" name="RectangleLegend3" hidden="1">
              <a:extLst>
                <a:ext uri="{FF2B5EF4-FFF2-40B4-BE49-F238E27FC236}">
                  <a16:creationId xmlns:a16="http://schemas.microsoft.com/office/drawing/2014/main" id="{1ED38FBF-355A-407F-9AF0-D783B5CDF22D}"/>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0" name="RectangleLegend4" hidden="1">
              <a:extLst>
                <a:ext uri="{FF2B5EF4-FFF2-40B4-BE49-F238E27FC236}">
                  <a16:creationId xmlns:a16="http://schemas.microsoft.com/office/drawing/2014/main" id="{45251E4B-FAB4-4EC8-A34B-6E1D05A2C839}"/>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1" name="RectangleLegend5" hidden="1">
              <a:extLst>
                <a:ext uri="{FF2B5EF4-FFF2-40B4-BE49-F238E27FC236}">
                  <a16:creationId xmlns:a16="http://schemas.microsoft.com/office/drawing/2014/main" id="{9F490918-0F3E-481D-BA02-488E67AB5333}"/>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2" name="Legend1" hidden="1">
              <a:extLst>
                <a:ext uri="{FF2B5EF4-FFF2-40B4-BE49-F238E27FC236}">
                  <a16:creationId xmlns:a16="http://schemas.microsoft.com/office/drawing/2014/main" id="{5A77A77B-B2E4-44E1-8E57-B8636BC4707B}"/>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3" name="Legend2" hidden="1">
              <a:extLst>
                <a:ext uri="{FF2B5EF4-FFF2-40B4-BE49-F238E27FC236}">
                  <a16:creationId xmlns:a16="http://schemas.microsoft.com/office/drawing/2014/main" id="{A26EFEEA-7FC8-412F-A35D-F859BD269A11}"/>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4" name="Legend3" hidden="1">
              <a:extLst>
                <a:ext uri="{FF2B5EF4-FFF2-40B4-BE49-F238E27FC236}">
                  <a16:creationId xmlns:a16="http://schemas.microsoft.com/office/drawing/2014/main" id="{34E33E31-3990-48F4-83AC-9A97C26E2EFB}"/>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5" name="Legend4" hidden="1">
              <a:extLst>
                <a:ext uri="{FF2B5EF4-FFF2-40B4-BE49-F238E27FC236}">
                  <a16:creationId xmlns:a16="http://schemas.microsoft.com/office/drawing/2014/main" id="{7A59C431-EEAC-4828-B1B9-6F8C45D5D3B9}"/>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6" name="Legend5" hidden="1">
              <a:extLst>
                <a:ext uri="{FF2B5EF4-FFF2-40B4-BE49-F238E27FC236}">
                  <a16:creationId xmlns:a16="http://schemas.microsoft.com/office/drawing/2014/main" id="{51D12DE6-82A4-4D35-89F0-2B16855DFCF2}"/>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grpSp>
        <p:nvGrpSpPr>
          <p:cNvPr id="48" name="Group 47">
            <a:extLst>
              <a:ext uri="{FF2B5EF4-FFF2-40B4-BE49-F238E27FC236}">
                <a16:creationId xmlns:a16="http://schemas.microsoft.com/office/drawing/2014/main" id="{8D94E8FB-DDC8-47CC-8FC7-EA101FE687A7}"/>
              </a:ext>
            </a:extLst>
          </p:cNvPr>
          <p:cNvGrpSpPr/>
          <p:nvPr userDrawn="1"/>
        </p:nvGrpSpPr>
        <p:grpSpPr>
          <a:xfrm>
            <a:off x="9318251" y="6528816"/>
            <a:ext cx="2033975" cy="256591"/>
            <a:chOff x="9596444" y="6528816"/>
            <a:chExt cx="2033975" cy="256591"/>
          </a:xfrm>
        </p:grpSpPr>
        <p:grpSp>
          <p:nvGrpSpPr>
            <p:cNvPr id="47" name="Group 46">
              <a:extLst>
                <a:ext uri="{FF2B5EF4-FFF2-40B4-BE49-F238E27FC236}">
                  <a16:creationId xmlns:a16="http://schemas.microsoft.com/office/drawing/2014/main" id="{A762231C-2842-4BF6-A930-A2EF831A9C73}"/>
                </a:ext>
              </a:extLst>
            </p:cNvPr>
            <p:cNvGrpSpPr/>
            <p:nvPr userDrawn="1"/>
          </p:nvGrpSpPr>
          <p:grpSpPr>
            <a:xfrm>
              <a:off x="10651738" y="6560134"/>
              <a:ext cx="978681" cy="225273"/>
              <a:chOff x="10651738" y="6560134"/>
              <a:chExt cx="978681" cy="225273"/>
            </a:xfrm>
          </p:grpSpPr>
          <p:sp>
            <p:nvSpPr>
              <p:cNvPr id="31" name="Freeform: Shape 30">
                <a:extLst>
                  <a:ext uri="{FF2B5EF4-FFF2-40B4-BE49-F238E27FC236}">
                    <a16:creationId xmlns:a16="http://schemas.microsoft.com/office/drawing/2014/main" id="{4CF5CE64-B4E4-4BE0-AFB4-7167FE86361D}"/>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DE739F47-0957-4DB6-B1AF-2327B7BB261C}"/>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chemeClr val="bg1"/>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0A2430F6-6359-4980-BB17-DD0F837EB2C5}"/>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9DBA77AF-5247-4F8A-B7CE-0368FAAA429C}"/>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chemeClr val="bg1"/>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52F2A359-4B2E-4136-9BB4-A5B8B1CC816C}"/>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E565362A-F5DF-412C-9FDD-D74F55BE0CD4}"/>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D3C8C76F-FA7F-4E44-AA50-DD18D1CC1A11}"/>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6DA617E3-99D9-423F-8574-4C30F9DB69F7}"/>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chemeClr val="bg1"/>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6A9359D0-3285-4608-934E-53B85D2A891A}"/>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30989D69-58ED-450A-B911-9E91EE6ADA13}"/>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15F8500-CBAC-47D4-B324-FD49091E0599}"/>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chemeClr val="bg1"/>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E7FB7712-5189-4DC7-A0DF-A65008C458EE}"/>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chemeClr val="bg1"/>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8AE6735E-225D-4FAF-8F06-8E47561E01CF}"/>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5B41FAE7-A9CD-4D5D-9B9A-946CBF94BF9B}"/>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chemeClr val="bg1"/>
              </a:solidFill>
              <a:ln w="9525" cap="flat">
                <a:noFill/>
                <a:prstDash val="solid"/>
                <a:miter/>
              </a:ln>
            </p:spPr>
            <p:txBody>
              <a:bodyPr rtlCol="0" anchor="ctr"/>
              <a:lstStyle/>
              <a:p>
                <a:endParaRPr lang="en-US" dirty="0"/>
              </a:p>
            </p:txBody>
          </p:sp>
        </p:grpSp>
        <p:pic>
          <p:nvPicPr>
            <p:cNvPr id="163" name="Picture 162" descr="Michigan among top 10 pro-business states, named most improved state in  CNBC rankings | Economic development, Pure michigan, Michigan">
              <a:extLst>
                <a:ext uri="{FF2B5EF4-FFF2-40B4-BE49-F238E27FC236}">
                  <a16:creationId xmlns:a16="http://schemas.microsoft.com/office/drawing/2014/main" id="{7EA70B32-D246-4E8C-AFB8-C35153A8F3E4}"/>
                </a:ext>
              </a:extLst>
            </p:cNvPr>
            <p:cNvPicPr>
              <a:picLocks noChangeAspect="1" noChangeArrowheads="1"/>
            </p:cNvPicPr>
            <p:nvPr userDrawn="1"/>
          </p:nvPicPr>
          <p:blipFill rotWithShape="1">
            <a:blip r:embed="rId39" cstate="screen">
              <a:extLst>
                <a:ext uri="{BEBA8EAE-BF5A-486C-A8C5-ECC9F3942E4B}">
                  <a14:imgProps xmlns:a14="http://schemas.microsoft.com/office/drawing/2010/main">
                    <a14:imgLayer r:embed="rId40">
                      <a14:imgEffect>
                        <a14:brightnessContrast bright="100000"/>
                      </a14:imgEffect>
                    </a14:imgLayer>
                  </a14:imgProps>
                </a:ext>
                <a:ext uri="{28A0092B-C50C-407E-A947-70E740481C1C}">
                  <a14:useLocalDpi xmlns:a14="http://schemas.microsoft.com/office/drawing/2010/main"/>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85" name="Picture 184" descr="Michigan among top 10 pro-business states, named most improved state in  CNBC rankings | Economic development, Pure michigan, Michigan">
              <a:extLst>
                <a:ext uri="{FF2B5EF4-FFF2-40B4-BE49-F238E27FC236}">
                  <a16:creationId xmlns:a16="http://schemas.microsoft.com/office/drawing/2014/main" id="{4C06DC77-C9A3-4A77-AF13-A298834714C1}"/>
                </a:ext>
              </a:extLst>
            </p:cNvPr>
            <p:cNvPicPr>
              <a:picLocks noChangeAspect="1" noChangeArrowheads="1"/>
            </p:cNvPicPr>
            <p:nvPr userDrawn="1"/>
          </p:nvPicPr>
          <p:blipFill rotWithShape="1">
            <a:blip r:embed="rId41" cstate="screen">
              <a:extLst>
                <a:ext uri="{28A0092B-C50C-407E-A947-70E740481C1C}">
                  <a14:useLocalDpi xmlns:a14="http://schemas.microsoft.com/office/drawing/2010/main"/>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92" name="Picture 191" descr="Michigan among top 10 pro-business states, named most improved state in  CNBC rankings | Economic development, Pure michigan, Michigan">
              <a:extLst>
                <a:ext uri="{FF2B5EF4-FFF2-40B4-BE49-F238E27FC236}">
                  <a16:creationId xmlns:a16="http://schemas.microsoft.com/office/drawing/2014/main" id="{EC8B3AB4-2EB8-4CDF-9065-EBBC7BEBD7DE}"/>
                </a:ext>
              </a:extLst>
            </p:cNvPr>
            <p:cNvPicPr>
              <a:picLocks noChangeAspect="1" noChangeArrowheads="1"/>
            </p:cNvPicPr>
            <p:nvPr userDrawn="1"/>
          </p:nvPicPr>
          <p:blipFill rotWithShape="1">
            <a:blip r:embed="rId42" cstate="screen">
              <a:extLst>
                <a:ext uri="{BEBA8EAE-BF5A-486C-A8C5-ECC9F3942E4B}">
                  <a14:imgProps xmlns:a14="http://schemas.microsoft.com/office/drawing/2010/main">
                    <a14:imgLayer r:embed="rId43">
                      <a14:imgEffect>
                        <a14:brightnessContrast bright="100000"/>
                      </a14:imgEffect>
                    </a14:imgLayer>
                  </a14:imgProps>
                </a:ext>
                <a:ext uri="{28A0092B-C50C-407E-A947-70E740481C1C}">
                  <a14:useLocalDpi xmlns:a14="http://schemas.microsoft.com/office/drawing/2010/main"/>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5999102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Lst>
  <p:txStyles>
    <p:titleStyle>
      <a:lvl1pPr algn="l" defTabSz="914400" rtl="0" eaLnBrk="1" latinLnBrk="0" hangingPunct="1">
        <a:lnSpc>
          <a:spcPct val="100000"/>
        </a:lnSpc>
        <a:spcBef>
          <a:spcPct val="0"/>
        </a:spcBef>
        <a:buNone/>
        <a:defRPr lang="en-US" sz="2500" b="0"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accent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
            </p:custDataLst>
            <p:extLst>
              <p:ext uri="{D42A27DB-BD31-4B8C-83A1-F6EECF244321}">
                <p14:modId xmlns:p14="http://schemas.microsoft.com/office/powerpoint/2010/main" val="1650574595"/>
              </p:ex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name="think-cell Slide" r:id="rId21" imgW="270" imgH="270" progId="TCLayout.ActiveDocument.1">
                  <p:embed/>
                </p:oleObj>
              </mc:Choice>
              <mc:Fallback>
                <p:oleObj name="think-cell Slide" r:id="rId21" imgW="270" imgH="270" progId="TCLayout.ActiveDocument.1">
                  <p:embed/>
                  <p:pic>
                    <p:nvPicPr>
                      <p:cNvPr id="2" name="Object 1" hidden="1"/>
                      <p:cNvPicPr/>
                      <p:nvPr/>
                    </p:nvPicPr>
                    <p:blipFill>
                      <a:blip r:embed="rId22"/>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5"/>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dirty="0">
              <a:solidFill>
                <a:schemeClr val="tx1"/>
              </a:solidFill>
              <a:latin typeface="Arial" panose="020B0604020202020204" pitchFamily="34" charset="0"/>
              <a:ea typeface="+mn-ea"/>
              <a:cs typeface="+mn-cs"/>
              <a:sym typeface="Arial" panose="020B0604020202020204" pitchFamily="34" charset="0"/>
            </a:endParaRPr>
          </a:p>
        </p:txBody>
      </p:sp>
      <p:grpSp>
        <p:nvGrpSpPr>
          <p:cNvPr id="5" name="Group 4">
            <a:extLst>
              <a:ext uri="{FF2B5EF4-FFF2-40B4-BE49-F238E27FC236}">
                <a16:creationId xmlns:a16="http://schemas.microsoft.com/office/drawing/2014/main" id="{9182722B-8D36-451B-BCE6-32126BE4CFAD}"/>
              </a:ext>
            </a:extLst>
          </p:cNvPr>
          <p:cNvGrpSpPr/>
          <p:nvPr userDrawn="1"/>
        </p:nvGrpSpPr>
        <p:grpSpPr>
          <a:xfrm>
            <a:off x="0" y="6325564"/>
            <a:ext cx="12192000" cy="532436"/>
            <a:chOff x="0" y="6325564"/>
            <a:chExt cx="12192000" cy="532436"/>
          </a:xfrm>
        </p:grpSpPr>
        <p:pic>
          <p:nvPicPr>
            <p:cNvPr id="63" name="Picture 62" descr="Slide-2.jpg">
              <a:extLst>
                <a:ext uri="{FF2B5EF4-FFF2-40B4-BE49-F238E27FC236}">
                  <a16:creationId xmlns:a16="http://schemas.microsoft.com/office/drawing/2014/main" id="{B804C73B-FC2F-454E-8B73-25AE43E595EE}"/>
                </a:ext>
              </a:extLst>
            </p:cNvPr>
            <p:cNvPicPr>
              <a:picLocks/>
            </p:cNvPicPr>
            <p:nvPr userDrawn="1"/>
          </p:nvPicPr>
          <p:blipFill rotWithShape="1">
            <a:blip r:embed="rId23" cstate="screen">
              <a:extLst>
                <a:ext uri="{28A0092B-C50C-407E-A947-70E740481C1C}">
                  <a14:useLocalDpi xmlns:a14="http://schemas.microsoft.com/office/drawing/2010/main"/>
                </a:ext>
              </a:extLst>
            </a:blip>
            <a:srcRect/>
            <a:stretch/>
          </p:blipFill>
          <p:spPr>
            <a:xfrm>
              <a:off x="0" y="6325564"/>
              <a:ext cx="11889566" cy="532436"/>
            </a:xfrm>
            <a:prstGeom prst="rect">
              <a:avLst/>
            </a:prstGeom>
          </p:spPr>
        </p:pic>
        <p:sp>
          <p:nvSpPr>
            <p:cNvPr id="4" name="Rectangle 3">
              <a:extLst>
                <a:ext uri="{FF2B5EF4-FFF2-40B4-BE49-F238E27FC236}">
                  <a16:creationId xmlns:a16="http://schemas.microsoft.com/office/drawing/2014/main" id="{4B1D452D-0315-4FD3-A8F8-8177CAC7D64E}"/>
                </a:ext>
              </a:extLst>
            </p:cNvPr>
            <p:cNvSpPr>
              <a:spLocks/>
            </p:cNvSpPr>
            <p:nvPr userDrawn="1"/>
          </p:nvSpPr>
          <p:spPr>
            <a:xfrm>
              <a:off x="11760342" y="6325564"/>
              <a:ext cx="431658" cy="532436"/>
            </a:xfrm>
            <a:prstGeom prst="rect">
              <a:avLst/>
            </a:prstGeom>
            <a:solidFill>
              <a:srgbClr val="001D5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solidFill>
                  <a:schemeClr val="tx1"/>
                </a:solidFill>
              </a:endParaRPr>
            </a:p>
          </p:txBody>
        </p:sp>
      </p:grpSp>
      <p:sp>
        <p:nvSpPr>
          <p:cNvPr id="1033" name="doc id"/>
          <p:cNvSpPr>
            <a:spLocks noChangeArrowheads="1"/>
          </p:cNvSpPr>
          <p:nvPr/>
        </p:nvSpPr>
        <p:spPr bwMode="gray">
          <a:xfrm flipH="1">
            <a:off x="10658003" y="51835"/>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26"/>
            <a:endParaRPr lang="x-none" sz="612" baseline="0" noProof="0" dirty="0">
              <a:solidFill>
                <a:schemeClr val="accent6"/>
              </a:solidFill>
              <a:latin typeface="+mn-lt"/>
              <a:ea typeface="+mn-ea"/>
            </a:endParaRPr>
          </a:p>
        </p:txBody>
      </p:sp>
      <p:sp>
        <p:nvSpPr>
          <p:cNvPr id="19" name="Title"/>
          <p:cNvSpPr>
            <a:spLocks noGrp="1" noChangeArrowheads="1"/>
          </p:cNvSpPr>
          <p:nvPr>
            <p:ph type="title"/>
          </p:nvPr>
        </p:nvSpPr>
        <p:spPr bwMode="gray">
          <a:xfrm>
            <a:off x="161987" y="234866"/>
            <a:ext cx="117254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endParaRPr lang="x-none" noProof="0" dirty="0"/>
          </a:p>
        </p:txBody>
      </p:sp>
      <p:sp>
        <p:nvSpPr>
          <p:cNvPr id="10" name="1. On-page tracker" hidden="1"/>
          <p:cNvSpPr>
            <a:spLocks noChangeArrowheads="1"/>
          </p:cNvSpPr>
          <p:nvPr userDrawn="1"/>
        </p:nvSpPr>
        <p:spPr bwMode="gray">
          <a:xfrm>
            <a:off x="161986" y="77303"/>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noProof="0" dirty="0">
                <a:solidFill>
                  <a:schemeClr val="accent6"/>
                </a:solidFill>
                <a:latin typeface="+mn-lt"/>
                <a:ea typeface="+mn-ea"/>
              </a:rPr>
              <a:t>TRACKER</a:t>
            </a:r>
          </a:p>
        </p:txBody>
      </p:sp>
      <p:sp>
        <p:nvSpPr>
          <p:cNvPr id="11" name="3. Unit of measure" hidden="1"/>
          <p:cNvSpPr txBox="1">
            <a:spLocks noChangeArrowheads="1"/>
          </p:cNvSpPr>
          <p:nvPr userDrawn="1"/>
        </p:nvSpPr>
        <p:spPr bwMode="gray">
          <a:xfrm>
            <a:off x="161987" y="556168"/>
            <a:ext cx="11725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noProof="0" dirty="0">
                <a:solidFill>
                  <a:schemeClr val="accent6"/>
                </a:solidFill>
                <a:latin typeface="+mn-lt"/>
                <a:ea typeface="+mn-ea"/>
              </a:rPr>
              <a:t>Subtitle</a:t>
            </a:r>
          </a:p>
        </p:txBody>
      </p:sp>
      <p:sp>
        <p:nvSpPr>
          <p:cNvPr id="13" name="4. Footnote" hidden="1"/>
          <p:cNvSpPr txBox="1">
            <a:spLocks noChangeArrowheads="1"/>
          </p:cNvSpPr>
          <p:nvPr/>
        </p:nvSpPr>
        <p:spPr bwMode="gray">
          <a:xfrm>
            <a:off x="161986" y="6148078"/>
            <a:ext cx="11630453" cy="1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4138" indent="-84138">
              <a:defRPr lang="x-none"/>
            </a:pPr>
            <a:r>
              <a:rPr lang="en-US" sz="800" baseline="0" noProof="0" dirty="0">
                <a:solidFill>
                  <a:schemeClr val="accent6"/>
                </a:solidFill>
                <a:latin typeface="+mn-lt"/>
                <a:ea typeface="+mn-ea"/>
              </a:rPr>
              <a:t>1 Footnote</a:t>
            </a:r>
          </a:p>
        </p:txBody>
      </p:sp>
      <p:sp>
        <p:nvSpPr>
          <p:cNvPr id="14" name="5. Source" hidden="1"/>
          <p:cNvSpPr>
            <a:spLocks noChangeArrowheads="1"/>
          </p:cNvSpPr>
          <p:nvPr/>
        </p:nvSpPr>
        <p:spPr bwMode="gray">
          <a:xfrm>
            <a:off x="161986" y="6530232"/>
            <a:ext cx="8456233" cy="1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marL="519113" indent="-519113" defTabSz="1218026">
              <a:tabLst/>
            </a:pPr>
            <a:r>
              <a:rPr lang="en-US" sz="800" baseline="0" noProof="0" dirty="0">
                <a:solidFill>
                  <a:schemeClr val="bg1"/>
                </a:solidFill>
                <a:latin typeface="+mn-lt"/>
                <a:ea typeface="+mn-ea"/>
              </a:rPr>
              <a:t>SOURCE : Source</a:t>
            </a:r>
          </a:p>
        </p:txBody>
      </p:sp>
      <p:sp>
        <p:nvSpPr>
          <p:cNvPr id="3" name="Rectangle 286"/>
          <p:cNvSpPr>
            <a:spLocks noGrp="1"/>
          </p:cNvSpPr>
          <p:nvPr userDrawn="1">
            <p:ph type="body" idx="1"/>
          </p:nvPr>
        </p:nvSpPr>
        <p:spPr bwMode="gray">
          <a:xfrm>
            <a:off x="2371623" y="2769659"/>
            <a:ext cx="5801188" cy="1231106"/>
          </a:xfrm>
          <a:prstGeom prst="rect">
            <a:avLst/>
          </a:prstGeom>
        </p:spPr>
        <p:txBody>
          <a:bodyPr vert="horz" wrap="square" lIns="0" tIns="0" rIns="0" bIns="0" rtlCol="0">
            <a:spAutoFit/>
          </a:bodyPr>
          <a:lstStyle/>
          <a:p>
            <a:pPr lvl="0" latinLnBrk="0"/>
            <a:r>
              <a:rPr lang="en-US" dirty="0"/>
              <a:t>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a:t>Fifth level</a:t>
            </a:r>
            <a:endParaRPr lang="en-US" dirty="0"/>
          </a:p>
        </p:txBody>
      </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dirty="0">
                  <a:latin typeface="+mn-lt"/>
                  <a:ea typeface="+mn-ea"/>
                </a:rPr>
                <a:t>Title</a:t>
              </a:r>
            </a:p>
            <a:p>
              <a:r>
                <a:rPr lang="x-none" sz="1600" baseline="0" noProof="0" dirty="0">
                  <a:solidFill>
                    <a:schemeClr val="accent6"/>
                  </a:solidFill>
                  <a:latin typeface="+mn-lt"/>
                  <a:ea typeface="+mn-ea"/>
                </a:rPr>
                <a:t>Unit of measure</a:t>
              </a:r>
            </a:p>
          </p:txBody>
        </p:sp>
      </p:grpSp>
      <p:grpSp>
        <p:nvGrpSpPr>
          <p:cNvPr id="59" name="LegendBoxes" hidden="1"/>
          <p:cNvGrpSpPr>
            <a:grpSpLocks/>
          </p:cNvGrpSpPr>
          <p:nvPr userDrawn="1"/>
        </p:nvGrpSpPr>
        <p:grpSpPr bwMode="auto">
          <a:xfrm>
            <a:off x="11123883" y="26995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10" name="LegendLines" hidden="1"/>
          <p:cNvGrpSpPr>
            <a:grpSpLocks/>
          </p:cNvGrpSpPr>
          <p:nvPr userDrawn="1"/>
        </p:nvGrpSpPr>
        <p:grpSpPr bwMode="auto">
          <a:xfrm>
            <a:off x="10815908" y="26995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grpSp>
        <p:nvGrpSpPr>
          <p:cNvPr id="117" name="Sticker" hidden="1"/>
          <p:cNvGrpSpPr/>
          <p:nvPr userDrawn="1"/>
        </p:nvGrpSpPr>
        <p:grpSpPr bwMode="auto">
          <a:xfrm>
            <a:off x="11162465" y="26995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dirty="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121" name="LegendMoons" hidden="1"/>
          <p:cNvGrpSpPr/>
          <p:nvPr userDrawn="1"/>
        </p:nvGrpSpPr>
        <p:grpSpPr bwMode="auto">
          <a:xfrm>
            <a:off x="11057041" y="269955"/>
            <a:ext cx="830430" cy="1306516"/>
            <a:chOff x="6655594" y="273840"/>
            <a:chExt cx="830430" cy="1306516"/>
          </a:xfrm>
        </p:grpSpPr>
        <p:grpSp>
          <p:nvGrpSpPr>
            <p:cNvPr id="122" name="MoonLegend1"/>
            <p:cNvGrpSpPr>
              <a:grpSpLocks noChangeAspect="1"/>
            </p:cNvGrpSpPr>
            <p:nvPr>
              <p:custDataLst>
                <p:tags r:id="rId6"/>
              </p:custDataLst>
            </p:nvPr>
          </p:nvGrpSpPr>
          <p:grpSpPr bwMode="auto">
            <a:xfrm>
              <a:off x="6655594" y="273840"/>
              <a:ext cx="209550" cy="209551"/>
              <a:chOff x="4533" y="183"/>
              <a:chExt cx="144" cy="144"/>
            </a:xfrm>
          </p:grpSpPr>
          <p:sp>
            <p:nvSpPr>
              <p:cNvPr id="140" name="Oval 38"/>
              <p:cNvSpPr>
                <a:spLocks noChangeAspect="1" noChangeArrowheads="1"/>
              </p:cNvSpPr>
              <p:nvPr>
                <p:custDataLst>
                  <p:tags r:id="rId19"/>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41" name="Arc 39"/>
              <p:cNvSpPr>
                <a:spLocks noChangeAspect="1"/>
              </p:cNvSpPr>
              <p:nvPr>
                <p:custDataLst>
                  <p:tags r:id="rId20"/>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3" name="MoonLegend2"/>
            <p:cNvGrpSpPr>
              <a:grpSpLocks noChangeAspect="1"/>
            </p:cNvGrpSpPr>
            <p:nvPr>
              <p:custDataLst>
                <p:tags r:id="rId7"/>
              </p:custDataLst>
            </p:nvPr>
          </p:nvGrpSpPr>
          <p:grpSpPr bwMode="auto">
            <a:xfrm>
              <a:off x="6655594" y="548081"/>
              <a:ext cx="209550" cy="209551"/>
              <a:chOff x="1694" y="2044"/>
              <a:chExt cx="160" cy="160"/>
            </a:xfrm>
          </p:grpSpPr>
          <p:sp>
            <p:nvSpPr>
              <p:cNvPr id="138" name="Oval 41"/>
              <p:cNvSpPr>
                <a:spLocks noChangeAspect="1" noChangeArrowheads="1"/>
              </p:cNvSpPr>
              <p:nvPr>
                <p:custDataLst>
                  <p:tags r:id="rId17"/>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9" name="Arc 42"/>
              <p:cNvSpPr>
                <a:spLocks noChangeAspect="1"/>
              </p:cNvSpPr>
              <p:nvPr>
                <p:custDataLst>
                  <p:tags r:id="rId18"/>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4" name="MoonLegend4"/>
            <p:cNvGrpSpPr>
              <a:grpSpLocks noChangeAspect="1"/>
            </p:cNvGrpSpPr>
            <p:nvPr>
              <p:custDataLst>
                <p:tags r:id="rId8"/>
              </p:custDataLst>
            </p:nvPr>
          </p:nvGrpSpPr>
          <p:grpSpPr bwMode="auto">
            <a:xfrm>
              <a:off x="6655594" y="1096563"/>
              <a:ext cx="209550" cy="209551"/>
              <a:chOff x="4495" y="1198"/>
              <a:chExt cx="160" cy="160"/>
            </a:xfrm>
          </p:grpSpPr>
          <p:sp>
            <p:nvSpPr>
              <p:cNvPr id="136" name="Oval 47"/>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7" name="Arc 48"/>
              <p:cNvSpPr>
                <a:spLocks noChangeAspect="1"/>
              </p:cNvSpPr>
              <p:nvPr>
                <p:custDataLst>
                  <p:tags r:id="rId16"/>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5" name="MoonLegend5"/>
            <p:cNvGrpSpPr>
              <a:grpSpLocks noChangeAspect="1"/>
            </p:cNvGrpSpPr>
            <p:nvPr>
              <p:custDataLst>
                <p:tags r:id="rId9"/>
              </p:custDataLst>
            </p:nvPr>
          </p:nvGrpSpPr>
          <p:grpSpPr bwMode="auto">
            <a:xfrm>
              <a:off x="6655594" y="1370805"/>
              <a:ext cx="209550" cy="209551"/>
              <a:chOff x="4495" y="1440"/>
              <a:chExt cx="160" cy="160"/>
            </a:xfrm>
          </p:grpSpPr>
          <p:sp>
            <p:nvSpPr>
              <p:cNvPr id="134" name="Oval 50"/>
              <p:cNvSpPr>
                <a:spLocks noChangeAspect="1" noChangeArrowheads="1"/>
              </p:cNvSpPr>
              <p:nvPr>
                <p:custDataLst>
                  <p:tags r:id="rId13"/>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5" name="Oval 51"/>
              <p:cNvSpPr>
                <a:spLocks noChangeAspect="1" noChangeArrowheads="1"/>
              </p:cNvSpPr>
              <p:nvPr>
                <p:custDataLst>
                  <p:tags r:id="rId14"/>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sp>
          <p:nvSpPr>
            <p:cNvPr id="126" name="Legend1"/>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7" name="Legend2"/>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8" name="Legend3"/>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9" name="Legend4"/>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30" name="Legend5"/>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nvGrpSpPr>
            <p:cNvPr id="131" name="MoonLegend3"/>
            <p:cNvGrpSpPr>
              <a:grpSpLocks noChangeAspect="1"/>
            </p:cNvGrpSpPr>
            <p:nvPr>
              <p:custDataLst>
                <p:tags r:id="rId10"/>
              </p:custDataLst>
            </p:nvPr>
          </p:nvGrpSpPr>
          <p:grpSpPr bwMode="auto">
            <a:xfrm>
              <a:off x="6655594" y="822322"/>
              <a:ext cx="209550" cy="209551"/>
              <a:chOff x="4495" y="1198"/>
              <a:chExt cx="160" cy="160"/>
            </a:xfrm>
          </p:grpSpPr>
          <p:sp>
            <p:nvSpPr>
              <p:cNvPr id="132" name="Oval 47"/>
              <p:cNvSpPr>
                <a:spLocks noChangeAspect="1" noChangeArrowheads="1"/>
              </p:cNvSpPr>
              <p:nvPr>
                <p:custDataLst>
                  <p:tags r:id="rId11"/>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3" name="Arc 48"/>
              <p:cNvSpPr>
                <a:spLocks noChangeAspect="1"/>
              </p:cNvSpPr>
              <p:nvPr>
                <p:custDataLst>
                  <p:tags r:id="rId12"/>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sp>
        <p:nvSpPr>
          <p:cNvPr id="64" name="Slide Number">
            <a:extLst>
              <a:ext uri="{FF2B5EF4-FFF2-40B4-BE49-F238E27FC236}">
                <a16:creationId xmlns:a16="http://schemas.microsoft.com/office/drawing/2014/main" id="{3B83D393-875D-4B37-8310-3E73EEBC50C8}"/>
              </a:ext>
            </a:extLst>
          </p:cNvPr>
          <p:cNvSpPr txBox="1">
            <a:spLocks/>
          </p:cNvSpPr>
          <p:nvPr userDrawn="1"/>
        </p:nvSpPr>
        <p:spPr bwMode="gray">
          <a:xfrm>
            <a:off x="11762437" y="653023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lvl="0" algn="r"/>
            <a:fld id="{42C328C1-A84F-4A39-A664-DBA00541A8C6}" type="slidenum">
              <a:rPr lang="en-US" sz="800" baseline="0" smtClean="0">
                <a:solidFill>
                  <a:schemeClr val="bg1"/>
                </a:solidFill>
              </a:rPr>
              <a:pPr lvl="0" algn="r"/>
              <a:t>‹#›</a:t>
            </a:fld>
            <a:endParaRPr lang="en-US" sz="800" baseline="0" dirty="0">
              <a:solidFill>
                <a:schemeClr val="bg1"/>
              </a:solidFill>
            </a:endParaRPr>
          </a:p>
        </p:txBody>
      </p:sp>
    </p:spTree>
    <p:extLst>
      <p:ext uri="{BB962C8B-B14F-4D97-AF65-F5344CB8AC3E}">
        <p14:creationId xmlns:p14="http://schemas.microsoft.com/office/powerpoint/2010/main" val="3259536890"/>
      </p:ext>
    </p:extLst>
  </p:cSld>
  <p:clrMap bg1="lt1" tx1="dk1" bg2="lt2" tx2="dk2" accent1="accent1" accent2="accent2" accent3="accent3" accent4="accent4" accent5="accent5" accent6="accent6" hlink="hlink" folHlink="folHlink"/>
  <p:sldLayoutIdLst>
    <p:sldLayoutId id="2147483772" r:id="rId1"/>
    <p:sldLayoutId id="2147483773" r:id="rId2"/>
  </p:sldLayoutIdLst>
  <p:hf sldNum="0" hdr="0"/>
  <p:txStyles>
    <p:titleStyle>
      <a:lvl1pPr algn="ctr" defTabSz="1218026" rtl="0" eaLnBrk="1" fontAlgn="base" hangingPunct="1">
        <a:spcBef>
          <a:spcPct val="0"/>
        </a:spcBef>
        <a:spcAft>
          <a:spcPct val="0"/>
        </a:spcAft>
        <a:tabLst>
          <a:tab pos="367135" algn="l"/>
        </a:tabLst>
        <a:defRPr lang="x-none" sz="2000" b="0"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5176"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2648" indent="-155448"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28016" algn="l" defTabSz="1218026"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
            </p:custDataLst>
            <p:extLst>
              <p:ext uri="{D42A27DB-BD31-4B8C-83A1-F6EECF244321}">
                <p14:modId xmlns:p14="http://schemas.microsoft.com/office/powerpoint/2010/main" val="2546758743"/>
              </p:ex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name="think-cell Slide" r:id="rId21" imgW="270" imgH="270" progId="TCLayout.ActiveDocument.1">
                  <p:embed/>
                </p:oleObj>
              </mc:Choice>
              <mc:Fallback>
                <p:oleObj name="think-cell Slide" r:id="rId21" imgW="270" imgH="270" progId="TCLayout.ActiveDocument.1">
                  <p:embed/>
                  <p:pic>
                    <p:nvPicPr>
                      <p:cNvPr id="2" name="Object 1" hidden="1"/>
                      <p:cNvPicPr/>
                      <p:nvPr/>
                    </p:nvPicPr>
                    <p:blipFill>
                      <a:blip r:embed="rId22"/>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5"/>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dirty="0">
              <a:solidFill>
                <a:schemeClr val="tx1"/>
              </a:solidFill>
              <a:latin typeface="Arial" panose="020B0604020202020204" pitchFamily="34" charset="0"/>
              <a:ea typeface="+mn-ea"/>
              <a:cs typeface="+mn-cs"/>
              <a:sym typeface="Arial" panose="020B0604020202020204" pitchFamily="34" charset="0"/>
            </a:endParaRPr>
          </a:p>
        </p:txBody>
      </p:sp>
      <p:grpSp>
        <p:nvGrpSpPr>
          <p:cNvPr id="5" name="Group 4">
            <a:extLst>
              <a:ext uri="{FF2B5EF4-FFF2-40B4-BE49-F238E27FC236}">
                <a16:creationId xmlns:a16="http://schemas.microsoft.com/office/drawing/2014/main" id="{9182722B-8D36-451B-BCE6-32126BE4CFAD}"/>
              </a:ext>
            </a:extLst>
          </p:cNvPr>
          <p:cNvGrpSpPr/>
          <p:nvPr userDrawn="1"/>
        </p:nvGrpSpPr>
        <p:grpSpPr>
          <a:xfrm>
            <a:off x="0" y="6325564"/>
            <a:ext cx="12192000" cy="532436"/>
            <a:chOff x="0" y="6325564"/>
            <a:chExt cx="12192000" cy="532436"/>
          </a:xfrm>
        </p:grpSpPr>
        <p:pic>
          <p:nvPicPr>
            <p:cNvPr id="63" name="Picture 62" descr="Slide-2.jpg">
              <a:extLst>
                <a:ext uri="{FF2B5EF4-FFF2-40B4-BE49-F238E27FC236}">
                  <a16:creationId xmlns:a16="http://schemas.microsoft.com/office/drawing/2014/main" id="{B804C73B-FC2F-454E-8B73-25AE43E595EE}"/>
                </a:ext>
              </a:extLst>
            </p:cNvPr>
            <p:cNvPicPr>
              <a:picLocks/>
            </p:cNvPicPr>
            <p:nvPr userDrawn="1"/>
          </p:nvPicPr>
          <p:blipFill rotWithShape="1">
            <a:blip r:embed="rId23" cstate="screen">
              <a:extLst>
                <a:ext uri="{28A0092B-C50C-407E-A947-70E740481C1C}">
                  <a14:useLocalDpi xmlns:a14="http://schemas.microsoft.com/office/drawing/2010/main"/>
                </a:ext>
              </a:extLst>
            </a:blip>
            <a:srcRect/>
            <a:stretch/>
          </p:blipFill>
          <p:spPr>
            <a:xfrm>
              <a:off x="0" y="6325564"/>
              <a:ext cx="11889566" cy="532436"/>
            </a:xfrm>
            <a:prstGeom prst="rect">
              <a:avLst/>
            </a:prstGeom>
          </p:spPr>
        </p:pic>
        <p:sp>
          <p:nvSpPr>
            <p:cNvPr id="4" name="Rectangle 3">
              <a:extLst>
                <a:ext uri="{FF2B5EF4-FFF2-40B4-BE49-F238E27FC236}">
                  <a16:creationId xmlns:a16="http://schemas.microsoft.com/office/drawing/2014/main" id="{4B1D452D-0315-4FD3-A8F8-8177CAC7D64E}"/>
                </a:ext>
              </a:extLst>
            </p:cNvPr>
            <p:cNvSpPr>
              <a:spLocks/>
            </p:cNvSpPr>
            <p:nvPr userDrawn="1"/>
          </p:nvSpPr>
          <p:spPr>
            <a:xfrm>
              <a:off x="11760342" y="6325564"/>
              <a:ext cx="431658" cy="532436"/>
            </a:xfrm>
            <a:prstGeom prst="rect">
              <a:avLst/>
            </a:prstGeom>
            <a:solidFill>
              <a:srgbClr val="001D5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solidFill>
                  <a:schemeClr val="tx1"/>
                </a:solidFill>
              </a:endParaRPr>
            </a:p>
          </p:txBody>
        </p:sp>
      </p:grpSp>
      <p:sp>
        <p:nvSpPr>
          <p:cNvPr id="1033" name="doc id"/>
          <p:cNvSpPr>
            <a:spLocks noChangeArrowheads="1"/>
          </p:cNvSpPr>
          <p:nvPr/>
        </p:nvSpPr>
        <p:spPr bwMode="gray">
          <a:xfrm flipH="1">
            <a:off x="10658003" y="51835"/>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26"/>
            <a:endParaRPr lang="x-none" sz="612" baseline="0" noProof="0" dirty="0">
              <a:solidFill>
                <a:schemeClr val="accent6"/>
              </a:solidFill>
              <a:latin typeface="+mn-lt"/>
              <a:ea typeface="+mn-ea"/>
            </a:endParaRPr>
          </a:p>
        </p:txBody>
      </p:sp>
      <p:sp>
        <p:nvSpPr>
          <p:cNvPr id="19" name="Title"/>
          <p:cNvSpPr>
            <a:spLocks noGrp="1" noChangeArrowheads="1"/>
          </p:cNvSpPr>
          <p:nvPr>
            <p:ph type="title"/>
          </p:nvPr>
        </p:nvSpPr>
        <p:spPr bwMode="gray">
          <a:xfrm>
            <a:off x="161987" y="234866"/>
            <a:ext cx="117254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endParaRPr lang="x-none" noProof="0" dirty="0"/>
          </a:p>
        </p:txBody>
      </p:sp>
      <p:sp>
        <p:nvSpPr>
          <p:cNvPr id="10" name="1. On-page tracker" hidden="1"/>
          <p:cNvSpPr>
            <a:spLocks noChangeArrowheads="1"/>
          </p:cNvSpPr>
          <p:nvPr userDrawn="1"/>
        </p:nvSpPr>
        <p:spPr bwMode="gray">
          <a:xfrm>
            <a:off x="161986" y="77303"/>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noProof="0" dirty="0">
                <a:solidFill>
                  <a:schemeClr val="accent6"/>
                </a:solidFill>
                <a:latin typeface="+mn-lt"/>
                <a:ea typeface="+mn-ea"/>
              </a:rPr>
              <a:t>TRACKER</a:t>
            </a:r>
          </a:p>
        </p:txBody>
      </p:sp>
      <p:sp>
        <p:nvSpPr>
          <p:cNvPr id="11" name="3. Unit of measure" hidden="1"/>
          <p:cNvSpPr txBox="1">
            <a:spLocks noChangeArrowheads="1"/>
          </p:cNvSpPr>
          <p:nvPr userDrawn="1"/>
        </p:nvSpPr>
        <p:spPr bwMode="gray">
          <a:xfrm>
            <a:off x="161987" y="556168"/>
            <a:ext cx="11725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noProof="0" dirty="0">
                <a:solidFill>
                  <a:schemeClr val="accent6"/>
                </a:solidFill>
                <a:latin typeface="+mn-lt"/>
                <a:ea typeface="+mn-ea"/>
              </a:rPr>
              <a:t>Subtitle</a:t>
            </a:r>
          </a:p>
        </p:txBody>
      </p:sp>
      <p:sp>
        <p:nvSpPr>
          <p:cNvPr id="13" name="4. Footnote" hidden="1"/>
          <p:cNvSpPr txBox="1">
            <a:spLocks noChangeArrowheads="1"/>
          </p:cNvSpPr>
          <p:nvPr/>
        </p:nvSpPr>
        <p:spPr bwMode="gray">
          <a:xfrm>
            <a:off x="161986" y="6148078"/>
            <a:ext cx="11630453" cy="1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4138" indent="-84138">
              <a:defRPr lang="x-none"/>
            </a:pPr>
            <a:r>
              <a:rPr lang="en-US" sz="800" baseline="0" noProof="0" dirty="0">
                <a:solidFill>
                  <a:schemeClr val="accent6"/>
                </a:solidFill>
                <a:latin typeface="+mn-lt"/>
                <a:ea typeface="+mn-ea"/>
              </a:rPr>
              <a:t>1 Footnote</a:t>
            </a:r>
          </a:p>
        </p:txBody>
      </p:sp>
      <p:sp>
        <p:nvSpPr>
          <p:cNvPr id="14" name="5. Source" hidden="1"/>
          <p:cNvSpPr>
            <a:spLocks noChangeArrowheads="1"/>
          </p:cNvSpPr>
          <p:nvPr/>
        </p:nvSpPr>
        <p:spPr bwMode="gray">
          <a:xfrm>
            <a:off x="161986" y="6530232"/>
            <a:ext cx="8456233" cy="1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marL="519113" indent="-519113" defTabSz="1218026">
              <a:tabLst/>
            </a:pPr>
            <a:r>
              <a:rPr lang="en-US" sz="800" baseline="0" noProof="0" dirty="0">
                <a:solidFill>
                  <a:schemeClr val="bg1"/>
                </a:solidFill>
                <a:latin typeface="+mn-lt"/>
                <a:ea typeface="+mn-ea"/>
              </a:rPr>
              <a:t>SOURCE : Source</a:t>
            </a:r>
          </a:p>
        </p:txBody>
      </p:sp>
      <p:sp>
        <p:nvSpPr>
          <p:cNvPr id="3" name="Rectangle 286"/>
          <p:cNvSpPr>
            <a:spLocks noGrp="1"/>
          </p:cNvSpPr>
          <p:nvPr userDrawn="1">
            <p:ph type="body" idx="1"/>
          </p:nvPr>
        </p:nvSpPr>
        <p:spPr bwMode="gray">
          <a:xfrm>
            <a:off x="2371623" y="2769659"/>
            <a:ext cx="5801188" cy="1231106"/>
          </a:xfrm>
          <a:prstGeom prst="rect">
            <a:avLst/>
          </a:prstGeom>
        </p:spPr>
        <p:txBody>
          <a:bodyPr vert="horz" wrap="square" lIns="0" tIns="0" rIns="0" bIns="0" rtlCol="0">
            <a:spAutoFit/>
          </a:bodyPr>
          <a:lstStyle/>
          <a:p>
            <a:pPr lvl="0" latinLnBrk="0"/>
            <a:r>
              <a:rPr lang="en-US" dirty="0"/>
              <a:t>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a:t>Fifth level</a:t>
            </a:r>
            <a:endParaRPr lang="en-US" dirty="0"/>
          </a:p>
        </p:txBody>
      </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dirty="0">
                  <a:latin typeface="+mn-lt"/>
                  <a:ea typeface="+mn-ea"/>
                </a:rPr>
                <a:t>Title</a:t>
              </a:r>
            </a:p>
            <a:p>
              <a:r>
                <a:rPr lang="x-none" sz="1600" baseline="0" noProof="0" dirty="0">
                  <a:solidFill>
                    <a:schemeClr val="accent6"/>
                  </a:solidFill>
                  <a:latin typeface="+mn-lt"/>
                  <a:ea typeface="+mn-ea"/>
                </a:rPr>
                <a:t>Unit of measure</a:t>
              </a:r>
            </a:p>
          </p:txBody>
        </p:sp>
      </p:grpSp>
      <p:grpSp>
        <p:nvGrpSpPr>
          <p:cNvPr id="59" name="LegendBoxes" hidden="1"/>
          <p:cNvGrpSpPr>
            <a:grpSpLocks/>
          </p:cNvGrpSpPr>
          <p:nvPr userDrawn="1"/>
        </p:nvGrpSpPr>
        <p:grpSpPr bwMode="auto">
          <a:xfrm>
            <a:off x="11123883" y="26995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10" name="LegendLines" hidden="1"/>
          <p:cNvGrpSpPr>
            <a:grpSpLocks/>
          </p:cNvGrpSpPr>
          <p:nvPr userDrawn="1"/>
        </p:nvGrpSpPr>
        <p:grpSpPr bwMode="auto">
          <a:xfrm>
            <a:off x="10815908" y="26995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grpSp>
        <p:nvGrpSpPr>
          <p:cNvPr id="117" name="Sticker" hidden="1"/>
          <p:cNvGrpSpPr/>
          <p:nvPr userDrawn="1"/>
        </p:nvGrpSpPr>
        <p:grpSpPr bwMode="auto">
          <a:xfrm>
            <a:off x="11162465" y="26995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dirty="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121" name="LegendMoons" hidden="1"/>
          <p:cNvGrpSpPr/>
          <p:nvPr userDrawn="1"/>
        </p:nvGrpSpPr>
        <p:grpSpPr bwMode="auto">
          <a:xfrm>
            <a:off x="11057041" y="269955"/>
            <a:ext cx="830430" cy="1306516"/>
            <a:chOff x="6655594" y="273840"/>
            <a:chExt cx="830430" cy="1306516"/>
          </a:xfrm>
        </p:grpSpPr>
        <p:grpSp>
          <p:nvGrpSpPr>
            <p:cNvPr id="122" name="MoonLegend1"/>
            <p:cNvGrpSpPr>
              <a:grpSpLocks noChangeAspect="1"/>
            </p:cNvGrpSpPr>
            <p:nvPr>
              <p:custDataLst>
                <p:tags r:id="rId6"/>
              </p:custDataLst>
            </p:nvPr>
          </p:nvGrpSpPr>
          <p:grpSpPr bwMode="auto">
            <a:xfrm>
              <a:off x="6655594" y="273840"/>
              <a:ext cx="209550" cy="209551"/>
              <a:chOff x="4533" y="183"/>
              <a:chExt cx="144" cy="144"/>
            </a:xfrm>
          </p:grpSpPr>
          <p:sp>
            <p:nvSpPr>
              <p:cNvPr id="140" name="Oval 38"/>
              <p:cNvSpPr>
                <a:spLocks noChangeAspect="1" noChangeArrowheads="1"/>
              </p:cNvSpPr>
              <p:nvPr>
                <p:custDataLst>
                  <p:tags r:id="rId19"/>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41" name="Arc 39"/>
              <p:cNvSpPr>
                <a:spLocks noChangeAspect="1"/>
              </p:cNvSpPr>
              <p:nvPr>
                <p:custDataLst>
                  <p:tags r:id="rId20"/>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3" name="MoonLegend2"/>
            <p:cNvGrpSpPr>
              <a:grpSpLocks noChangeAspect="1"/>
            </p:cNvGrpSpPr>
            <p:nvPr>
              <p:custDataLst>
                <p:tags r:id="rId7"/>
              </p:custDataLst>
            </p:nvPr>
          </p:nvGrpSpPr>
          <p:grpSpPr bwMode="auto">
            <a:xfrm>
              <a:off x="6655594" y="548081"/>
              <a:ext cx="209550" cy="209551"/>
              <a:chOff x="1694" y="2044"/>
              <a:chExt cx="160" cy="160"/>
            </a:xfrm>
          </p:grpSpPr>
          <p:sp>
            <p:nvSpPr>
              <p:cNvPr id="138" name="Oval 41"/>
              <p:cNvSpPr>
                <a:spLocks noChangeAspect="1" noChangeArrowheads="1"/>
              </p:cNvSpPr>
              <p:nvPr>
                <p:custDataLst>
                  <p:tags r:id="rId17"/>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9" name="Arc 42"/>
              <p:cNvSpPr>
                <a:spLocks noChangeAspect="1"/>
              </p:cNvSpPr>
              <p:nvPr>
                <p:custDataLst>
                  <p:tags r:id="rId18"/>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4" name="MoonLegend4"/>
            <p:cNvGrpSpPr>
              <a:grpSpLocks noChangeAspect="1"/>
            </p:cNvGrpSpPr>
            <p:nvPr>
              <p:custDataLst>
                <p:tags r:id="rId8"/>
              </p:custDataLst>
            </p:nvPr>
          </p:nvGrpSpPr>
          <p:grpSpPr bwMode="auto">
            <a:xfrm>
              <a:off x="6655594" y="1096563"/>
              <a:ext cx="209550" cy="209551"/>
              <a:chOff x="4495" y="1198"/>
              <a:chExt cx="160" cy="160"/>
            </a:xfrm>
          </p:grpSpPr>
          <p:sp>
            <p:nvSpPr>
              <p:cNvPr id="136" name="Oval 47"/>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7" name="Arc 48"/>
              <p:cNvSpPr>
                <a:spLocks noChangeAspect="1"/>
              </p:cNvSpPr>
              <p:nvPr>
                <p:custDataLst>
                  <p:tags r:id="rId16"/>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125" name="MoonLegend5"/>
            <p:cNvGrpSpPr>
              <a:grpSpLocks noChangeAspect="1"/>
            </p:cNvGrpSpPr>
            <p:nvPr>
              <p:custDataLst>
                <p:tags r:id="rId9"/>
              </p:custDataLst>
            </p:nvPr>
          </p:nvGrpSpPr>
          <p:grpSpPr bwMode="auto">
            <a:xfrm>
              <a:off x="6655594" y="1370805"/>
              <a:ext cx="209550" cy="209551"/>
              <a:chOff x="4495" y="1440"/>
              <a:chExt cx="160" cy="160"/>
            </a:xfrm>
          </p:grpSpPr>
          <p:sp>
            <p:nvSpPr>
              <p:cNvPr id="134" name="Oval 50"/>
              <p:cNvSpPr>
                <a:spLocks noChangeAspect="1" noChangeArrowheads="1"/>
              </p:cNvSpPr>
              <p:nvPr>
                <p:custDataLst>
                  <p:tags r:id="rId13"/>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5" name="Oval 51"/>
              <p:cNvSpPr>
                <a:spLocks noChangeAspect="1" noChangeArrowheads="1"/>
              </p:cNvSpPr>
              <p:nvPr>
                <p:custDataLst>
                  <p:tags r:id="rId14"/>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sp>
          <p:nvSpPr>
            <p:cNvPr id="126" name="Legend1"/>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7" name="Legend2"/>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8" name="Legend3"/>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29" name="Legend4"/>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130" name="Legend5"/>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nvGrpSpPr>
            <p:cNvPr id="131" name="MoonLegend3"/>
            <p:cNvGrpSpPr>
              <a:grpSpLocks noChangeAspect="1"/>
            </p:cNvGrpSpPr>
            <p:nvPr>
              <p:custDataLst>
                <p:tags r:id="rId10"/>
              </p:custDataLst>
            </p:nvPr>
          </p:nvGrpSpPr>
          <p:grpSpPr bwMode="auto">
            <a:xfrm>
              <a:off x="6655594" y="822322"/>
              <a:ext cx="209550" cy="209551"/>
              <a:chOff x="4495" y="1198"/>
              <a:chExt cx="160" cy="160"/>
            </a:xfrm>
          </p:grpSpPr>
          <p:sp>
            <p:nvSpPr>
              <p:cNvPr id="132" name="Oval 47"/>
              <p:cNvSpPr>
                <a:spLocks noChangeAspect="1" noChangeArrowheads="1"/>
              </p:cNvSpPr>
              <p:nvPr>
                <p:custDataLst>
                  <p:tags r:id="rId11"/>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133" name="Arc 48"/>
              <p:cNvSpPr>
                <a:spLocks noChangeAspect="1"/>
              </p:cNvSpPr>
              <p:nvPr>
                <p:custDataLst>
                  <p:tags r:id="rId12"/>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sp>
        <p:nvSpPr>
          <p:cNvPr id="64" name="Slide Number">
            <a:extLst>
              <a:ext uri="{FF2B5EF4-FFF2-40B4-BE49-F238E27FC236}">
                <a16:creationId xmlns:a16="http://schemas.microsoft.com/office/drawing/2014/main" id="{3B83D393-875D-4B37-8310-3E73EEBC50C8}"/>
              </a:ext>
            </a:extLst>
          </p:cNvPr>
          <p:cNvSpPr txBox="1">
            <a:spLocks/>
          </p:cNvSpPr>
          <p:nvPr userDrawn="1"/>
        </p:nvSpPr>
        <p:spPr bwMode="gray">
          <a:xfrm>
            <a:off x="11762437" y="653023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lvl="0" algn="r"/>
            <a:fld id="{42C328C1-A84F-4A39-A664-DBA00541A8C6}" type="slidenum">
              <a:rPr lang="en-US" sz="800" baseline="0" smtClean="0">
                <a:solidFill>
                  <a:schemeClr val="bg1"/>
                </a:solidFill>
              </a:rPr>
              <a:pPr lvl="0" algn="r"/>
              <a:t>‹#›</a:t>
            </a:fld>
            <a:endParaRPr lang="en-US" sz="800" baseline="0" dirty="0">
              <a:solidFill>
                <a:schemeClr val="bg1"/>
              </a:solidFill>
            </a:endParaRPr>
          </a:p>
        </p:txBody>
      </p:sp>
    </p:spTree>
    <p:extLst>
      <p:ext uri="{BB962C8B-B14F-4D97-AF65-F5344CB8AC3E}">
        <p14:creationId xmlns:p14="http://schemas.microsoft.com/office/powerpoint/2010/main" val="3193820488"/>
      </p:ext>
    </p:extLst>
  </p:cSld>
  <p:clrMap bg1="lt1" tx1="dk1" bg2="lt2" tx2="dk2" accent1="accent1" accent2="accent2" accent3="accent3" accent4="accent4" accent5="accent5" accent6="accent6" hlink="hlink" folHlink="folHlink"/>
  <p:sldLayoutIdLst>
    <p:sldLayoutId id="2147483775" r:id="rId1"/>
    <p:sldLayoutId id="2147483776" r:id="rId2"/>
  </p:sldLayoutIdLst>
  <p:hf sldNum="0" hdr="0"/>
  <p:txStyles>
    <p:titleStyle>
      <a:lvl1pPr algn="ctr" defTabSz="1218026" rtl="0" eaLnBrk="1" fontAlgn="base" hangingPunct="1">
        <a:spcBef>
          <a:spcPct val="0"/>
        </a:spcBef>
        <a:spcAft>
          <a:spcPct val="0"/>
        </a:spcAft>
        <a:tabLst>
          <a:tab pos="367135" algn="l"/>
        </a:tabLst>
        <a:defRPr lang="x-none" sz="2000" b="0"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5176"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2648" indent="-155448"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28016" algn="l" defTabSz="1218026"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4"/>
            </p:custDataLst>
            <p:extLst>
              <p:ext uri="{D42A27DB-BD31-4B8C-83A1-F6EECF244321}">
                <p14:modId xmlns:p14="http://schemas.microsoft.com/office/powerpoint/2010/main" val="3888021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413" imgH="416" progId="TCLayout.ActiveDocument.1">
                  <p:embed/>
                </p:oleObj>
              </mc:Choice>
              <mc:Fallback>
                <p:oleObj name="think-cell Slide" r:id="rId44"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148" name="Rectangle 147">
            <a:extLst>
              <a:ext uri="{FF2B5EF4-FFF2-40B4-BE49-F238E27FC236}">
                <a16:creationId xmlns:a16="http://schemas.microsoft.com/office/drawing/2014/main" id="{58938A65-A0CF-49D3-AEE6-5C84F568F891}"/>
              </a:ext>
            </a:extLst>
          </p:cNvPr>
          <p:cNvSpPr>
            <a:spLocks/>
          </p:cNvSpPr>
          <p:nvPr userDrawn="1"/>
        </p:nvSpPr>
        <p:spPr bwMode="ltGray">
          <a:xfrm>
            <a:off x="0" y="6486348"/>
            <a:ext cx="12192000" cy="371652"/>
          </a:xfrm>
          <a:prstGeom prst="rect">
            <a:avLst/>
          </a:prstGeom>
          <a:solidFill>
            <a:srgbClr val="001D5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15B28737-798E-48D4-BBDB-8EB35CB9FFFB}"/>
              </a:ext>
            </a:extLst>
          </p:cNvPr>
          <p:cNvSpPr/>
          <p:nvPr userDrawn="1">
            <p:custDataLst>
              <p:tags r:id="rId25"/>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6"/>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userDrawn="1">
            <p:ph type="title"/>
            <p:custDataLst>
              <p:tags r:id="rId27"/>
            </p:custDataLst>
          </p:nvPr>
        </p:nvSpPr>
        <p:spPr>
          <a:xfrm>
            <a:off x="554736" y="172212"/>
            <a:ext cx="11082528" cy="731520"/>
          </a:xfrm>
          <a:prstGeom prst="rect">
            <a:avLst/>
          </a:prstGeom>
        </p:spPr>
        <p:txBody>
          <a:bodyPr vert="horz" wrap="square" lIns="0" tIns="0" rIns="0" bIns="0" rtlCol="0" anchor="b" anchorCtr="0">
            <a:noAutofit/>
          </a:bodyPr>
          <a:lstStyle/>
          <a:p>
            <a:pPr lvl="0"/>
            <a:r>
              <a:rPr lang="en-US"/>
              <a:t>Click to edit Master title style</a:t>
            </a:r>
            <a:endParaRPr lang="en-US" dirty="0"/>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28927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8"/>
            </p:custDataLst>
          </p:nvPr>
        </p:nvSpPr>
        <p:spPr>
          <a:xfrm>
            <a:off x="5987738" y="2170800"/>
            <a:ext cx="3049253" cy="46166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br>
              <a:rPr lang="en-US" dirty="0"/>
            </a:br>
            <a:r>
              <a:rPr lang="en-US" sz="1400"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userDrawn="1">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0F568035-4C91-4DB2-A9F8-F3F688653959}"/>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3D2A75D1-356B-4790-AEDA-17C2786B11D1}"/>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2" name="Legend2" hidden="1">
              <a:extLst>
                <a:ext uri="{FF2B5EF4-FFF2-40B4-BE49-F238E27FC236}">
                  <a16:creationId xmlns:a16="http://schemas.microsoft.com/office/drawing/2014/main" id="{59A5E007-62B7-4C63-861D-A8956F51EC6B}"/>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69ABD0BC-39DA-4FFF-8585-C228FCBDCA7B}"/>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1610096-4D35-41A0-8880-6305FF602E5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5" name="LineLegend2" hidden="1">
              <a:extLst>
                <a:ext uri="{FF2B5EF4-FFF2-40B4-BE49-F238E27FC236}">
                  <a16:creationId xmlns:a16="http://schemas.microsoft.com/office/drawing/2014/main" id="{76A151BC-3C22-4CF6-A02E-962BBD0E7A9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6" name="LineLegend1" hidden="1">
              <a:extLst>
                <a:ext uri="{FF2B5EF4-FFF2-40B4-BE49-F238E27FC236}">
                  <a16:creationId xmlns:a16="http://schemas.microsoft.com/office/drawing/2014/main" id="{C026899F-354C-4214-83A6-D964AE439A04}"/>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31E3CBC-4A92-4CCA-B034-8DC1949285CB}"/>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3C683ADA-2D8E-4101-9DE2-810285D88109}"/>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86" name="Legend2" hidden="1">
              <a:extLst>
                <a:ext uri="{FF2B5EF4-FFF2-40B4-BE49-F238E27FC236}">
                  <a16:creationId xmlns:a16="http://schemas.microsoft.com/office/drawing/2014/main" id="{3EF18543-4AA3-4955-A398-0C9D38C079B2}"/>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8" name="Legend3" hidden="1">
              <a:extLst>
                <a:ext uri="{FF2B5EF4-FFF2-40B4-BE49-F238E27FC236}">
                  <a16:creationId xmlns:a16="http://schemas.microsoft.com/office/drawing/2014/main" id="{5F59D6C3-535D-411A-9351-6DA0819F9BA9}"/>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9" name="Legend4" hidden="1">
              <a:extLst>
                <a:ext uri="{FF2B5EF4-FFF2-40B4-BE49-F238E27FC236}">
                  <a16:creationId xmlns:a16="http://schemas.microsoft.com/office/drawing/2014/main" id="{96C75913-9539-44F1-97EA-F07037216AF8}"/>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00" name="Legend5" hidden="1">
              <a:extLst>
                <a:ext uri="{FF2B5EF4-FFF2-40B4-BE49-F238E27FC236}">
                  <a16:creationId xmlns:a16="http://schemas.microsoft.com/office/drawing/2014/main" id="{E19ECB28-F5AE-434F-81D2-8FE47EC69D1E}"/>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01" name="MoonLegend1" hidden="1">
              <a:extLst>
                <a:ext uri="{FF2B5EF4-FFF2-40B4-BE49-F238E27FC236}">
                  <a16:creationId xmlns:a16="http://schemas.microsoft.com/office/drawing/2014/main" id="{DAF91275-D932-449E-8B01-97CB098A91D5}"/>
                </a:ext>
              </a:extLst>
            </p:cNvPr>
            <p:cNvGrpSpPr>
              <a:grpSpLocks noChangeAspect="1"/>
            </p:cNvGrpSpPr>
            <p:nvPr>
              <p:custDataLst>
                <p:tags r:id="rId29"/>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8D5A8824-75EE-4AC0-84F9-27AEDD250A2B}"/>
                  </a:ext>
                </a:extLst>
              </p:cNvPr>
              <p:cNvSpPr/>
              <p:nvPr>
                <p:custDataLst>
                  <p:tags r:id="rId4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5" name="Arc 214" hidden="1">
                <a:extLst>
                  <a:ext uri="{FF2B5EF4-FFF2-40B4-BE49-F238E27FC236}">
                    <a16:creationId xmlns:a16="http://schemas.microsoft.com/office/drawing/2014/main" id="{63621BB7-07F9-4538-8524-AF0F56AA0024}"/>
                  </a:ext>
                </a:extLst>
              </p:cNvPr>
              <p:cNvSpPr/>
              <p:nvPr>
                <p:custDataLst>
                  <p:tags r:id="rId4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2" name="MoonLegend2" hidden="1">
              <a:extLst>
                <a:ext uri="{FF2B5EF4-FFF2-40B4-BE49-F238E27FC236}">
                  <a16:creationId xmlns:a16="http://schemas.microsoft.com/office/drawing/2014/main" id="{76EB5A4D-3ECD-4B28-B716-B0D950761350}"/>
                </a:ext>
              </a:extLst>
            </p:cNvPr>
            <p:cNvGrpSpPr>
              <a:grpSpLocks noChangeAspect="1"/>
            </p:cNvGrpSpPr>
            <p:nvPr>
              <p:custDataLst>
                <p:tags r:id="rId30"/>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F24AB3F1-7165-46A5-BB3F-04387C10F2F2}"/>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3" name="Arc 212" hidden="1">
                <a:extLst>
                  <a:ext uri="{FF2B5EF4-FFF2-40B4-BE49-F238E27FC236}">
                    <a16:creationId xmlns:a16="http://schemas.microsoft.com/office/drawing/2014/main" id="{AFC47490-8060-4697-841B-843E00EC81DC}"/>
                  </a:ext>
                </a:extLst>
              </p:cNvPr>
              <p:cNvSpPr/>
              <p:nvPr>
                <p:custDataLst>
                  <p:tags r:id="rId41"/>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3" name="MoonLegend3" hidden="1">
              <a:extLst>
                <a:ext uri="{FF2B5EF4-FFF2-40B4-BE49-F238E27FC236}">
                  <a16:creationId xmlns:a16="http://schemas.microsoft.com/office/drawing/2014/main" id="{ED1AD175-F7AA-48B1-A768-DDBAE2011453}"/>
                </a:ext>
              </a:extLst>
            </p:cNvPr>
            <p:cNvGrpSpPr>
              <a:grpSpLocks noChangeAspect="1"/>
            </p:cNvGrpSpPr>
            <p:nvPr>
              <p:custDataLst>
                <p:tags r:id="rId31"/>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DE363BFA-10D9-41EA-82A2-1F99BD537A2A}"/>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1" name="Arc 210" hidden="1">
                <a:extLst>
                  <a:ext uri="{FF2B5EF4-FFF2-40B4-BE49-F238E27FC236}">
                    <a16:creationId xmlns:a16="http://schemas.microsoft.com/office/drawing/2014/main" id="{4EAC253D-CCF8-4798-8A3F-19E9A7A75EC1}"/>
                  </a:ext>
                </a:extLst>
              </p:cNvPr>
              <p:cNvSpPr/>
              <p:nvPr>
                <p:custDataLst>
                  <p:tags r:id="rId3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4" name="MoonLegend4" hidden="1">
              <a:extLst>
                <a:ext uri="{FF2B5EF4-FFF2-40B4-BE49-F238E27FC236}">
                  <a16:creationId xmlns:a16="http://schemas.microsoft.com/office/drawing/2014/main" id="{11C5C590-AD5D-4481-B492-0CC748081B60}"/>
                </a:ext>
              </a:extLst>
            </p:cNvPr>
            <p:cNvGrpSpPr>
              <a:grpSpLocks noChangeAspect="1"/>
            </p:cNvGrpSpPr>
            <p:nvPr>
              <p:custDataLst>
                <p:tags r:id="rId32"/>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E115B971-1D36-40C9-BF9B-C703B3846E30}"/>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9" name="Arc 208" hidden="1">
                <a:extLst>
                  <a:ext uri="{FF2B5EF4-FFF2-40B4-BE49-F238E27FC236}">
                    <a16:creationId xmlns:a16="http://schemas.microsoft.com/office/drawing/2014/main" id="{CF1DDB83-A68C-44EC-A06B-716BB3F4A9DE}"/>
                  </a:ext>
                </a:extLst>
              </p:cNvPr>
              <p:cNvSpPr/>
              <p:nvPr>
                <p:custDataLst>
                  <p:tags r:id="rId37"/>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5" name="MoonLegend5" hidden="1">
              <a:extLst>
                <a:ext uri="{FF2B5EF4-FFF2-40B4-BE49-F238E27FC236}">
                  <a16:creationId xmlns:a16="http://schemas.microsoft.com/office/drawing/2014/main" id="{68CDCB1A-6A19-476C-A004-B6FEC6E8D811}"/>
                </a:ext>
              </a:extLst>
            </p:cNvPr>
            <p:cNvGrpSpPr>
              <a:grpSpLocks noChangeAspect="1"/>
            </p:cNvGrpSpPr>
            <p:nvPr>
              <p:custDataLst>
                <p:tags r:id="rId33"/>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46CBFCFC-82C2-4BF8-A313-1646CC24B941}"/>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7" name="Arc 206" hidden="1">
                <a:extLst>
                  <a:ext uri="{FF2B5EF4-FFF2-40B4-BE49-F238E27FC236}">
                    <a16:creationId xmlns:a16="http://schemas.microsoft.com/office/drawing/2014/main" id="{B65C7BFE-7866-4286-9A2D-4F19E55F4F32}"/>
                  </a:ext>
                </a:extLst>
              </p:cNvPr>
              <p:cNvSpPr/>
              <p:nvPr>
                <p:custDataLst>
                  <p:tags r:id="rId35"/>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16" name="LegendBoxes" hidden="1">
            <a:extLst>
              <a:ext uri="{FF2B5EF4-FFF2-40B4-BE49-F238E27FC236}">
                <a16:creationId xmlns:a16="http://schemas.microsoft.com/office/drawing/2014/main" id="{F442D5AE-F0ED-44B3-A05D-FC22E577861F}"/>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C4A99A6C-1B64-465F-9BB6-C80092C353E0}"/>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8" name="RectangleLegend2" hidden="1">
              <a:extLst>
                <a:ext uri="{FF2B5EF4-FFF2-40B4-BE49-F238E27FC236}">
                  <a16:creationId xmlns:a16="http://schemas.microsoft.com/office/drawing/2014/main" id="{BBEBA67A-D7C8-413D-814F-1E2FF78D276F}"/>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9" name="RectangleLegend3" hidden="1">
              <a:extLst>
                <a:ext uri="{FF2B5EF4-FFF2-40B4-BE49-F238E27FC236}">
                  <a16:creationId xmlns:a16="http://schemas.microsoft.com/office/drawing/2014/main" id="{1ED38FBF-355A-407F-9AF0-D783B5CDF22D}"/>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0" name="RectangleLegend4" hidden="1">
              <a:extLst>
                <a:ext uri="{FF2B5EF4-FFF2-40B4-BE49-F238E27FC236}">
                  <a16:creationId xmlns:a16="http://schemas.microsoft.com/office/drawing/2014/main" id="{45251E4B-FAB4-4EC8-A34B-6E1D05A2C839}"/>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1" name="RectangleLegend5" hidden="1">
              <a:extLst>
                <a:ext uri="{FF2B5EF4-FFF2-40B4-BE49-F238E27FC236}">
                  <a16:creationId xmlns:a16="http://schemas.microsoft.com/office/drawing/2014/main" id="{9F490918-0F3E-481D-BA02-488E67AB5333}"/>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2" name="Legend1" hidden="1">
              <a:extLst>
                <a:ext uri="{FF2B5EF4-FFF2-40B4-BE49-F238E27FC236}">
                  <a16:creationId xmlns:a16="http://schemas.microsoft.com/office/drawing/2014/main" id="{5A77A77B-B2E4-44E1-8E57-B8636BC4707B}"/>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3" name="Legend2" hidden="1">
              <a:extLst>
                <a:ext uri="{FF2B5EF4-FFF2-40B4-BE49-F238E27FC236}">
                  <a16:creationId xmlns:a16="http://schemas.microsoft.com/office/drawing/2014/main" id="{A26EFEEA-7FC8-412F-A35D-F859BD269A11}"/>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4" name="Legend3" hidden="1">
              <a:extLst>
                <a:ext uri="{FF2B5EF4-FFF2-40B4-BE49-F238E27FC236}">
                  <a16:creationId xmlns:a16="http://schemas.microsoft.com/office/drawing/2014/main" id="{34E33E31-3990-48F4-83AC-9A97C26E2EFB}"/>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5" name="Legend4" hidden="1">
              <a:extLst>
                <a:ext uri="{FF2B5EF4-FFF2-40B4-BE49-F238E27FC236}">
                  <a16:creationId xmlns:a16="http://schemas.microsoft.com/office/drawing/2014/main" id="{7A59C431-EEAC-4828-B1B9-6F8C45D5D3B9}"/>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6" name="Legend5" hidden="1">
              <a:extLst>
                <a:ext uri="{FF2B5EF4-FFF2-40B4-BE49-F238E27FC236}">
                  <a16:creationId xmlns:a16="http://schemas.microsoft.com/office/drawing/2014/main" id="{51D12DE6-82A4-4D35-89F0-2B16855DFCF2}"/>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grpSp>
        <p:nvGrpSpPr>
          <p:cNvPr id="48" name="Group 47">
            <a:extLst>
              <a:ext uri="{FF2B5EF4-FFF2-40B4-BE49-F238E27FC236}">
                <a16:creationId xmlns:a16="http://schemas.microsoft.com/office/drawing/2014/main" id="{8D94E8FB-DDC8-47CC-8FC7-EA101FE687A7}"/>
              </a:ext>
            </a:extLst>
          </p:cNvPr>
          <p:cNvGrpSpPr/>
          <p:nvPr userDrawn="1"/>
        </p:nvGrpSpPr>
        <p:grpSpPr>
          <a:xfrm>
            <a:off x="9318251" y="6528816"/>
            <a:ext cx="2033975" cy="256591"/>
            <a:chOff x="9596444" y="6528816"/>
            <a:chExt cx="2033975" cy="256591"/>
          </a:xfrm>
        </p:grpSpPr>
        <p:grpSp>
          <p:nvGrpSpPr>
            <p:cNvPr id="47" name="Group 46">
              <a:extLst>
                <a:ext uri="{FF2B5EF4-FFF2-40B4-BE49-F238E27FC236}">
                  <a16:creationId xmlns:a16="http://schemas.microsoft.com/office/drawing/2014/main" id="{A762231C-2842-4BF6-A930-A2EF831A9C73}"/>
                </a:ext>
              </a:extLst>
            </p:cNvPr>
            <p:cNvGrpSpPr/>
            <p:nvPr userDrawn="1"/>
          </p:nvGrpSpPr>
          <p:grpSpPr>
            <a:xfrm>
              <a:off x="10651738" y="6560134"/>
              <a:ext cx="978681" cy="225273"/>
              <a:chOff x="10651738" y="6560134"/>
              <a:chExt cx="978681" cy="225273"/>
            </a:xfrm>
          </p:grpSpPr>
          <p:sp>
            <p:nvSpPr>
              <p:cNvPr id="31" name="Freeform: Shape 30">
                <a:extLst>
                  <a:ext uri="{FF2B5EF4-FFF2-40B4-BE49-F238E27FC236}">
                    <a16:creationId xmlns:a16="http://schemas.microsoft.com/office/drawing/2014/main" id="{4CF5CE64-B4E4-4BE0-AFB4-7167FE86361D}"/>
                  </a:ext>
                </a:extLst>
              </p:cNvPr>
              <p:cNvSpPr/>
              <p:nvPr/>
            </p:nvSpPr>
            <p:spPr bwMode="ltGray">
              <a:xfrm>
                <a:off x="10843572" y="6560134"/>
                <a:ext cx="296205" cy="225273"/>
              </a:xfrm>
              <a:custGeom>
                <a:avLst/>
                <a:gdLst>
                  <a:gd name="connsiteX0" fmla="*/ 16193 w 867727"/>
                  <a:gd name="connsiteY0" fmla="*/ 641033 h 641032"/>
                  <a:gd name="connsiteX1" fmla="*/ 36195 w 867727"/>
                  <a:gd name="connsiteY1" fmla="*/ 630555 h 641032"/>
                  <a:gd name="connsiteX2" fmla="*/ 65723 w 867727"/>
                  <a:gd name="connsiteY2" fmla="*/ 573405 h 641032"/>
                  <a:gd name="connsiteX3" fmla="*/ 464820 w 867727"/>
                  <a:gd name="connsiteY3" fmla="*/ 90488 h 641032"/>
                  <a:gd name="connsiteX4" fmla="*/ 529590 w 867727"/>
                  <a:gd name="connsiteY4" fmla="*/ 45720 h 641032"/>
                  <a:gd name="connsiteX5" fmla="*/ 454342 w 867727"/>
                  <a:gd name="connsiteY5" fmla="*/ 292418 h 641032"/>
                  <a:gd name="connsiteX6" fmla="*/ 440055 w 867727"/>
                  <a:gd name="connsiteY6" fmla="*/ 328613 h 641032"/>
                  <a:gd name="connsiteX7" fmla="*/ 378142 w 867727"/>
                  <a:gd name="connsiteY7" fmla="*/ 519113 h 641032"/>
                  <a:gd name="connsiteX8" fmla="*/ 388620 w 867727"/>
                  <a:gd name="connsiteY8" fmla="*/ 527685 h 641032"/>
                  <a:gd name="connsiteX9" fmla="*/ 464820 w 867727"/>
                  <a:gd name="connsiteY9" fmla="*/ 493395 h 641032"/>
                  <a:gd name="connsiteX10" fmla="*/ 568643 w 867727"/>
                  <a:gd name="connsiteY10" fmla="*/ 348615 h 641032"/>
                  <a:gd name="connsiteX11" fmla="*/ 733425 w 867727"/>
                  <a:gd name="connsiteY11" fmla="*/ 131445 h 641032"/>
                  <a:gd name="connsiteX12" fmla="*/ 723900 w 867727"/>
                  <a:gd name="connsiteY12" fmla="*/ 175260 h 641032"/>
                  <a:gd name="connsiteX13" fmla="*/ 694372 w 867727"/>
                  <a:gd name="connsiteY13" fmla="*/ 380048 h 641032"/>
                  <a:gd name="connsiteX14" fmla="*/ 742950 w 867727"/>
                  <a:gd name="connsiteY14" fmla="*/ 519113 h 641032"/>
                  <a:gd name="connsiteX15" fmla="*/ 792480 w 867727"/>
                  <a:gd name="connsiteY15" fmla="*/ 542925 h 641032"/>
                  <a:gd name="connsiteX16" fmla="*/ 867728 w 867727"/>
                  <a:gd name="connsiteY16" fmla="*/ 510540 h 641032"/>
                  <a:gd name="connsiteX17" fmla="*/ 769620 w 867727"/>
                  <a:gd name="connsiteY17" fmla="*/ 339090 h 641032"/>
                  <a:gd name="connsiteX18" fmla="*/ 794385 w 867727"/>
                  <a:gd name="connsiteY18" fmla="*/ 160973 h 641032"/>
                  <a:gd name="connsiteX19" fmla="*/ 804863 w 867727"/>
                  <a:gd name="connsiteY19" fmla="*/ 94298 h 641032"/>
                  <a:gd name="connsiteX20" fmla="*/ 798195 w 867727"/>
                  <a:gd name="connsiteY20" fmla="*/ 83820 h 641032"/>
                  <a:gd name="connsiteX21" fmla="*/ 737235 w 867727"/>
                  <a:gd name="connsiteY21" fmla="*/ 105728 h 641032"/>
                  <a:gd name="connsiteX22" fmla="*/ 692468 w 867727"/>
                  <a:gd name="connsiteY22" fmla="*/ 140970 h 641032"/>
                  <a:gd name="connsiteX23" fmla="*/ 663893 w 867727"/>
                  <a:gd name="connsiteY23" fmla="*/ 175260 h 641032"/>
                  <a:gd name="connsiteX24" fmla="*/ 600075 w 867727"/>
                  <a:gd name="connsiteY24" fmla="*/ 256223 h 641032"/>
                  <a:gd name="connsiteX25" fmla="*/ 506730 w 867727"/>
                  <a:gd name="connsiteY25" fmla="*/ 378143 h 641032"/>
                  <a:gd name="connsiteX26" fmla="*/ 463867 w 867727"/>
                  <a:gd name="connsiteY26" fmla="*/ 434340 h 641032"/>
                  <a:gd name="connsiteX27" fmla="*/ 504825 w 867727"/>
                  <a:gd name="connsiteY27" fmla="*/ 323850 h 641032"/>
                  <a:gd name="connsiteX28" fmla="*/ 601980 w 867727"/>
                  <a:gd name="connsiteY28" fmla="*/ 27623 h 641032"/>
                  <a:gd name="connsiteX29" fmla="*/ 584835 w 867727"/>
                  <a:gd name="connsiteY29" fmla="*/ 0 h 641032"/>
                  <a:gd name="connsiteX30" fmla="*/ 555308 w 867727"/>
                  <a:gd name="connsiteY30" fmla="*/ 6668 h 641032"/>
                  <a:gd name="connsiteX31" fmla="*/ 431483 w 867727"/>
                  <a:gd name="connsiteY31" fmla="*/ 81915 h 641032"/>
                  <a:gd name="connsiteX32" fmla="*/ 0 w 867727"/>
                  <a:gd name="connsiteY32" fmla="*/ 629603 h 641032"/>
                  <a:gd name="connsiteX33" fmla="*/ 16193 w 867727"/>
                  <a:gd name="connsiteY33" fmla="*/ 641033 h 6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7727" h="641032">
                    <a:moveTo>
                      <a:pt x="16193" y="641033"/>
                    </a:moveTo>
                    <a:lnTo>
                      <a:pt x="36195" y="630555"/>
                    </a:lnTo>
                    <a:cubicBezTo>
                      <a:pt x="48577" y="603885"/>
                      <a:pt x="55245" y="591503"/>
                      <a:pt x="65723" y="573405"/>
                    </a:cubicBezTo>
                    <a:cubicBezTo>
                      <a:pt x="98108" y="520065"/>
                      <a:pt x="320040" y="207645"/>
                      <a:pt x="464820" y="90488"/>
                    </a:cubicBezTo>
                    <a:cubicBezTo>
                      <a:pt x="491490" y="69533"/>
                      <a:pt x="505778" y="58103"/>
                      <a:pt x="529590" y="45720"/>
                    </a:cubicBezTo>
                    <a:cubicBezTo>
                      <a:pt x="528638" y="95250"/>
                      <a:pt x="518160" y="122873"/>
                      <a:pt x="454342" y="292418"/>
                    </a:cubicBezTo>
                    <a:lnTo>
                      <a:pt x="440055" y="328613"/>
                    </a:lnTo>
                    <a:cubicBezTo>
                      <a:pt x="404813" y="421958"/>
                      <a:pt x="378142" y="503873"/>
                      <a:pt x="378142" y="519113"/>
                    </a:cubicBezTo>
                    <a:cubicBezTo>
                      <a:pt x="378142" y="524828"/>
                      <a:pt x="381953" y="527685"/>
                      <a:pt x="388620" y="527685"/>
                    </a:cubicBezTo>
                    <a:cubicBezTo>
                      <a:pt x="406717" y="527685"/>
                      <a:pt x="450533" y="508635"/>
                      <a:pt x="464820" y="493395"/>
                    </a:cubicBezTo>
                    <a:cubicBezTo>
                      <a:pt x="483870" y="472440"/>
                      <a:pt x="553403" y="369570"/>
                      <a:pt x="568643" y="348615"/>
                    </a:cubicBezTo>
                    <a:cubicBezTo>
                      <a:pt x="622935" y="274320"/>
                      <a:pt x="676275" y="200978"/>
                      <a:pt x="733425" y="131445"/>
                    </a:cubicBezTo>
                    <a:cubicBezTo>
                      <a:pt x="731520" y="144780"/>
                      <a:pt x="729615" y="152400"/>
                      <a:pt x="723900" y="175260"/>
                    </a:cubicBezTo>
                    <a:cubicBezTo>
                      <a:pt x="702945" y="276225"/>
                      <a:pt x="694372" y="332423"/>
                      <a:pt x="694372" y="380048"/>
                    </a:cubicBezTo>
                    <a:cubicBezTo>
                      <a:pt x="694372" y="441008"/>
                      <a:pt x="712470" y="492443"/>
                      <a:pt x="742950" y="519113"/>
                    </a:cubicBezTo>
                    <a:cubicBezTo>
                      <a:pt x="758190" y="531495"/>
                      <a:pt x="769620" y="538163"/>
                      <a:pt x="792480" y="542925"/>
                    </a:cubicBezTo>
                    <a:lnTo>
                      <a:pt x="867728" y="510540"/>
                    </a:lnTo>
                    <a:cubicBezTo>
                      <a:pt x="800100" y="486728"/>
                      <a:pt x="769620" y="432435"/>
                      <a:pt x="769620" y="339090"/>
                    </a:cubicBezTo>
                    <a:cubicBezTo>
                      <a:pt x="769620" y="289560"/>
                      <a:pt x="779145" y="221933"/>
                      <a:pt x="794385" y="160973"/>
                    </a:cubicBezTo>
                    <a:cubicBezTo>
                      <a:pt x="801053" y="133350"/>
                      <a:pt x="804863" y="110490"/>
                      <a:pt x="804863" y="94298"/>
                    </a:cubicBezTo>
                    <a:cubicBezTo>
                      <a:pt x="804863" y="87630"/>
                      <a:pt x="802958" y="83820"/>
                      <a:pt x="798195" y="83820"/>
                    </a:cubicBezTo>
                    <a:cubicBezTo>
                      <a:pt x="794385" y="83820"/>
                      <a:pt x="762953" y="93345"/>
                      <a:pt x="737235" y="105728"/>
                    </a:cubicBezTo>
                    <a:cubicBezTo>
                      <a:pt x="716280" y="116205"/>
                      <a:pt x="709613" y="120968"/>
                      <a:pt x="692468" y="140970"/>
                    </a:cubicBezTo>
                    <a:lnTo>
                      <a:pt x="663893" y="175260"/>
                    </a:lnTo>
                    <a:cubicBezTo>
                      <a:pt x="644843" y="198120"/>
                      <a:pt x="640080" y="202883"/>
                      <a:pt x="600075" y="256223"/>
                    </a:cubicBezTo>
                    <a:cubicBezTo>
                      <a:pt x="568643" y="297180"/>
                      <a:pt x="538163" y="338138"/>
                      <a:pt x="506730" y="378143"/>
                    </a:cubicBezTo>
                    <a:lnTo>
                      <a:pt x="463867" y="434340"/>
                    </a:lnTo>
                    <a:cubicBezTo>
                      <a:pt x="466725" y="413385"/>
                      <a:pt x="482917" y="371475"/>
                      <a:pt x="504825" y="323850"/>
                    </a:cubicBezTo>
                    <a:cubicBezTo>
                      <a:pt x="552450" y="222885"/>
                      <a:pt x="601980" y="73343"/>
                      <a:pt x="601980" y="27623"/>
                    </a:cubicBezTo>
                    <a:cubicBezTo>
                      <a:pt x="601980" y="8573"/>
                      <a:pt x="596265" y="0"/>
                      <a:pt x="584835" y="0"/>
                    </a:cubicBezTo>
                    <a:cubicBezTo>
                      <a:pt x="576263" y="0"/>
                      <a:pt x="568643" y="1905"/>
                      <a:pt x="555308" y="6668"/>
                    </a:cubicBezTo>
                    <a:cubicBezTo>
                      <a:pt x="495300" y="30480"/>
                      <a:pt x="473392" y="42863"/>
                      <a:pt x="431483" y="81915"/>
                    </a:cubicBezTo>
                    <a:cubicBezTo>
                      <a:pt x="325755" y="180975"/>
                      <a:pt x="105727" y="449580"/>
                      <a:pt x="0" y="629603"/>
                    </a:cubicBezTo>
                    <a:lnTo>
                      <a:pt x="16193" y="641033"/>
                    </a:lnTo>
                    <a:close/>
                  </a:path>
                </a:pathLst>
              </a:custGeom>
              <a:solidFill>
                <a:srgbClr val="7BBCE0"/>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DE739F47-0957-4DB6-B1AF-2327B7BB261C}"/>
                  </a:ext>
                </a:extLst>
              </p:cNvPr>
              <p:cNvSpPr/>
              <p:nvPr/>
            </p:nvSpPr>
            <p:spPr bwMode="ltGray">
              <a:xfrm>
                <a:off x="11610910" y="6636452"/>
                <a:ext cx="18858" cy="20084"/>
              </a:xfrm>
              <a:custGeom>
                <a:avLst/>
                <a:gdLst>
                  <a:gd name="connsiteX0" fmla="*/ 27622 w 55244"/>
                  <a:gd name="connsiteY0" fmla="*/ 0 h 57150"/>
                  <a:gd name="connsiteX1" fmla="*/ 55245 w 55244"/>
                  <a:gd name="connsiteY1" fmla="*/ 28575 h 57150"/>
                  <a:gd name="connsiteX2" fmla="*/ 27622 w 55244"/>
                  <a:gd name="connsiteY2" fmla="*/ 57150 h 57150"/>
                  <a:gd name="connsiteX3" fmla="*/ 0 w 55244"/>
                  <a:gd name="connsiteY3" fmla="*/ 28575 h 57150"/>
                  <a:gd name="connsiteX4" fmla="*/ 27622 w 55244"/>
                  <a:gd name="connsiteY4" fmla="*/ 0 h 57150"/>
                  <a:gd name="connsiteX5" fmla="*/ 27622 w 55244"/>
                  <a:gd name="connsiteY5" fmla="*/ 52388 h 57150"/>
                  <a:gd name="connsiteX6" fmla="*/ 50482 w 55244"/>
                  <a:gd name="connsiteY6" fmla="*/ 28575 h 57150"/>
                  <a:gd name="connsiteX7" fmla="*/ 27622 w 55244"/>
                  <a:gd name="connsiteY7" fmla="*/ 4763 h 57150"/>
                  <a:gd name="connsiteX8" fmla="*/ 4763 w 55244"/>
                  <a:gd name="connsiteY8" fmla="*/ 28575 h 57150"/>
                  <a:gd name="connsiteX9" fmla="*/ 27622 w 55244"/>
                  <a:gd name="connsiteY9" fmla="*/ 52388 h 57150"/>
                  <a:gd name="connsiteX10" fmla="*/ 17145 w 55244"/>
                  <a:gd name="connsiteY10" fmla="*/ 11430 h 57150"/>
                  <a:gd name="connsiteX11" fmla="*/ 29528 w 55244"/>
                  <a:gd name="connsiteY11" fmla="*/ 11430 h 57150"/>
                  <a:gd name="connsiteX12" fmla="*/ 40957 w 55244"/>
                  <a:gd name="connsiteY12" fmla="*/ 20955 h 57150"/>
                  <a:gd name="connsiteX13" fmla="*/ 32385 w 55244"/>
                  <a:gd name="connsiteY13" fmla="*/ 29527 h 57150"/>
                  <a:gd name="connsiteX14" fmla="*/ 41910 w 55244"/>
                  <a:gd name="connsiteY14" fmla="*/ 43815 h 57150"/>
                  <a:gd name="connsiteX15" fmla="*/ 36195 w 55244"/>
                  <a:gd name="connsiteY15" fmla="*/ 43815 h 57150"/>
                  <a:gd name="connsiteX16" fmla="*/ 27622 w 55244"/>
                  <a:gd name="connsiteY16" fmla="*/ 29527 h 57150"/>
                  <a:gd name="connsiteX17" fmla="*/ 21907 w 55244"/>
                  <a:gd name="connsiteY17" fmla="*/ 29527 h 57150"/>
                  <a:gd name="connsiteX18" fmla="*/ 21907 w 55244"/>
                  <a:gd name="connsiteY18" fmla="*/ 43815 h 57150"/>
                  <a:gd name="connsiteX19" fmla="*/ 17145 w 55244"/>
                  <a:gd name="connsiteY19" fmla="*/ 43815 h 57150"/>
                  <a:gd name="connsiteX20" fmla="*/ 17145 w 55244"/>
                  <a:gd name="connsiteY20" fmla="*/ 11430 h 57150"/>
                  <a:gd name="connsiteX21" fmla="*/ 21907 w 55244"/>
                  <a:gd name="connsiteY21" fmla="*/ 26670 h 57150"/>
                  <a:gd name="connsiteX22" fmla="*/ 26670 w 55244"/>
                  <a:gd name="connsiteY22" fmla="*/ 26670 h 57150"/>
                  <a:gd name="connsiteX23" fmla="*/ 35243 w 55244"/>
                  <a:gd name="connsiteY23" fmla="*/ 20955 h 57150"/>
                  <a:gd name="connsiteX24" fmla="*/ 27622 w 55244"/>
                  <a:gd name="connsiteY24" fmla="*/ 16192 h 57150"/>
                  <a:gd name="connsiteX25" fmla="*/ 20955 w 55244"/>
                  <a:gd name="connsiteY25" fmla="*/ 16192 h 57150"/>
                  <a:gd name="connsiteX26" fmla="*/ 20955 w 55244"/>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4" h="57150">
                    <a:moveTo>
                      <a:pt x="27622" y="0"/>
                    </a:moveTo>
                    <a:cubicBezTo>
                      <a:pt x="42863" y="0"/>
                      <a:pt x="55245" y="12382"/>
                      <a:pt x="55245" y="28575"/>
                    </a:cubicBezTo>
                    <a:cubicBezTo>
                      <a:pt x="55245" y="44767"/>
                      <a:pt x="42863" y="57150"/>
                      <a:pt x="27622" y="57150"/>
                    </a:cubicBezTo>
                    <a:cubicBezTo>
                      <a:pt x="12382" y="57150"/>
                      <a:pt x="0" y="44767"/>
                      <a:pt x="0" y="28575"/>
                    </a:cubicBezTo>
                    <a:cubicBezTo>
                      <a:pt x="0" y="12382"/>
                      <a:pt x="12382" y="0"/>
                      <a:pt x="27622" y="0"/>
                    </a:cubicBezTo>
                    <a:moveTo>
                      <a:pt x="27622" y="52388"/>
                    </a:moveTo>
                    <a:cubicBezTo>
                      <a:pt x="40005" y="52388"/>
                      <a:pt x="50482" y="41910"/>
                      <a:pt x="50482" y="28575"/>
                    </a:cubicBezTo>
                    <a:cubicBezTo>
                      <a:pt x="50482" y="15240"/>
                      <a:pt x="40005" y="4763"/>
                      <a:pt x="27622" y="4763"/>
                    </a:cubicBezTo>
                    <a:cubicBezTo>
                      <a:pt x="14288" y="4763"/>
                      <a:pt x="4763" y="15240"/>
                      <a:pt x="4763" y="28575"/>
                    </a:cubicBezTo>
                    <a:cubicBezTo>
                      <a:pt x="4763" y="41910"/>
                      <a:pt x="15240" y="52388"/>
                      <a:pt x="27622" y="52388"/>
                    </a:cubicBezTo>
                    <a:moveTo>
                      <a:pt x="17145" y="11430"/>
                    </a:moveTo>
                    <a:lnTo>
                      <a:pt x="29528" y="11430"/>
                    </a:lnTo>
                    <a:cubicBezTo>
                      <a:pt x="37147" y="11430"/>
                      <a:pt x="40957" y="14288"/>
                      <a:pt x="40957" y="20955"/>
                    </a:cubicBezTo>
                    <a:cubicBezTo>
                      <a:pt x="40957" y="26670"/>
                      <a:pt x="37147" y="29527"/>
                      <a:pt x="32385" y="29527"/>
                    </a:cubicBezTo>
                    <a:lnTo>
                      <a:pt x="41910" y="43815"/>
                    </a:lnTo>
                    <a:lnTo>
                      <a:pt x="36195" y="43815"/>
                    </a:lnTo>
                    <a:lnTo>
                      <a:pt x="27622" y="29527"/>
                    </a:lnTo>
                    <a:lnTo>
                      <a:pt x="21907" y="29527"/>
                    </a:lnTo>
                    <a:lnTo>
                      <a:pt x="21907" y="43815"/>
                    </a:lnTo>
                    <a:lnTo>
                      <a:pt x="17145" y="43815"/>
                    </a:lnTo>
                    <a:lnTo>
                      <a:pt x="17145" y="11430"/>
                    </a:lnTo>
                    <a:close/>
                    <a:moveTo>
                      <a:pt x="21907" y="26670"/>
                    </a:moveTo>
                    <a:lnTo>
                      <a:pt x="26670" y="26670"/>
                    </a:lnTo>
                    <a:cubicBezTo>
                      <a:pt x="31432" y="26670"/>
                      <a:pt x="35243" y="26670"/>
                      <a:pt x="35243" y="20955"/>
                    </a:cubicBezTo>
                    <a:cubicBezTo>
                      <a:pt x="35243" y="16192"/>
                      <a:pt x="31432" y="16192"/>
                      <a:pt x="27622" y="16192"/>
                    </a:cubicBezTo>
                    <a:lnTo>
                      <a:pt x="20955" y="16192"/>
                    </a:lnTo>
                    <a:lnTo>
                      <a:pt x="20955" y="26670"/>
                    </a:lnTo>
                    <a:close/>
                  </a:path>
                </a:pathLst>
              </a:custGeom>
              <a:solidFill>
                <a:schemeClr val="bg1"/>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0A2430F6-6359-4980-BB17-DD0F837EB2C5}"/>
                  </a:ext>
                </a:extLst>
              </p:cNvPr>
              <p:cNvSpPr/>
              <p:nvPr/>
            </p:nvSpPr>
            <p:spPr bwMode="ltGray">
              <a:xfrm>
                <a:off x="10651738" y="6637122"/>
                <a:ext cx="42269" cy="64603"/>
              </a:xfrm>
              <a:custGeom>
                <a:avLst/>
                <a:gdLst>
                  <a:gd name="connsiteX0" fmla="*/ 0 w 123825"/>
                  <a:gd name="connsiteY0" fmla="*/ 0 h 183832"/>
                  <a:gd name="connsiteX1" fmla="*/ 64770 w 123825"/>
                  <a:gd name="connsiteY1" fmla="*/ 0 h 183832"/>
                  <a:gd name="connsiteX2" fmla="*/ 123825 w 123825"/>
                  <a:gd name="connsiteY2" fmla="*/ 51435 h 183832"/>
                  <a:gd name="connsiteX3" fmla="*/ 64770 w 123825"/>
                  <a:gd name="connsiteY3" fmla="*/ 102870 h 183832"/>
                  <a:gd name="connsiteX4" fmla="*/ 24765 w 123825"/>
                  <a:gd name="connsiteY4" fmla="*/ 102870 h 183832"/>
                  <a:gd name="connsiteX5" fmla="*/ 24765 w 123825"/>
                  <a:gd name="connsiteY5" fmla="*/ 183833 h 183832"/>
                  <a:gd name="connsiteX6" fmla="*/ 0 w 123825"/>
                  <a:gd name="connsiteY6" fmla="*/ 183833 h 183832"/>
                  <a:gd name="connsiteX7" fmla="*/ 0 w 123825"/>
                  <a:gd name="connsiteY7" fmla="*/ 0 h 183832"/>
                  <a:gd name="connsiteX8" fmla="*/ 24765 w 123825"/>
                  <a:gd name="connsiteY8" fmla="*/ 81915 h 183832"/>
                  <a:gd name="connsiteX9" fmla="*/ 57150 w 123825"/>
                  <a:gd name="connsiteY9" fmla="*/ 81915 h 183832"/>
                  <a:gd name="connsiteX10" fmla="*/ 97155 w 123825"/>
                  <a:gd name="connsiteY10" fmla="*/ 52388 h 183832"/>
                  <a:gd name="connsiteX11" fmla="*/ 57150 w 123825"/>
                  <a:gd name="connsiteY11" fmla="*/ 22860 h 183832"/>
                  <a:gd name="connsiteX12" fmla="*/ 24765 w 123825"/>
                  <a:gd name="connsiteY12" fmla="*/ 22860 h 183832"/>
                  <a:gd name="connsiteX13" fmla="*/ 24765 w 123825"/>
                  <a:gd name="connsiteY13"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3832">
                    <a:moveTo>
                      <a:pt x="0" y="0"/>
                    </a:moveTo>
                    <a:lnTo>
                      <a:pt x="64770" y="0"/>
                    </a:lnTo>
                    <a:cubicBezTo>
                      <a:pt x="112395" y="0"/>
                      <a:pt x="123825" y="28575"/>
                      <a:pt x="123825" y="51435"/>
                    </a:cubicBezTo>
                    <a:cubicBezTo>
                      <a:pt x="123825" y="74295"/>
                      <a:pt x="111443" y="102870"/>
                      <a:pt x="64770" y="102870"/>
                    </a:cubicBez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9DBA77AF-5247-4F8A-B7CE-0368FAAA429C}"/>
                  </a:ext>
                </a:extLst>
              </p:cNvPr>
              <p:cNvSpPr/>
              <p:nvPr/>
            </p:nvSpPr>
            <p:spPr bwMode="ltGray">
              <a:xfrm>
                <a:off x="10720668" y="6637122"/>
                <a:ext cx="48771" cy="66611"/>
              </a:xfrm>
              <a:custGeom>
                <a:avLst/>
                <a:gdLst>
                  <a:gd name="connsiteX0" fmla="*/ 24765 w 142875"/>
                  <a:gd name="connsiteY0" fmla="*/ 0 h 189547"/>
                  <a:gd name="connsiteX1" fmla="*/ 24765 w 142875"/>
                  <a:gd name="connsiteY1" fmla="*/ 113348 h 189547"/>
                  <a:gd name="connsiteX2" fmla="*/ 71438 w 142875"/>
                  <a:gd name="connsiteY2" fmla="*/ 165735 h 189547"/>
                  <a:gd name="connsiteX3" fmla="*/ 118110 w 142875"/>
                  <a:gd name="connsiteY3" fmla="*/ 113348 h 189547"/>
                  <a:gd name="connsiteX4" fmla="*/ 118110 w 142875"/>
                  <a:gd name="connsiteY4" fmla="*/ 0 h 189547"/>
                  <a:gd name="connsiteX5" fmla="*/ 142875 w 142875"/>
                  <a:gd name="connsiteY5" fmla="*/ 0 h 189547"/>
                  <a:gd name="connsiteX6" fmla="*/ 142875 w 142875"/>
                  <a:gd name="connsiteY6" fmla="*/ 117158 h 189547"/>
                  <a:gd name="connsiteX7" fmla="*/ 71438 w 142875"/>
                  <a:gd name="connsiteY7" fmla="*/ 189548 h 189547"/>
                  <a:gd name="connsiteX8" fmla="*/ 0 w 142875"/>
                  <a:gd name="connsiteY8" fmla="*/ 117158 h 189547"/>
                  <a:gd name="connsiteX9" fmla="*/ 0 w 142875"/>
                  <a:gd name="connsiteY9" fmla="*/ 0 h 189547"/>
                  <a:gd name="connsiteX10" fmla="*/ 24765 w 142875"/>
                  <a:gd name="connsiteY10"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89547">
                    <a:moveTo>
                      <a:pt x="24765" y="0"/>
                    </a:moveTo>
                    <a:lnTo>
                      <a:pt x="24765" y="113348"/>
                    </a:lnTo>
                    <a:cubicBezTo>
                      <a:pt x="24765" y="136208"/>
                      <a:pt x="36195" y="165735"/>
                      <a:pt x="71438" y="165735"/>
                    </a:cubicBezTo>
                    <a:cubicBezTo>
                      <a:pt x="106680" y="165735"/>
                      <a:pt x="118110" y="136208"/>
                      <a:pt x="118110" y="113348"/>
                    </a:cubicBezTo>
                    <a:lnTo>
                      <a:pt x="118110" y="0"/>
                    </a:lnTo>
                    <a:lnTo>
                      <a:pt x="142875" y="0"/>
                    </a:lnTo>
                    <a:lnTo>
                      <a:pt x="142875" y="117158"/>
                    </a:lnTo>
                    <a:cubicBezTo>
                      <a:pt x="142875" y="160020"/>
                      <a:pt x="111443" y="189548"/>
                      <a:pt x="71438" y="189548"/>
                    </a:cubicBezTo>
                    <a:cubicBezTo>
                      <a:pt x="31432" y="189548"/>
                      <a:pt x="0" y="160020"/>
                      <a:pt x="0" y="117158"/>
                    </a:cubicBezTo>
                    <a:lnTo>
                      <a:pt x="0" y="0"/>
                    </a:lnTo>
                    <a:lnTo>
                      <a:pt x="24765" y="0"/>
                    </a:lnTo>
                    <a:close/>
                  </a:path>
                </a:pathLst>
              </a:custGeom>
              <a:solidFill>
                <a:schemeClr val="bg1"/>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52F2A359-4B2E-4136-9BB4-A5B8B1CC816C}"/>
                  </a:ext>
                </a:extLst>
              </p:cNvPr>
              <p:cNvSpPr/>
              <p:nvPr/>
            </p:nvSpPr>
            <p:spPr bwMode="ltGray">
              <a:xfrm>
                <a:off x="10802279" y="6637122"/>
                <a:ext cx="44544" cy="64603"/>
              </a:xfrm>
              <a:custGeom>
                <a:avLst/>
                <a:gdLst>
                  <a:gd name="connsiteX0" fmla="*/ 0 w 130492"/>
                  <a:gd name="connsiteY0" fmla="*/ 0 h 183832"/>
                  <a:gd name="connsiteX1" fmla="*/ 64770 w 130492"/>
                  <a:gd name="connsiteY1" fmla="*/ 0 h 183832"/>
                  <a:gd name="connsiteX2" fmla="*/ 123825 w 130492"/>
                  <a:gd name="connsiteY2" fmla="*/ 51435 h 183832"/>
                  <a:gd name="connsiteX3" fmla="*/ 78105 w 130492"/>
                  <a:gd name="connsiteY3" fmla="*/ 100013 h 183832"/>
                  <a:gd name="connsiteX4" fmla="*/ 130493 w 130492"/>
                  <a:gd name="connsiteY4" fmla="*/ 183833 h 183832"/>
                  <a:gd name="connsiteX5" fmla="*/ 99060 w 130492"/>
                  <a:gd name="connsiteY5" fmla="*/ 183833 h 183832"/>
                  <a:gd name="connsiteX6" fmla="*/ 52388 w 130492"/>
                  <a:gd name="connsiteY6" fmla="*/ 102870 h 183832"/>
                  <a:gd name="connsiteX7" fmla="*/ 24765 w 130492"/>
                  <a:gd name="connsiteY7" fmla="*/ 102870 h 183832"/>
                  <a:gd name="connsiteX8" fmla="*/ 24765 w 130492"/>
                  <a:gd name="connsiteY8" fmla="*/ 183833 h 183832"/>
                  <a:gd name="connsiteX9" fmla="*/ 0 w 130492"/>
                  <a:gd name="connsiteY9" fmla="*/ 183833 h 183832"/>
                  <a:gd name="connsiteX10" fmla="*/ 0 w 130492"/>
                  <a:gd name="connsiteY10" fmla="*/ 0 h 183832"/>
                  <a:gd name="connsiteX11" fmla="*/ 24765 w 130492"/>
                  <a:gd name="connsiteY11" fmla="*/ 81915 h 183832"/>
                  <a:gd name="connsiteX12" fmla="*/ 57150 w 130492"/>
                  <a:gd name="connsiteY12" fmla="*/ 81915 h 183832"/>
                  <a:gd name="connsiteX13" fmla="*/ 97155 w 130492"/>
                  <a:gd name="connsiteY13" fmla="*/ 52388 h 183832"/>
                  <a:gd name="connsiteX14" fmla="*/ 57150 w 130492"/>
                  <a:gd name="connsiteY14" fmla="*/ 22860 h 183832"/>
                  <a:gd name="connsiteX15" fmla="*/ 24765 w 130492"/>
                  <a:gd name="connsiteY15" fmla="*/ 22860 h 183832"/>
                  <a:gd name="connsiteX16" fmla="*/ 24765 w 130492"/>
                  <a:gd name="connsiteY16" fmla="*/ 8191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492" h="183832">
                    <a:moveTo>
                      <a:pt x="0" y="0"/>
                    </a:moveTo>
                    <a:lnTo>
                      <a:pt x="64770" y="0"/>
                    </a:lnTo>
                    <a:cubicBezTo>
                      <a:pt x="112395" y="0"/>
                      <a:pt x="123825" y="28575"/>
                      <a:pt x="123825" y="51435"/>
                    </a:cubicBezTo>
                    <a:cubicBezTo>
                      <a:pt x="123825" y="75248"/>
                      <a:pt x="106680" y="97155"/>
                      <a:pt x="78105" y="100013"/>
                    </a:cubicBezTo>
                    <a:lnTo>
                      <a:pt x="130493" y="183833"/>
                    </a:lnTo>
                    <a:lnTo>
                      <a:pt x="99060" y="183833"/>
                    </a:lnTo>
                    <a:lnTo>
                      <a:pt x="52388" y="102870"/>
                    </a:lnTo>
                    <a:lnTo>
                      <a:pt x="24765" y="102870"/>
                    </a:lnTo>
                    <a:lnTo>
                      <a:pt x="24765" y="183833"/>
                    </a:lnTo>
                    <a:lnTo>
                      <a:pt x="0" y="183833"/>
                    </a:lnTo>
                    <a:lnTo>
                      <a:pt x="0" y="0"/>
                    </a:lnTo>
                    <a:close/>
                    <a:moveTo>
                      <a:pt x="24765" y="81915"/>
                    </a:moveTo>
                    <a:lnTo>
                      <a:pt x="57150" y="81915"/>
                    </a:lnTo>
                    <a:cubicBezTo>
                      <a:pt x="77153" y="81915"/>
                      <a:pt x="97155" y="77153"/>
                      <a:pt x="97155" y="52388"/>
                    </a:cubicBezTo>
                    <a:cubicBezTo>
                      <a:pt x="97155" y="27622"/>
                      <a:pt x="77153" y="22860"/>
                      <a:pt x="57150" y="22860"/>
                    </a:cubicBezTo>
                    <a:lnTo>
                      <a:pt x="24765" y="22860"/>
                    </a:lnTo>
                    <a:lnTo>
                      <a:pt x="24765" y="81915"/>
                    </a:lnTo>
                    <a:close/>
                  </a:path>
                </a:pathLst>
              </a:custGeom>
              <a:solidFill>
                <a:schemeClr val="bg1"/>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E565362A-F5DF-412C-9FDD-D74F55BE0CD4}"/>
                  </a:ext>
                </a:extLst>
              </p:cNvPr>
              <p:cNvSpPr/>
              <p:nvPr/>
            </p:nvSpPr>
            <p:spPr bwMode="ltGray">
              <a:xfrm>
                <a:off x="10874136" y="6637122"/>
                <a:ext cx="42269" cy="64937"/>
              </a:xfrm>
              <a:custGeom>
                <a:avLst/>
                <a:gdLst>
                  <a:gd name="connsiteX0" fmla="*/ 0 w 123825"/>
                  <a:gd name="connsiteY0" fmla="*/ 0 h 184784"/>
                  <a:gd name="connsiteX1" fmla="*/ 119063 w 123825"/>
                  <a:gd name="connsiteY1" fmla="*/ 0 h 184784"/>
                  <a:gd name="connsiteX2" fmla="*/ 119063 w 123825"/>
                  <a:gd name="connsiteY2" fmla="*/ 23813 h 184784"/>
                  <a:gd name="connsiteX3" fmla="*/ 25717 w 123825"/>
                  <a:gd name="connsiteY3" fmla="*/ 23813 h 184784"/>
                  <a:gd name="connsiteX4" fmla="*/ 25717 w 123825"/>
                  <a:gd name="connsiteY4" fmla="*/ 79058 h 184784"/>
                  <a:gd name="connsiteX5" fmla="*/ 113348 w 123825"/>
                  <a:gd name="connsiteY5" fmla="*/ 79058 h 184784"/>
                  <a:gd name="connsiteX6" fmla="*/ 113348 w 123825"/>
                  <a:gd name="connsiteY6" fmla="*/ 101917 h 184784"/>
                  <a:gd name="connsiteX7" fmla="*/ 25717 w 123825"/>
                  <a:gd name="connsiteY7" fmla="*/ 101917 h 184784"/>
                  <a:gd name="connsiteX8" fmla="*/ 25717 w 123825"/>
                  <a:gd name="connsiteY8" fmla="*/ 160973 h 184784"/>
                  <a:gd name="connsiteX9" fmla="*/ 123825 w 123825"/>
                  <a:gd name="connsiteY9" fmla="*/ 160973 h 184784"/>
                  <a:gd name="connsiteX10" fmla="*/ 123825 w 123825"/>
                  <a:gd name="connsiteY10" fmla="*/ 184785 h 184784"/>
                  <a:gd name="connsiteX11" fmla="*/ 0 w 123825"/>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4784">
                    <a:moveTo>
                      <a:pt x="0" y="0"/>
                    </a:moveTo>
                    <a:lnTo>
                      <a:pt x="119063" y="0"/>
                    </a:lnTo>
                    <a:lnTo>
                      <a:pt x="119063" y="23813"/>
                    </a:lnTo>
                    <a:lnTo>
                      <a:pt x="25717" y="23813"/>
                    </a:lnTo>
                    <a:lnTo>
                      <a:pt x="25717" y="79058"/>
                    </a:lnTo>
                    <a:lnTo>
                      <a:pt x="113348" y="79058"/>
                    </a:lnTo>
                    <a:lnTo>
                      <a:pt x="113348" y="101917"/>
                    </a:lnTo>
                    <a:lnTo>
                      <a:pt x="25717" y="101917"/>
                    </a:lnTo>
                    <a:lnTo>
                      <a:pt x="25717" y="160973"/>
                    </a:lnTo>
                    <a:lnTo>
                      <a:pt x="123825" y="160973"/>
                    </a:lnTo>
                    <a:lnTo>
                      <a:pt x="12382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D3C8C76F-FA7F-4E44-AA50-DD18D1CC1A11}"/>
                  </a:ext>
                </a:extLst>
              </p:cNvPr>
              <p:cNvSpPr/>
              <p:nvPr/>
            </p:nvSpPr>
            <p:spPr bwMode="ltGray">
              <a:xfrm>
                <a:off x="11136201"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6DA617E3-99D9-423F-8574-4C30F9DB69F7}"/>
                  </a:ext>
                </a:extLst>
              </p:cNvPr>
              <p:cNvSpPr/>
              <p:nvPr/>
            </p:nvSpPr>
            <p:spPr bwMode="ltGray">
              <a:xfrm>
                <a:off x="11174243" y="6635783"/>
                <a:ext cx="56250" cy="67950"/>
              </a:xfrm>
              <a:custGeom>
                <a:avLst/>
                <a:gdLst>
                  <a:gd name="connsiteX0" fmla="*/ 140017 w 164782"/>
                  <a:gd name="connsiteY0" fmla="*/ 43815 h 193357"/>
                  <a:gd name="connsiteX1" fmla="*/ 95250 w 164782"/>
                  <a:gd name="connsiteY1" fmla="*/ 22860 h 193357"/>
                  <a:gd name="connsiteX2" fmla="*/ 26670 w 164782"/>
                  <a:gd name="connsiteY2" fmla="*/ 98107 h 193357"/>
                  <a:gd name="connsiteX3" fmla="*/ 95250 w 164782"/>
                  <a:gd name="connsiteY3" fmla="*/ 169545 h 193357"/>
                  <a:gd name="connsiteX4" fmla="*/ 143828 w 164782"/>
                  <a:gd name="connsiteY4" fmla="*/ 144780 h 193357"/>
                  <a:gd name="connsiteX5" fmla="*/ 164783 w 164782"/>
                  <a:gd name="connsiteY5" fmla="*/ 160973 h 193357"/>
                  <a:gd name="connsiteX6" fmla="*/ 95250 w 164782"/>
                  <a:gd name="connsiteY6" fmla="*/ 193358 h 193357"/>
                  <a:gd name="connsiteX7" fmla="*/ 0 w 164782"/>
                  <a:gd name="connsiteY7" fmla="*/ 98107 h 193357"/>
                  <a:gd name="connsiteX8" fmla="*/ 96203 w 164782"/>
                  <a:gd name="connsiteY8" fmla="*/ 0 h 193357"/>
                  <a:gd name="connsiteX9" fmla="*/ 160973 w 164782"/>
                  <a:gd name="connsiteY9" fmla="*/ 28575 h 193357"/>
                  <a:gd name="connsiteX10" fmla="*/ 140017 w 164782"/>
                  <a:gd name="connsiteY10" fmla="*/ 43815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 h="193357">
                    <a:moveTo>
                      <a:pt x="140017" y="43815"/>
                    </a:moveTo>
                    <a:cubicBezTo>
                      <a:pt x="129540" y="30480"/>
                      <a:pt x="112395" y="22860"/>
                      <a:pt x="95250" y="22860"/>
                    </a:cubicBezTo>
                    <a:cubicBezTo>
                      <a:pt x="54292" y="22860"/>
                      <a:pt x="26670" y="56197"/>
                      <a:pt x="26670" y="98107"/>
                    </a:cubicBezTo>
                    <a:cubicBezTo>
                      <a:pt x="26670" y="137160"/>
                      <a:pt x="52388" y="169545"/>
                      <a:pt x="95250" y="169545"/>
                    </a:cubicBezTo>
                    <a:cubicBezTo>
                      <a:pt x="116205" y="169545"/>
                      <a:pt x="132398" y="160020"/>
                      <a:pt x="143828" y="144780"/>
                    </a:cubicBezTo>
                    <a:lnTo>
                      <a:pt x="164783" y="160973"/>
                    </a:lnTo>
                    <a:cubicBezTo>
                      <a:pt x="159067" y="168593"/>
                      <a:pt x="137160" y="193358"/>
                      <a:pt x="95250" y="193358"/>
                    </a:cubicBezTo>
                    <a:cubicBezTo>
                      <a:pt x="36195" y="193358"/>
                      <a:pt x="0" y="144780"/>
                      <a:pt x="0" y="98107"/>
                    </a:cubicBezTo>
                    <a:cubicBezTo>
                      <a:pt x="0" y="40957"/>
                      <a:pt x="39053" y="0"/>
                      <a:pt x="96203" y="0"/>
                    </a:cubicBezTo>
                    <a:cubicBezTo>
                      <a:pt x="120015" y="0"/>
                      <a:pt x="145733" y="9525"/>
                      <a:pt x="160973" y="28575"/>
                    </a:cubicBezTo>
                    <a:lnTo>
                      <a:pt x="140017" y="43815"/>
                    </a:lnTo>
                    <a:close/>
                  </a:path>
                </a:pathLst>
              </a:custGeom>
              <a:solidFill>
                <a:schemeClr val="bg1"/>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6A9359D0-3285-4608-934E-53B85D2A891A}"/>
                  </a:ext>
                </a:extLst>
              </p:cNvPr>
              <p:cNvSpPr/>
              <p:nvPr/>
            </p:nvSpPr>
            <p:spPr bwMode="ltGray">
              <a:xfrm>
                <a:off x="11257480" y="6637122"/>
                <a:ext cx="49747" cy="64937"/>
              </a:xfrm>
              <a:custGeom>
                <a:avLst/>
                <a:gdLst>
                  <a:gd name="connsiteX0" fmla="*/ 0 w 145732"/>
                  <a:gd name="connsiteY0" fmla="*/ 0 h 184784"/>
                  <a:gd name="connsiteX1" fmla="*/ 25717 w 145732"/>
                  <a:gd name="connsiteY1" fmla="*/ 0 h 184784"/>
                  <a:gd name="connsiteX2" fmla="*/ 25717 w 145732"/>
                  <a:gd name="connsiteY2" fmla="*/ 77153 h 184784"/>
                  <a:gd name="connsiteX3" fmla="*/ 120967 w 145732"/>
                  <a:gd name="connsiteY3" fmla="*/ 77153 h 184784"/>
                  <a:gd name="connsiteX4" fmla="*/ 120967 w 145732"/>
                  <a:gd name="connsiteY4" fmla="*/ 0 h 184784"/>
                  <a:gd name="connsiteX5" fmla="*/ 145733 w 145732"/>
                  <a:gd name="connsiteY5" fmla="*/ 0 h 184784"/>
                  <a:gd name="connsiteX6" fmla="*/ 145733 w 145732"/>
                  <a:gd name="connsiteY6" fmla="*/ 184785 h 184784"/>
                  <a:gd name="connsiteX7" fmla="*/ 120967 w 145732"/>
                  <a:gd name="connsiteY7" fmla="*/ 184785 h 184784"/>
                  <a:gd name="connsiteX8" fmla="*/ 120967 w 145732"/>
                  <a:gd name="connsiteY8" fmla="*/ 100013 h 184784"/>
                  <a:gd name="connsiteX9" fmla="*/ 25717 w 145732"/>
                  <a:gd name="connsiteY9" fmla="*/ 100013 h 184784"/>
                  <a:gd name="connsiteX10" fmla="*/ 25717 w 145732"/>
                  <a:gd name="connsiteY10" fmla="*/ 184785 h 184784"/>
                  <a:gd name="connsiteX11" fmla="*/ 0 w 145732"/>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732" h="184784">
                    <a:moveTo>
                      <a:pt x="0" y="0"/>
                    </a:moveTo>
                    <a:lnTo>
                      <a:pt x="25717" y="0"/>
                    </a:lnTo>
                    <a:lnTo>
                      <a:pt x="25717" y="77153"/>
                    </a:lnTo>
                    <a:lnTo>
                      <a:pt x="120967" y="77153"/>
                    </a:lnTo>
                    <a:lnTo>
                      <a:pt x="120967" y="0"/>
                    </a:lnTo>
                    <a:lnTo>
                      <a:pt x="145733" y="0"/>
                    </a:lnTo>
                    <a:lnTo>
                      <a:pt x="145733" y="184785"/>
                    </a:lnTo>
                    <a:lnTo>
                      <a:pt x="120967" y="184785"/>
                    </a:lnTo>
                    <a:lnTo>
                      <a:pt x="120967" y="100013"/>
                    </a:lnTo>
                    <a:lnTo>
                      <a:pt x="25717" y="100013"/>
                    </a:lnTo>
                    <a:lnTo>
                      <a:pt x="25717"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30989D69-58ED-450A-B911-9E91EE6ADA13}"/>
                  </a:ext>
                </a:extLst>
              </p:cNvPr>
              <p:cNvSpPr/>
              <p:nvPr/>
            </p:nvSpPr>
            <p:spPr bwMode="ltGray">
              <a:xfrm>
                <a:off x="11341367" y="6637122"/>
                <a:ext cx="8453" cy="64938"/>
              </a:xfrm>
              <a:custGeom>
                <a:avLst/>
                <a:gdLst>
                  <a:gd name="connsiteX0" fmla="*/ 0 w 24764"/>
                  <a:gd name="connsiteY0" fmla="*/ 0 h 184785"/>
                  <a:gd name="connsiteX1" fmla="*/ 24765 w 24764"/>
                  <a:gd name="connsiteY1" fmla="*/ 0 h 184785"/>
                  <a:gd name="connsiteX2" fmla="*/ 24765 w 24764"/>
                  <a:gd name="connsiteY2" fmla="*/ 184785 h 184785"/>
                  <a:gd name="connsiteX3" fmla="*/ 0 w 24764"/>
                  <a:gd name="connsiteY3" fmla="*/ 184785 h 184785"/>
                </a:gdLst>
                <a:ahLst/>
                <a:cxnLst>
                  <a:cxn ang="0">
                    <a:pos x="connsiteX0" y="connsiteY0"/>
                  </a:cxn>
                  <a:cxn ang="0">
                    <a:pos x="connsiteX1" y="connsiteY1"/>
                  </a:cxn>
                  <a:cxn ang="0">
                    <a:pos x="connsiteX2" y="connsiteY2"/>
                  </a:cxn>
                  <a:cxn ang="0">
                    <a:pos x="connsiteX3" y="connsiteY3"/>
                  </a:cxn>
                </a:cxnLst>
                <a:rect l="l" t="t" r="r" b="b"/>
                <a:pathLst>
                  <a:path w="24764" h="184785">
                    <a:moveTo>
                      <a:pt x="0" y="0"/>
                    </a:moveTo>
                    <a:lnTo>
                      <a:pt x="24765" y="0"/>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15F8500-CBAC-47D4-B324-FD49091E0599}"/>
                  </a:ext>
                </a:extLst>
              </p:cNvPr>
              <p:cNvSpPr/>
              <p:nvPr/>
            </p:nvSpPr>
            <p:spPr bwMode="ltGray">
              <a:xfrm>
                <a:off x="11378433" y="6635448"/>
                <a:ext cx="57550" cy="68285"/>
              </a:xfrm>
              <a:custGeom>
                <a:avLst/>
                <a:gdLst>
                  <a:gd name="connsiteX0" fmla="*/ 168592 w 168592"/>
                  <a:gd name="connsiteY0" fmla="*/ 86678 h 194309"/>
                  <a:gd name="connsiteX1" fmla="*/ 168592 w 168592"/>
                  <a:gd name="connsiteY1" fmla="*/ 177165 h 194309"/>
                  <a:gd name="connsiteX2" fmla="*/ 99060 w 168592"/>
                  <a:gd name="connsiteY2" fmla="*/ 194310 h 194309"/>
                  <a:gd name="connsiteX3" fmla="*/ 0 w 168592"/>
                  <a:gd name="connsiteY3" fmla="*/ 97155 h 194309"/>
                  <a:gd name="connsiteX4" fmla="*/ 96203 w 168592"/>
                  <a:gd name="connsiteY4" fmla="*/ 0 h 194309"/>
                  <a:gd name="connsiteX5" fmla="*/ 164783 w 168592"/>
                  <a:gd name="connsiteY5" fmla="*/ 23813 h 194309"/>
                  <a:gd name="connsiteX6" fmla="*/ 146685 w 168592"/>
                  <a:gd name="connsiteY6" fmla="*/ 42863 h 194309"/>
                  <a:gd name="connsiteX7" fmla="*/ 95250 w 168592"/>
                  <a:gd name="connsiteY7" fmla="*/ 22860 h 194309"/>
                  <a:gd name="connsiteX8" fmla="*/ 25717 w 168592"/>
                  <a:gd name="connsiteY8" fmla="*/ 96203 h 194309"/>
                  <a:gd name="connsiteX9" fmla="*/ 97155 w 168592"/>
                  <a:gd name="connsiteY9" fmla="*/ 169545 h 194309"/>
                  <a:gd name="connsiteX10" fmla="*/ 142875 w 168592"/>
                  <a:gd name="connsiteY10" fmla="*/ 160020 h 194309"/>
                  <a:gd name="connsiteX11" fmla="*/ 142875 w 168592"/>
                  <a:gd name="connsiteY11" fmla="*/ 108585 h 194309"/>
                  <a:gd name="connsiteX12" fmla="*/ 101917 w 168592"/>
                  <a:gd name="connsiteY12" fmla="*/ 108585 h 194309"/>
                  <a:gd name="connsiteX13" fmla="*/ 101917 w 168592"/>
                  <a:gd name="connsiteY13" fmla="*/ 84773 h 194309"/>
                  <a:gd name="connsiteX14" fmla="*/ 168592 w 168592"/>
                  <a:gd name="connsiteY14" fmla="*/ 84773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92" h="194309">
                    <a:moveTo>
                      <a:pt x="168592" y="86678"/>
                    </a:moveTo>
                    <a:lnTo>
                      <a:pt x="168592" y="177165"/>
                    </a:lnTo>
                    <a:cubicBezTo>
                      <a:pt x="150495" y="187642"/>
                      <a:pt x="120967" y="194310"/>
                      <a:pt x="99060" y="194310"/>
                    </a:cubicBezTo>
                    <a:cubicBezTo>
                      <a:pt x="36195" y="194310"/>
                      <a:pt x="0" y="149542"/>
                      <a:pt x="0" y="97155"/>
                    </a:cubicBezTo>
                    <a:cubicBezTo>
                      <a:pt x="0" y="42863"/>
                      <a:pt x="40005" y="0"/>
                      <a:pt x="96203" y="0"/>
                    </a:cubicBezTo>
                    <a:cubicBezTo>
                      <a:pt x="130492" y="0"/>
                      <a:pt x="150495" y="9525"/>
                      <a:pt x="164783" y="23813"/>
                    </a:cubicBezTo>
                    <a:lnTo>
                      <a:pt x="146685" y="42863"/>
                    </a:lnTo>
                    <a:cubicBezTo>
                      <a:pt x="131445" y="28575"/>
                      <a:pt x="114300" y="22860"/>
                      <a:pt x="95250" y="22860"/>
                    </a:cubicBezTo>
                    <a:cubicBezTo>
                      <a:pt x="53340" y="22860"/>
                      <a:pt x="25717" y="56197"/>
                      <a:pt x="25717" y="96203"/>
                    </a:cubicBezTo>
                    <a:cubicBezTo>
                      <a:pt x="25717" y="138113"/>
                      <a:pt x="57150" y="169545"/>
                      <a:pt x="97155" y="169545"/>
                    </a:cubicBezTo>
                    <a:cubicBezTo>
                      <a:pt x="114300" y="169545"/>
                      <a:pt x="131445" y="165735"/>
                      <a:pt x="142875" y="160020"/>
                    </a:cubicBezTo>
                    <a:lnTo>
                      <a:pt x="142875" y="108585"/>
                    </a:lnTo>
                    <a:lnTo>
                      <a:pt x="101917" y="108585"/>
                    </a:lnTo>
                    <a:lnTo>
                      <a:pt x="101917" y="84773"/>
                    </a:lnTo>
                    <a:lnTo>
                      <a:pt x="168592" y="84773"/>
                    </a:lnTo>
                    <a:close/>
                  </a:path>
                </a:pathLst>
              </a:custGeom>
              <a:solidFill>
                <a:schemeClr val="bg1"/>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E7FB7712-5189-4DC7-A0DF-A65008C458EE}"/>
                  </a:ext>
                </a:extLst>
              </p:cNvPr>
              <p:cNvSpPr/>
              <p:nvPr/>
            </p:nvSpPr>
            <p:spPr bwMode="ltGray">
              <a:xfrm>
                <a:off x="11459719" y="6637122"/>
                <a:ext cx="62427" cy="64937"/>
              </a:xfrm>
              <a:custGeom>
                <a:avLst/>
                <a:gdLst>
                  <a:gd name="connsiteX0" fmla="*/ 80963 w 182880"/>
                  <a:gd name="connsiteY0" fmla="*/ 0 h 184784"/>
                  <a:gd name="connsiteX1" fmla="*/ 103822 w 182880"/>
                  <a:gd name="connsiteY1" fmla="*/ 0 h 184784"/>
                  <a:gd name="connsiteX2" fmla="*/ 182880 w 182880"/>
                  <a:gd name="connsiteY2" fmla="*/ 184785 h 184784"/>
                  <a:gd name="connsiteX3" fmla="*/ 153353 w 182880"/>
                  <a:gd name="connsiteY3" fmla="*/ 184785 h 184784"/>
                  <a:gd name="connsiteX4" fmla="*/ 135255 w 182880"/>
                  <a:gd name="connsiteY4" fmla="*/ 139065 h 184784"/>
                  <a:gd name="connsiteX5" fmla="*/ 47625 w 182880"/>
                  <a:gd name="connsiteY5" fmla="*/ 139065 h 184784"/>
                  <a:gd name="connsiteX6" fmla="*/ 29528 w 182880"/>
                  <a:gd name="connsiteY6" fmla="*/ 184785 h 184784"/>
                  <a:gd name="connsiteX7" fmla="*/ 0 w 182880"/>
                  <a:gd name="connsiteY7" fmla="*/ 184785 h 184784"/>
                  <a:gd name="connsiteX8" fmla="*/ 80963 w 182880"/>
                  <a:gd name="connsiteY8" fmla="*/ 0 h 184784"/>
                  <a:gd name="connsiteX9" fmla="*/ 125730 w 182880"/>
                  <a:gd name="connsiteY9" fmla="*/ 117158 h 184784"/>
                  <a:gd name="connsiteX10" fmla="*/ 91440 w 182880"/>
                  <a:gd name="connsiteY10" fmla="*/ 32385 h 184784"/>
                  <a:gd name="connsiteX11" fmla="*/ 90488 w 182880"/>
                  <a:gd name="connsiteY11" fmla="*/ 32385 h 184784"/>
                  <a:gd name="connsiteX12" fmla="*/ 55245 w 182880"/>
                  <a:gd name="connsiteY12" fmla="*/ 117158 h 184784"/>
                  <a:gd name="connsiteX13" fmla="*/ 125730 w 182880"/>
                  <a:gd name="connsiteY13" fmla="*/ 117158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 h="184784">
                    <a:moveTo>
                      <a:pt x="80963" y="0"/>
                    </a:moveTo>
                    <a:lnTo>
                      <a:pt x="103822" y="0"/>
                    </a:lnTo>
                    <a:lnTo>
                      <a:pt x="182880" y="184785"/>
                    </a:lnTo>
                    <a:lnTo>
                      <a:pt x="153353" y="184785"/>
                    </a:lnTo>
                    <a:lnTo>
                      <a:pt x="135255" y="139065"/>
                    </a:lnTo>
                    <a:lnTo>
                      <a:pt x="47625" y="139065"/>
                    </a:lnTo>
                    <a:lnTo>
                      <a:pt x="29528" y="184785"/>
                    </a:lnTo>
                    <a:lnTo>
                      <a:pt x="0" y="184785"/>
                    </a:lnTo>
                    <a:lnTo>
                      <a:pt x="80963" y="0"/>
                    </a:lnTo>
                    <a:close/>
                    <a:moveTo>
                      <a:pt x="125730" y="117158"/>
                    </a:moveTo>
                    <a:lnTo>
                      <a:pt x="91440" y="32385"/>
                    </a:lnTo>
                    <a:lnTo>
                      <a:pt x="90488" y="32385"/>
                    </a:lnTo>
                    <a:lnTo>
                      <a:pt x="55245" y="117158"/>
                    </a:lnTo>
                    <a:lnTo>
                      <a:pt x="125730" y="117158"/>
                    </a:lnTo>
                    <a:close/>
                  </a:path>
                </a:pathLst>
              </a:custGeom>
              <a:solidFill>
                <a:schemeClr val="bg1"/>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8AE6735E-225D-4FAF-8F06-8E47561E01CF}"/>
                  </a:ext>
                </a:extLst>
              </p:cNvPr>
              <p:cNvSpPr/>
              <p:nvPr/>
            </p:nvSpPr>
            <p:spPr bwMode="ltGray">
              <a:xfrm>
                <a:off x="11546857" y="6637122"/>
                <a:ext cx="54299" cy="64937"/>
              </a:xfrm>
              <a:custGeom>
                <a:avLst/>
                <a:gdLst>
                  <a:gd name="connsiteX0" fmla="*/ 0 w 159067"/>
                  <a:gd name="connsiteY0" fmla="*/ 0 h 184784"/>
                  <a:gd name="connsiteX1" fmla="*/ 32385 w 159067"/>
                  <a:gd name="connsiteY1" fmla="*/ 0 h 184784"/>
                  <a:gd name="connsiteX2" fmla="*/ 134303 w 159067"/>
                  <a:gd name="connsiteY2" fmla="*/ 152400 h 184784"/>
                  <a:gd name="connsiteX3" fmla="*/ 134303 w 159067"/>
                  <a:gd name="connsiteY3" fmla="*/ 152400 h 184784"/>
                  <a:gd name="connsiteX4" fmla="*/ 134303 w 159067"/>
                  <a:gd name="connsiteY4" fmla="*/ 0 h 184784"/>
                  <a:gd name="connsiteX5" fmla="*/ 159068 w 159067"/>
                  <a:gd name="connsiteY5" fmla="*/ 0 h 184784"/>
                  <a:gd name="connsiteX6" fmla="*/ 159068 w 159067"/>
                  <a:gd name="connsiteY6" fmla="*/ 184785 h 184784"/>
                  <a:gd name="connsiteX7" fmla="*/ 127635 w 159067"/>
                  <a:gd name="connsiteY7" fmla="*/ 184785 h 184784"/>
                  <a:gd name="connsiteX8" fmla="*/ 24765 w 159067"/>
                  <a:gd name="connsiteY8" fmla="*/ 33338 h 184784"/>
                  <a:gd name="connsiteX9" fmla="*/ 24765 w 159067"/>
                  <a:gd name="connsiteY9" fmla="*/ 33338 h 184784"/>
                  <a:gd name="connsiteX10" fmla="*/ 24765 w 159067"/>
                  <a:gd name="connsiteY10" fmla="*/ 184785 h 184784"/>
                  <a:gd name="connsiteX11" fmla="*/ 0 w 159067"/>
                  <a:gd name="connsiteY11"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7" h="184784">
                    <a:moveTo>
                      <a:pt x="0" y="0"/>
                    </a:moveTo>
                    <a:lnTo>
                      <a:pt x="32385" y="0"/>
                    </a:lnTo>
                    <a:lnTo>
                      <a:pt x="134303" y="152400"/>
                    </a:lnTo>
                    <a:lnTo>
                      <a:pt x="134303" y="152400"/>
                    </a:lnTo>
                    <a:lnTo>
                      <a:pt x="134303" y="0"/>
                    </a:lnTo>
                    <a:lnTo>
                      <a:pt x="159068" y="0"/>
                    </a:lnTo>
                    <a:lnTo>
                      <a:pt x="159068" y="184785"/>
                    </a:lnTo>
                    <a:lnTo>
                      <a:pt x="127635" y="184785"/>
                    </a:lnTo>
                    <a:lnTo>
                      <a:pt x="24765" y="33338"/>
                    </a:lnTo>
                    <a:lnTo>
                      <a:pt x="24765" y="33338"/>
                    </a:lnTo>
                    <a:lnTo>
                      <a:pt x="24765" y="184785"/>
                    </a:lnTo>
                    <a:lnTo>
                      <a:pt x="0" y="184785"/>
                    </a:lnTo>
                    <a:close/>
                  </a:path>
                </a:pathLst>
              </a:custGeom>
              <a:solidFill>
                <a:schemeClr val="bg1"/>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5B41FAE7-A9CD-4D5D-9B9A-946CBF94BF9B}"/>
                  </a:ext>
                </a:extLst>
              </p:cNvPr>
              <p:cNvSpPr/>
              <p:nvPr/>
            </p:nvSpPr>
            <p:spPr bwMode="ltGray">
              <a:xfrm>
                <a:off x="11610910" y="6636452"/>
                <a:ext cx="19509" cy="20084"/>
              </a:xfrm>
              <a:custGeom>
                <a:avLst/>
                <a:gdLst>
                  <a:gd name="connsiteX0" fmla="*/ 28575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8575 w 57150"/>
                  <a:gd name="connsiteY4" fmla="*/ 0 h 57150"/>
                  <a:gd name="connsiteX5" fmla="*/ 28575 w 57150"/>
                  <a:gd name="connsiteY5" fmla="*/ 52388 h 57150"/>
                  <a:gd name="connsiteX6" fmla="*/ 52388 w 57150"/>
                  <a:gd name="connsiteY6" fmla="*/ 28575 h 57150"/>
                  <a:gd name="connsiteX7" fmla="*/ 28575 w 57150"/>
                  <a:gd name="connsiteY7" fmla="*/ 4763 h 57150"/>
                  <a:gd name="connsiteX8" fmla="*/ 5715 w 57150"/>
                  <a:gd name="connsiteY8" fmla="*/ 28575 h 57150"/>
                  <a:gd name="connsiteX9" fmla="*/ 28575 w 57150"/>
                  <a:gd name="connsiteY9" fmla="*/ 52388 h 57150"/>
                  <a:gd name="connsiteX10" fmla="*/ 17145 w 57150"/>
                  <a:gd name="connsiteY10" fmla="*/ 12382 h 57150"/>
                  <a:gd name="connsiteX11" fmla="*/ 29528 w 57150"/>
                  <a:gd name="connsiteY11" fmla="*/ 12382 h 57150"/>
                  <a:gd name="connsiteX12" fmla="*/ 40957 w 57150"/>
                  <a:gd name="connsiteY12" fmla="*/ 21907 h 57150"/>
                  <a:gd name="connsiteX13" fmla="*/ 32385 w 57150"/>
                  <a:gd name="connsiteY13" fmla="*/ 31432 h 57150"/>
                  <a:gd name="connsiteX14" fmla="*/ 41910 w 57150"/>
                  <a:gd name="connsiteY14" fmla="*/ 45720 h 57150"/>
                  <a:gd name="connsiteX15" fmla="*/ 36195 w 57150"/>
                  <a:gd name="connsiteY15" fmla="*/ 45720 h 57150"/>
                  <a:gd name="connsiteX16" fmla="*/ 27622 w 57150"/>
                  <a:gd name="connsiteY16" fmla="*/ 31432 h 57150"/>
                  <a:gd name="connsiteX17" fmla="*/ 21907 w 57150"/>
                  <a:gd name="connsiteY17" fmla="*/ 31432 h 57150"/>
                  <a:gd name="connsiteX18" fmla="*/ 21907 w 57150"/>
                  <a:gd name="connsiteY18" fmla="*/ 45720 h 57150"/>
                  <a:gd name="connsiteX19" fmla="*/ 17145 w 57150"/>
                  <a:gd name="connsiteY19" fmla="*/ 45720 h 57150"/>
                  <a:gd name="connsiteX20" fmla="*/ 17145 w 57150"/>
                  <a:gd name="connsiteY20" fmla="*/ 12382 h 57150"/>
                  <a:gd name="connsiteX21" fmla="*/ 22860 w 57150"/>
                  <a:gd name="connsiteY21" fmla="*/ 26670 h 57150"/>
                  <a:gd name="connsiteX22" fmla="*/ 27622 w 57150"/>
                  <a:gd name="connsiteY22" fmla="*/ 26670 h 57150"/>
                  <a:gd name="connsiteX23" fmla="*/ 36195 w 57150"/>
                  <a:gd name="connsiteY23" fmla="*/ 20955 h 57150"/>
                  <a:gd name="connsiteX24" fmla="*/ 28575 w 57150"/>
                  <a:gd name="connsiteY24" fmla="*/ 16192 h 57150"/>
                  <a:gd name="connsiteX25" fmla="*/ 21907 w 57150"/>
                  <a:gd name="connsiteY25" fmla="*/ 16192 h 57150"/>
                  <a:gd name="connsiteX26" fmla="*/ 21907 w 57150"/>
                  <a:gd name="connsiteY26" fmla="*/ 2667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50" h="57150">
                    <a:moveTo>
                      <a:pt x="28575" y="0"/>
                    </a:moveTo>
                    <a:cubicBezTo>
                      <a:pt x="43815" y="0"/>
                      <a:pt x="57150" y="12382"/>
                      <a:pt x="57150" y="28575"/>
                    </a:cubicBezTo>
                    <a:cubicBezTo>
                      <a:pt x="57150" y="44767"/>
                      <a:pt x="43815" y="57150"/>
                      <a:pt x="28575" y="57150"/>
                    </a:cubicBezTo>
                    <a:cubicBezTo>
                      <a:pt x="13335" y="57150"/>
                      <a:pt x="0" y="44767"/>
                      <a:pt x="0" y="28575"/>
                    </a:cubicBezTo>
                    <a:cubicBezTo>
                      <a:pt x="0" y="12382"/>
                      <a:pt x="13335" y="0"/>
                      <a:pt x="28575" y="0"/>
                    </a:cubicBezTo>
                    <a:moveTo>
                      <a:pt x="28575" y="52388"/>
                    </a:moveTo>
                    <a:cubicBezTo>
                      <a:pt x="41910" y="52388"/>
                      <a:pt x="52388" y="41910"/>
                      <a:pt x="52388" y="28575"/>
                    </a:cubicBezTo>
                    <a:cubicBezTo>
                      <a:pt x="52388" y="15240"/>
                      <a:pt x="41910" y="4763"/>
                      <a:pt x="28575" y="4763"/>
                    </a:cubicBezTo>
                    <a:cubicBezTo>
                      <a:pt x="15240" y="4763"/>
                      <a:pt x="5715" y="15240"/>
                      <a:pt x="5715" y="28575"/>
                    </a:cubicBezTo>
                    <a:cubicBezTo>
                      <a:pt x="4763" y="41910"/>
                      <a:pt x="15240" y="52388"/>
                      <a:pt x="28575" y="52388"/>
                    </a:cubicBezTo>
                    <a:moveTo>
                      <a:pt x="17145" y="12382"/>
                    </a:moveTo>
                    <a:lnTo>
                      <a:pt x="29528" y="12382"/>
                    </a:lnTo>
                    <a:cubicBezTo>
                      <a:pt x="37147" y="12382"/>
                      <a:pt x="40957" y="15240"/>
                      <a:pt x="40957" y="21907"/>
                    </a:cubicBezTo>
                    <a:cubicBezTo>
                      <a:pt x="40957" y="27622"/>
                      <a:pt x="37147" y="30480"/>
                      <a:pt x="32385" y="31432"/>
                    </a:cubicBezTo>
                    <a:lnTo>
                      <a:pt x="41910" y="45720"/>
                    </a:lnTo>
                    <a:lnTo>
                      <a:pt x="36195" y="45720"/>
                    </a:lnTo>
                    <a:lnTo>
                      <a:pt x="27622" y="31432"/>
                    </a:lnTo>
                    <a:lnTo>
                      <a:pt x="21907" y="31432"/>
                    </a:lnTo>
                    <a:lnTo>
                      <a:pt x="21907" y="45720"/>
                    </a:lnTo>
                    <a:lnTo>
                      <a:pt x="17145" y="45720"/>
                    </a:lnTo>
                    <a:lnTo>
                      <a:pt x="17145" y="12382"/>
                    </a:lnTo>
                    <a:close/>
                    <a:moveTo>
                      <a:pt x="22860" y="26670"/>
                    </a:moveTo>
                    <a:lnTo>
                      <a:pt x="27622" y="26670"/>
                    </a:lnTo>
                    <a:cubicBezTo>
                      <a:pt x="32385" y="26670"/>
                      <a:pt x="36195" y="26670"/>
                      <a:pt x="36195" y="20955"/>
                    </a:cubicBezTo>
                    <a:cubicBezTo>
                      <a:pt x="36195" y="16192"/>
                      <a:pt x="32385" y="16192"/>
                      <a:pt x="28575" y="16192"/>
                    </a:cubicBezTo>
                    <a:lnTo>
                      <a:pt x="21907" y="16192"/>
                    </a:lnTo>
                    <a:lnTo>
                      <a:pt x="21907" y="26670"/>
                    </a:lnTo>
                    <a:close/>
                  </a:path>
                </a:pathLst>
              </a:custGeom>
              <a:solidFill>
                <a:schemeClr val="bg1"/>
              </a:solidFill>
              <a:ln w="9525" cap="flat">
                <a:noFill/>
                <a:prstDash val="solid"/>
                <a:miter/>
              </a:ln>
            </p:spPr>
            <p:txBody>
              <a:bodyPr rtlCol="0" anchor="ctr"/>
              <a:lstStyle/>
              <a:p>
                <a:endParaRPr lang="en-US" dirty="0"/>
              </a:p>
            </p:txBody>
          </p:sp>
        </p:grpSp>
        <p:pic>
          <p:nvPicPr>
            <p:cNvPr id="163" name="Picture 162" descr="Michigan among top 10 pro-business states, named most improved state in  CNBC rankings | Economic development, Pure michigan, Michigan">
              <a:extLst>
                <a:ext uri="{FF2B5EF4-FFF2-40B4-BE49-F238E27FC236}">
                  <a16:creationId xmlns:a16="http://schemas.microsoft.com/office/drawing/2014/main" id="{7EA70B32-D246-4E8C-AFB8-C35153A8F3E4}"/>
                </a:ext>
              </a:extLst>
            </p:cNvPr>
            <p:cNvPicPr>
              <a:picLocks noChangeAspect="1" noChangeArrowheads="1"/>
            </p:cNvPicPr>
            <p:nvPr userDrawn="1"/>
          </p:nvPicPr>
          <p:blipFill rotWithShape="1">
            <a:blip r:embed="rId46">
              <a:extLst>
                <a:ext uri="{BEBA8EAE-BF5A-486C-A8C5-ECC9F3942E4B}">
                  <a14:imgProps xmlns:a14="http://schemas.microsoft.com/office/drawing/2010/main">
                    <a14:imgLayer r:embed="rId47">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9596444" y="6680068"/>
              <a:ext cx="957305" cy="67347"/>
            </a:xfrm>
            <a:custGeom>
              <a:avLst/>
              <a:gdLst>
                <a:gd name="connsiteX0" fmla="*/ 0 w 2739109"/>
                <a:gd name="connsiteY0" fmla="*/ 0 h 188020"/>
                <a:gd name="connsiteX1" fmla="*/ 2739109 w 2739109"/>
                <a:gd name="connsiteY1" fmla="*/ 0 h 188020"/>
                <a:gd name="connsiteX2" fmla="*/ 2739109 w 2739109"/>
                <a:gd name="connsiteY2" fmla="*/ 188020 h 188020"/>
                <a:gd name="connsiteX3" fmla="*/ 0 w 2739109"/>
                <a:gd name="connsiteY3" fmla="*/ 188020 h 188020"/>
                <a:gd name="connsiteX4" fmla="*/ 0 w 2739109"/>
                <a:gd name="connsiteY4" fmla="*/ 0 h 18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9109" h="188020">
                  <a:moveTo>
                    <a:pt x="0" y="0"/>
                  </a:moveTo>
                  <a:lnTo>
                    <a:pt x="2739109" y="0"/>
                  </a:lnTo>
                  <a:lnTo>
                    <a:pt x="2739109" y="188020"/>
                  </a:lnTo>
                  <a:lnTo>
                    <a:pt x="0" y="18802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85" name="Picture 184" descr="Michigan among top 10 pro-business states, named most improved state in  CNBC rankings | Economic development, Pure michigan, Michigan">
              <a:extLst>
                <a:ext uri="{FF2B5EF4-FFF2-40B4-BE49-F238E27FC236}">
                  <a16:creationId xmlns:a16="http://schemas.microsoft.com/office/drawing/2014/main" id="{4C06DC77-C9A3-4A77-AF13-A298834714C1}"/>
                </a:ext>
              </a:extLst>
            </p:cNvPr>
            <p:cNvPicPr>
              <a:picLocks noChangeAspect="1" noChangeArrowheads="1"/>
            </p:cNvPicPr>
            <p:nvPr userDrawn="1"/>
          </p:nvPicPr>
          <p:blipFill rotWithShape="1">
            <a:blip r:embed="rId48">
              <a:extLst>
                <a:ext uri="{28A0092B-C50C-407E-A947-70E740481C1C}">
                  <a14:useLocalDpi xmlns:a14="http://schemas.microsoft.com/office/drawing/2010/main" val="0"/>
                </a:ext>
              </a:extLst>
            </a:blip>
            <a:srcRect/>
            <a:stretch/>
          </p:blipFill>
          <p:spPr bwMode="ltGray">
            <a:xfrm>
              <a:off x="9596444" y="6528816"/>
              <a:ext cx="978690" cy="151252"/>
            </a:xfrm>
            <a:custGeom>
              <a:avLst/>
              <a:gdLst>
                <a:gd name="connsiteX0" fmla="*/ 0 w 953195"/>
                <a:gd name="connsiteY0" fmla="*/ 0 h 118396"/>
                <a:gd name="connsiteX1" fmla="*/ 953195 w 953195"/>
                <a:gd name="connsiteY1" fmla="*/ 0 h 118396"/>
                <a:gd name="connsiteX2" fmla="*/ 953195 w 953195"/>
                <a:gd name="connsiteY2" fmla="*/ 118396 h 118396"/>
                <a:gd name="connsiteX3" fmla="*/ 0 w 953195"/>
                <a:gd name="connsiteY3" fmla="*/ 118396 h 118396"/>
                <a:gd name="connsiteX4" fmla="*/ 0 w 953195"/>
                <a:gd name="connsiteY4" fmla="*/ 0 h 1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5" h="118396">
                  <a:moveTo>
                    <a:pt x="0" y="0"/>
                  </a:moveTo>
                  <a:lnTo>
                    <a:pt x="953195" y="0"/>
                  </a:lnTo>
                  <a:lnTo>
                    <a:pt x="953195" y="118396"/>
                  </a:lnTo>
                  <a:lnTo>
                    <a:pt x="0" y="11839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92" name="Picture 191" descr="Michigan among top 10 pro-business states, named most improved state in  CNBC rankings | Economic development, Pure michigan, Michigan">
              <a:extLst>
                <a:ext uri="{FF2B5EF4-FFF2-40B4-BE49-F238E27FC236}">
                  <a16:creationId xmlns:a16="http://schemas.microsoft.com/office/drawing/2014/main" id="{EC8B3AB4-2EB8-4CDF-9065-EBBC7BEBD7DE}"/>
                </a:ext>
              </a:extLst>
            </p:cNvPr>
            <p:cNvPicPr>
              <a:picLocks noChangeAspect="1" noChangeArrowheads="1"/>
            </p:cNvPicPr>
            <p:nvPr userDrawn="1"/>
          </p:nvPicPr>
          <p:blipFill rotWithShape="1">
            <a:blip r:embed="rId49">
              <a:extLst>
                <a:ext uri="{BEBA8EAE-BF5A-486C-A8C5-ECC9F3942E4B}">
                  <a14:imgProps xmlns:a14="http://schemas.microsoft.com/office/drawing/2010/main">
                    <a14:imgLayer r:embed="rId50">
                      <a14:imgEffect>
                        <a14:brightnessContrast bright="100000"/>
                      </a14:imgEffect>
                    </a14:imgLayer>
                  </a14:imgProps>
                </a:ext>
                <a:ext uri="{28A0092B-C50C-407E-A947-70E740481C1C}">
                  <a14:useLocalDpi xmlns:a14="http://schemas.microsoft.com/office/drawing/2010/main" val="0"/>
                </a:ext>
              </a:extLst>
            </a:blip>
            <a:srcRect/>
            <a:stretch/>
          </p:blipFill>
          <p:spPr bwMode="ltGray">
            <a:xfrm>
              <a:off x="10575133" y="6560134"/>
              <a:ext cx="71654" cy="217208"/>
            </a:xfrm>
            <a:custGeom>
              <a:avLst/>
              <a:gdLst>
                <a:gd name="connsiteX0" fmla="*/ 0 w 71654"/>
                <a:gd name="connsiteY0" fmla="*/ 0 h 217208"/>
                <a:gd name="connsiteX1" fmla="*/ 71654 w 71654"/>
                <a:gd name="connsiteY1" fmla="*/ 0 h 217208"/>
                <a:gd name="connsiteX2" fmla="*/ 71654 w 71654"/>
                <a:gd name="connsiteY2" fmla="*/ 217208 h 217208"/>
                <a:gd name="connsiteX3" fmla="*/ 0 w 71654"/>
                <a:gd name="connsiteY3" fmla="*/ 217208 h 217208"/>
                <a:gd name="connsiteX4" fmla="*/ 0 w 71654"/>
                <a:gd name="connsiteY4" fmla="*/ 0 h 2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4" h="217208">
                  <a:moveTo>
                    <a:pt x="0" y="0"/>
                  </a:moveTo>
                  <a:lnTo>
                    <a:pt x="71654" y="0"/>
                  </a:lnTo>
                  <a:lnTo>
                    <a:pt x="71654" y="217208"/>
                  </a:lnTo>
                  <a:lnTo>
                    <a:pt x="0" y="217208"/>
                  </a:lnTo>
                  <a:lnTo>
                    <a:pt x="0" y="0"/>
                  </a:ln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6645182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Lst>
  <p:txStyles>
    <p:titleStyle>
      <a:lvl1pPr algn="l" defTabSz="914400" rtl="0" eaLnBrk="1" latinLnBrk="0" hangingPunct="1">
        <a:lnSpc>
          <a:spcPct val="100000"/>
        </a:lnSpc>
        <a:spcBef>
          <a:spcPct val="0"/>
        </a:spcBef>
        <a:buNone/>
        <a:defRPr lang="en-US" sz="2500" b="0"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accent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notesSlide" Target="../notesSlides/notesSlide11.xml"/><Relationship Id="rId1" Type="http://schemas.openxmlformats.org/officeDocument/2006/relationships/slideLayout" Target="../slideLayouts/slideLayout118.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slides/_rels/slide12.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18.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5.xml"/></Relationships>
</file>

<file path=ppt/slides/_rels/slide1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84.JPG"/><Relationship Id="rId7"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8.xml"/></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2.xml"/><Relationship Id="rId1" Type="http://schemas.openxmlformats.org/officeDocument/2006/relationships/slideLayout" Target="../slideLayouts/slideLayout128.xml"/><Relationship Id="rId6" Type="http://schemas.openxmlformats.org/officeDocument/2006/relationships/image" Target="../media/image38.emf"/><Relationship Id="rId11" Type="http://schemas.openxmlformats.org/officeDocument/2006/relationships/image" Target="../media/image43.png"/><Relationship Id="rId5" Type="http://schemas.openxmlformats.org/officeDocument/2006/relationships/image" Target="../media/image37.emf"/><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slides/_rels/slide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tags" Target="../tags/tag861.xml"/><Relationship Id="rId7" Type="http://schemas.openxmlformats.org/officeDocument/2006/relationships/tags" Target="../tags/tag865.xml"/><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tags" Target="../tags/tag860.xml"/><Relationship Id="rId16" Type="http://schemas.openxmlformats.org/officeDocument/2006/relationships/image" Target="../media/image52.svg"/><Relationship Id="rId1" Type="http://schemas.openxmlformats.org/officeDocument/2006/relationships/tags" Target="../tags/tag859.xml"/><Relationship Id="rId6" Type="http://schemas.openxmlformats.org/officeDocument/2006/relationships/tags" Target="../tags/tag864.xml"/><Relationship Id="rId11" Type="http://schemas.openxmlformats.org/officeDocument/2006/relationships/image" Target="../media/image7.emf"/><Relationship Id="rId5" Type="http://schemas.openxmlformats.org/officeDocument/2006/relationships/tags" Target="../tags/tag863.xml"/><Relationship Id="rId15" Type="http://schemas.openxmlformats.org/officeDocument/2006/relationships/image" Target="../media/image51.png"/><Relationship Id="rId10" Type="http://schemas.openxmlformats.org/officeDocument/2006/relationships/oleObject" Target="../embeddings/oleObject125.bin"/><Relationship Id="rId4" Type="http://schemas.openxmlformats.org/officeDocument/2006/relationships/tags" Target="../tags/tag862.xml"/><Relationship Id="rId9" Type="http://schemas.openxmlformats.org/officeDocument/2006/relationships/notesSlide" Target="../notesSlides/notesSlide4.xml"/><Relationship Id="rId14" Type="http://schemas.openxmlformats.org/officeDocument/2006/relationships/image" Target="../media/image5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21.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emf"/><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EB88-E0F1-FA40-AAA4-8B6C17B2FFD3}"/>
              </a:ext>
            </a:extLst>
          </p:cNvPr>
          <p:cNvSpPr>
            <a:spLocks noGrp="1"/>
          </p:cNvSpPr>
          <p:nvPr>
            <p:ph type="ctrTitle"/>
          </p:nvPr>
        </p:nvSpPr>
        <p:spPr>
          <a:xfrm>
            <a:off x="416560" y="2330558"/>
            <a:ext cx="11369040" cy="1159982"/>
          </a:xfrm>
        </p:spPr>
        <p:txBody>
          <a:bodyPr/>
          <a:lstStyle/>
          <a:p>
            <a:r>
              <a:rPr lang="en-US" dirty="0"/>
              <a:t>BUILDING A CHAMPIONSHIP ECONOMY: A QUEST FOR GREATNESS</a:t>
            </a:r>
          </a:p>
        </p:txBody>
      </p:sp>
      <p:sp>
        <p:nvSpPr>
          <p:cNvPr id="3" name="Subtitle 2">
            <a:extLst>
              <a:ext uri="{FF2B5EF4-FFF2-40B4-BE49-F238E27FC236}">
                <a16:creationId xmlns:a16="http://schemas.microsoft.com/office/drawing/2014/main" id="{E648CCC7-B426-464A-9CEF-7A8ADA37E9E3}"/>
              </a:ext>
            </a:extLst>
          </p:cNvPr>
          <p:cNvSpPr>
            <a:spLocks noGrp="1"/>
          </p:cNvSpPr>
          <p:nvPr>
            <p:ph type="subTitle" idx="1"/>
          </p:nvPr>
        </p:nvSpPr>
        <p:spPr>
          <a:xfrm>
            <a:off x="1524000" y="4105826"/>
            <a:ext cx="9144000" cy="710507"/>
          </a:xfrm>
        </p:spPr>
        <p:txBody>
          <a:bodyPr>
            <a:normAutofit fontScale="92500" lnSpcReduction="20000"/>
          </a:bodyPr>
          <a:lstStyle/>
          <a:p>
            <a:r>
              <a:rPr lang="en-US" dirty="0"/>
              <a:t> Quentin L. Messer, Jr.</a:t>
            </a:r>
          </a:p>
          <a:p>
            <a:r>
              <a:rPr lang="en-US" dirty="0"/>
              <a:t>February 8, 2023</a:t>
            </a:r>
          </a:p>
        </p:txBody>
      </p:sp>
      <p:sp>
        <p:nvSpPr>
          <p:cNvPr id="4" name="TextBox 3">
            <a:extLst>
              <a:ext uri="{FF2B5EF4-FFF2-40B4-BE49-F238E27FC236}">
                <a16:creationId xmlns:a16="http://schemas.microsoft.com/office/drawing/2014/main" id="{949862E4-4AE6-45B8-9C59-250A9F4859AF}"/>
              </a:ext>
            </a:extLst>
          </p:cNvPr>
          <p:cNvSpPr txBox="1"/>
          <p:nvPr/>
        </p:nvSpPr>
        <p:spPr>
          <a:xfrm>
            <a:off x="4475747" y="3667365"/>
            <a:ext cx="3356811" cy="369332"/>
          </a:xfrm>
          <a:prstGeom prst="rect">
            <a:avLst/>
          </a:prstGeom>
          <a:solidFill>
            <a:srgbClr val="002576"/>
          </a:solidFill>
        </p:spPr>
        <p:txBody>
          <a:bodyPr wrap="square" rtlCol="0">
            <a:spAutoFit/>
          </a:bodyPr>
          <a:lstStyle/>
          <a:p>
            <a:endParaRPr lang="en-US" dirty="0"/>
          </a:p>
        </p:txBody>
      </p:sp>
      <p:cxnSp>
        <p:nvCxnSpPr>
          <p:cNvPr id="6" name="Straight Connector 5">
            <a:extLst>
              <a:ext uri="{FF2B5EF4-FFF2-40B4-BE49-F238E27FC236}">
                <a16:creationId xmlns:a16="http://schemas.microsoft.com/office/drawing/2014/main" id="{0794AD44-6AC1-4988-A53B-5A8E739C98F3}"/>
              </a:ext>
            </a:extLst>
          </p:cNvPr>
          <p:cNvCxnSpPr/>
          <p:nvPr/>
        </p:nvCxnSpPr>
        <p:spPr>
          <a:xfrm>
            <a:off x="4519863" y="3763618"/>
            <a:ext cx="3152274"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249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37A03A-3666-4C47-B293-09E3F65AEBF9}"/>
              </a:ext>
            </a:extLst>
          </p:cNvPr>
          <p:cNvSpPr/>
          <p:nvPr/>
        </p:nvSpPr>
        <p:spPr>
          <a:xfrm>
            <a:off x="4981902" y="-1"/>
            <a:ext cx="7210075" cy="682484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6DA6218-268B-E64D-AE13-9F2AD6BEB299}"/>
              </a:ext>
            </a:extLst>
          </p:cNvPr>
          <p:cNvSpPr txBox="1">
            <a:spLocks/>
          </p:cNvSpPr>
          <p:nvPr/>
        </p:nvSpPr>
        <p:spPr bwMode="gray">
          <a:xfrm>
            <a:off x="22" y="0"/>
            <a:ext cx="6206468" cy="6857999"/>
          </a:xfrm>
          <a:prstGeom prst="rect">
            <a:avLst/>
          </a:prstGeom>
          <a:solidFill>
            <a:srgbClr val="002576"/>
          </a:solidFill>
          <a:ln>
            <a:noFill/>
          </a:ln>
          <a:effectLst/>
        </p:spPr>
        <p:txBody>
          <a:bodyPr vert="horz" wrap="square" lIns="914400" tIns="45720" rIns="91440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1218026" rtl="0" eaLnBrk="1" fontAlgn="base" latinLnBrk="0" hangingPunct="1">
              <a:lnSpc>
                <a:spcPct val="100000"/>
              </a:lnSpc>
              <a:spcBef>
                <a:spcPct val="0"/>
              </a:spcBef>
              <a:spcAft>
                <a:spcPct val="0"/>
              </a:spcAft>
              <a:buClrTx/>
              <a:buSzTx/>
              <a:buFontTx/>
              <a:buNone/>
              <a:tabLst>
                <a:tab pos="367135" algn="l"/>
              </a:tabLst>
              <a:defRPr/>
            </a:pPr>
            <a:r>
              <a:rPr lang="en-US" sz="3400" dirty="0">
                <a:solidFill>
                  <a:prstClr val="white"/>
                </a:solidFill>
              </a:rPr>
              <a:t>WINNING IN OUR OWN BACKYARD: OFFICE OF HIGH-SPEED INTERNET</a:t>
            </a:r>
            <a:endParaRPr kumimoji="0" lang="en-US" sz="3400" b="1" i="0" u="none" strike="noStrike" kern="1200" cap="none" spc="0" normalizeH="0" baseline="0" noProof="0" dirty="0">
              <a:ln>
                <a:noFill/>
              </a:ln>
              <a:solidFill>
                <a:prstClr val="white"/>
              </a:solidFill>
              <a:effectLst/>
              <a:uLnTx/>
              <a:uFillTx/>
              <a:latin typeface="Arial Black" panose="020B0604020202020204" pitchFamily="34" charset="0"/>
              <a:ea typeface="+mj-ea"/>
            </a:endParaRPr>
          </a:p>
        </p:txBody>
      </p:sp>
      <p:sp>
        <p:nvSpPr>
          <p:cNvPr id="19" name="Content Placeholder 2">
            <a:extLst>
              <a:ext uri="{FF2B5EF4-FFF2-40B4-BE49-F238E27FC236}">
                <a16:creationId xmlns:a16="http://schemas.microsoft.com/office/drawing/2014/main" id="{EFFA663D-EF98-429B-A159-8492F9B3B660}"/>
              </a:ext>
            </a:extLst>
          </p:cNvPr>
          <p:cNvSpPr txBox="1">
            <a:spLocks/>
          </p:cNvSpPr>
          <p:nvPr/>
        </p:nvSpPr>
        <p:spPr>
          <a:xfrm>
            <a:off x="6448097" y="3113648"/>
            <a:ext cx="5743881" cy="1785104"/>
          </a:xfrm>
          <a:prstGeom prst="rect">
            <a:avLst/>
          </a:prstGeom>
        </p:spPr>
        <p:txBody>
          <a:bodyPr wrap="square">
            <a:spAutoFit/>
          </a:bodyPr>
          <a:lst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5176"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2648" indent="-155448"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28016" algn="l" defTabSz="1218026"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a:lstStyle>
          <a:p>
            <a:pPr marL="342900" marR="0" lvl="0" indent="-342900" algn="l" defTabSz="1218026" rtl="0" eaLnBrk="1" fontAlgn="base" latinLnBrk="0" hangingPunct="1">
              <a:lnSpc>
                <a:spcPct val="100000"/>
              </a:lnSpc>
              <a:spcBef>
                <a:spcPts val="600"/>
              </a:spcBef>
              <a:spcAft>
                <a:spcPts val="1200"/>
              </a:spcAft>
              <a:buClr>
                <a:srgbClr val="44546A"/>
              </a:buClr>
              <a:buSzPct val="100000"/>
              <a:buFont typeface="Arial" panose="020B0604020202020204" pitchFamily="34" charset="0"/>
              <a:buChar char="•"/>
              <a:tabLst/>
              <a:defRPr/>
            </a:pPr>
            <a:r>
              <a:rPr kumimoji="0" lang="en-US" sz="2000" b="1" i="0" u="none" strike="noStrike" kern="0" cap="none" spc="0" normalizeH="0" baseline="0" noProof="0" dirty="0">
                <a:ln>
                  <a:noFill/>
                </a:ln>
                <a:solidFill>
                  <a:srgbClr val="002576"/>
                </a:solidFill>
                <a:effectLst/>
                <a:uLnTx/>
                <a:uFillTx/>
                <a:latin typeface="Arial" panose="020B0604020202020204" pitchFamily="34" charset="0"/>
                <a:cs typeface="Arial" panose="020B0604020202020204" pitchFamily="34" charset="0"/>
              </a:rPr>
              <a:t>Connecting Michigan </a:t>
            </a:r>
            <a:r>
              <a:rPr lang="en-US" sz="2000" b="1" kern="0" dirty="0">
                <a:solidFill>
                  <a:srgbClr val="002576"/>
                </a:solidFill>
                <a:latin typeface="Arial" panose="020B0604020202020204" pitchFamily="34" charset="0"/>
                <a:cs typeface="Arial" panose="020B0604020202020204" pitchFamily="34" charset="0"/>
              </a:rPr>
              <a:t>Taskforce</a:t>
            </a:r>
          </a:p>
          <a:p>
            <a:pPr marL="342900" marR="0" lvl="0" indent="-342900" algn="l" defTabSz="1218026" rtl="0" eaLnBrk="1" fontAlgn="base" latinLnBrk="0" hangingPunct="1">
              <a:lnSpc>
                <a:spcPct val="100000"/>
              </a:lnSpc>
              <a:spcBef>
                <a:spcPts val="600"/>
              </a:spcBef>
              <a:spcAft>
                <a:spcPts val="1200"/>
              </a:spcAft>
              <a:buClr>
                <a:srgbClr val="44546A"/>
              </a:buClr>
              <a:buSzPct val="100000"/>
              <a:buFont typeface="Arial" panose="020B0604020202020204" pitchFamily="34" charset="0"/>
              <a:buChar char="•"/>
              <a:tabLst/>
              <a:defRPr/>
            </a:pPr>
            <a:r>
              <a:rPr lang="en-US" sz="2000" b="1" kern="0" dirty="0">
                <a:solidFill>
                  <a:srgbClr val="002576"/>
                </a:solidFill>
                <a:latin typeface="Arial" panose="020B0604020202020204" pitchFamily="34" charset="0"/>
                <a:cs typeface="Arial" panose="020B0604020202020204" pitchFamily="34" charset="0"/>
              </a:rPr>
              <a:t>Broadband Expansion Act</a:t>
            </a:r>
          </a:p>
          <a:p>
            <a:pPr marL="342900" marR="0" lvl="0" indent="-342900" algn="l" defTabSz="1218026" rtl="0" eaLnBrk="1" fontAlgn="base" latinLnBrk="0" hangingPunct="1">
              <a:lnSpc>
                <a:spcPct val="100000"/>
              </a:lnSpc>
              <a:spcBef>
                <a:spcPts val="600"/>
              </a:spcBef>
              <a:spcAft>
                <a:spcPts val="1200"/>
              </a:spcAft>
              <a:buClr>
                <a:srgbClr val="44546A"/>
              </a:buClr>
              <a:buSzPct val="100000"/>
              <a:buFont typeface="Arial" panose="020B0604020202020204" pitchFamily="34" charset="0"/>
              <a:buChar char="•"/>
              <a:tabLst/>
              <a:defRPr/>
            </a:pPr>
            <a:r>
              <a:rPr lang="en-US" sz="2000" b="1" kern="0" dirty="0">
                <a:solidFill>
                  <a:srgbClr val="002576"/>
                </a:solidFill>
                <a:latin typeface="Arial" panose="020B0604020202020204" pitchFamily="34" charset="0"/>
                <a:cs typeface="Arial" panose="020B0604020202020204" pitchFamily="34" charset="0"/>
              </a:rPr>
              <a:t>Connecting Michigan Communities Grant Program</a:t>
            </a:r>
          </a:p>
        </p:txBody>
      </p:sp>
      <p:sp>
        <p:nvSpPr>
          <p:cNvPr id="8" name="Content Placeholder 2">
            <a:extLst>
              <a:ext uri="{FF2B5EF4-FFF2-40B4-BE49-F238E27FC236}">
                <a16:creationId xmlns:a16="http://schemas.microsoft.com/office/drawing/2014/main" id="{B4CCF6DA-92FE-76F1-DA6E-E5736784626D}"/>
              </a:ext>
            </a:extLst>
          </p:cNvPr>
          <p:cNvSpPr txBox="1">
            <a:spLocks/>
          </p:cNvSpPr>
          <p:nvPr/>
        </p:nvSpPr>
        <p:spPr>
          <a:xfrm>
            <a:off x="6448096" y="1603058"/>
            <a:ext cx="5743881" cy="707886"/>
          </a:xfrm>
          <a:prstGeom prst="rect">
            <a:avLst/>
          </a:prstGeom>
        </p:spPr>
        <p:txBody>
          <a:bodyPr wrap="square">
            <a:spAutoFit/>
          </a:bodyPr>
          <a:lst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5176"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2648" indent="-155448"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28016" algn="l" defTabSz="1218026"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a:lstStyle>
          <a:p>
            <a:pPr marR="0" lvl="0" algn="l" defTabSz="1218026" rtl="0" eaLnBrk="1" fontAlgn="base" latinLnBrk="0" hangingPunct="1">
              <a:lnSpc>
                <a:spcPct val="100000"/>
              </a:lnSpc>
              <a:spcBef>
                <a:spcPts val="600"/>
              </a:spcBef>
              <a:spcAft>
                <a:spcPts val="1200"/>
              </a:spcAft>
              <a:buClr>
                <a:srgbClr val="44546A"/>
              </a:buClr>
              <a:buSzPct val="100000"/>
              <a:tabLst/>
              <a:defRPr/>
            </a:pPr>
            <a:r>
              <a:rPr lang="en-US" sz="2000" b="1" kern="0" dirty="0">
                <a:solidFill>
                  <a:srgbClr val="002576"/>
                </a:solidFill>
                <a:latin typeface="Arial Black" panose="020B0604020202020204" pitchFamily="34" charset="0"/>
                <a:cs typeface="Arial" panose="020B0604020202020204" pitchFamily="34" charset="0"/>
              </a:rPr>
              <a:t>RELIABLE HIGH-SPEED INTERNET IS IMPREATIVE ON BOTH PENINSULAS. </a:t>
            </a:r>
            <a:endParaRPr kumimoji="0" lang="en-US" sz="2000" b="1" i="0" u="none" strike="noStrike" kern="0" cap="none" spc="0" normalizeH="0" baseline="0" noProof="0" dirty="0">
              <a:ln>
                <a:noFill/>
              </a:ln>
              <a:solidFill>
                <a:srgbClr val="002576"/>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2F7B3DBF-F7D1-A651-277B-CC99C3D0BA20}"/>
              </a:ext>
            </a:extLst>
          </p:cNvPr>
          <p:cNvCxnSpPr>
            <a:cxnSpLocks/>
          </p:cNvCxnSpPr>
          <p:nvPr/>
        </p:nvCxnSpPr>
        <p:spPr>
          <a:xfrm>
            <a:off x="6604606" y="2694739"/>
            <a:ext cx="167001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373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a:extLst>
              <a:ext uri="{FF2B5EF4-FFF2-40B4-BE49-F238E27FC236}">
                <a16:creationId xmlns:a16="http://schemas.microsoft.com/office/drawing/2014/main" id="{88088152-7AFC-FF21-1F05-67AA11D1E7D3}"/>
              </a:ext>
            </a:extLst>
          </p:cNvPr>
          <p:cNvSpPr/>
          <p:nvPr/>
        </p:nvSpPr>
        <p:spPr>
          <a:xfrm>
            <a:off x="535093" y="5112361"/>
            <a:ext cx="903335" cy="773086"/>
          </a:xfrm>
          <a:prstGeom prst="ellipse">
            <a:avLst/>
          </a:prstGeom>
          <a:solidFill>
            <a:srgbClr val="99C9E9">
              <a:alpha val="3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99C9E9"/>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009F9A48-BBC6-8D9E-BCB3-5ED4E8669188}"/>
              </a:ext>
            </a:extLst>
          </p:cNvPr>
          <p:cNvSpPr/>
          <p:nvPr/>
        </p:nvSpPr>
        <p:spPr>
          <a:xfrm>
            <a:off x="597631" y="3563474"/>
            <a:ext cx="903335" cy="773086"/>
          </a:xfrm>
          <a:prstGeom prst="ellipse">
            <a:avLst/>
          </a:prstGeom>
          <a:solidFill>
            <a:srgbClr val="99C9E9">
              <a:alpha val="3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99C9E9"/>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B10423CC-DC78-52E9-06A6-D0CABF348CD2}"/>
              </a:ext>
            </a:extLst>
          </p:cNvPr>
          <p:cNvSpPr/>
          <p:nvPr/>
        </p:nvSpPr>
        <p:spPr>
          <a:xfrm>
            <a:off x="724896" y="2127473"/>
            <a:ext cx="903335" cy="773086"/>
          </a:xfrm>
          <a:prstGeom prst="ellipse">
            <a:avLst/>
          </a:prstGeom>
          <a:solidFill>
            <a:srgbClr val="99C9E9">
              <a:alpha val="3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99C9E9"/>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CBB043B6-FDE5-EB10-6AE9-5FC1FBB9E8DA}"/>
              </a:ext>
            </a:extLst>
          </p:cNvPr>
          <p:cNvSpPr/>
          <p:nvPr/>
        </p:nvSpPr>
        <p:spPr>
          <a:xfrm>
            <a:off x="5790775" y="2200069"/>
            <a:ext cx="903335" cy="773086"/>
          </a:xfrm>
          <a:prstGeom prst="ellipse">
            <a:avLst/>
          </a:prstGeom>
          <a:solidFill>
            <a:srgbClr val="99C9E9">
              <a:alpha val="3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99C9E9"/>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1172CBE6-9B0A-A9A4-9696-D6AC704AE3EB}"/>
              </a:ext>
            </a:extLst>
          </p:cNvPr>
          <p:cNvSpPr/>
          <p:nvPr/>
        </p:nvSpPr>
        <p:spPr>
          <a:xfrm>
            <a:off x="5728338" y="3608577"/>
            <a:ext cx="903335" cy="773086"/>
          </a:xfrm>
          <a:prstGeom prst="ellipse">
            <a:avLst/>
          </a:prstGeom>
          <a:solidFill>
            <a:srgbClr val="99C9E9">
              <a:alpha val="3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99C9E9"/>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98856C44-1D9D-041B-CA43-558A7CA2002A}"/>
              </a:ext>
            </a:extLst>
          </p:cNvPr>
          <p:cNvSpPr/>
          <p:nvPr/>
        </p:nvSpPr>
        <p:spPr>
          <a:xfrm>
            <a:off x="5790775" y="5091062"/>
            <a:ext cx="903335" cy="773086"/>
          </a:xfrm>
          <a:prstGeom prst="ellipse">
            <a:avLst/>
          </a:prstGeom>
          <a:solidFill>
            <a:srgbClr val="99C9E9">
              <a:alpha val="3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99C9E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BF18BA-089C-4617-96E7-83F475B39878}"/>
              </a:ext>
            </a:extLst>
          </p:cNvPr>
          <p:cNvSpPr>
            <a:spLocks noGrp="1"/>
          </p:cNvSpPr>
          <p:nvPr>
            <p:ph type="title"/>
          </p:nvPr>
        </p:nvSpPr>
        <p:spPr>
          <a:xfrm>
            <a:off x="816165" y="0"/>
            <a:ext cx="10515600" cy="1373696"/>
          </a:xfrm>
        </p:spPr>
        <p:txBody>
          <a:bodyPr/>
          <a:lstStyle/>
          <a:p>
            <a:r>
              <a:rPr lang="en-US" dirty="0"/>
              <a:t>PHYSICAL AND KNOWLEDGE INFRASTRUCTURE: BARRIERS WE MUST ADDRESS TO WIN ON TALENT</a:t>
            </a:r>
          </a:p>
        </p:txBody>
      </p:sp>
      <p:grpSp>
        <p:nvGrpSpPr>
          <p:cNvPr id="3" name="Group 2">
            <a:extLst>
              <a:ext uri="{FF2B5EF4-FFF2-40B4-BE49-F238E27FC236}">
                <a16:creationId xmlns:a16="http://schemas.microsoft.com/office/drawing/2014/main" id="{D658C26E-8219-BD5B-587B-5AF6AAFE4581}"/>
              </a:ext>
            </a:extLst>
          </p:cNvPr>
          <p:cNvGrpSpPr/>
          <p:nvPr/>
        </p:nvGrpSpPr>
        <p:grpSpPr>
          <a:xfrm>
            <a:off x="1556239" y="2266668"/>
            <a:ext cx="9656770" cy="3866118"/>
            <a:chOff x="955616" y="3310819"/>
            <a:chExt cx="6688363" cy="2159351"/>
          </a:xfrm>
        </p:grpSpPr>
        <p:sp>
          <p:nvSpPr>
            <p:cNvPr id="63" name="TextBox 62">
              <a:extLst>
                <a:ext uri="{FF2B5EF4-FFF2-40B4-BE49-F238E27FC236}">
                  <a16:creationId xmlns:a16="http://schemas.microsoft.com/office/drawing/2014/main" id="{F674029F-E095-4D5A-907B-4B0CE83BC312}"/>
                </a:ext>
              </a:extLst>
            </p:cNvPr>
            <p:cNvSpPr txBox="1"/>
            <p:nvPr/>
          </p:nvSpPr>
          <p:spPr>
            <a:xfrm>
              <a:off x="955616" y="3310819"/>
              <a:ext cx="3042851" cy="25470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58BBF"/>
                  </a:solidFill>
                  <a:effectLst/>
                  <a:uLnTx/>
                  <a:uFillTx/>
                  <a:latin typeface="Arial"/>
                  <a:ea typeface="+mn-ea"/>
                  <a:cs typeface="+mn-cs"/>
                </a:rPr>
                <a:t>Trouble finding talent</a:t>
              </a: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4" name="TextBox 63">
              <a:extLst>
                <a:ext uri="{FF2B5EF4-FFF2-40B4-BE49-F238E27FC236}">
                  <a16:creationId xmlns:a16="http://schemas.microsoft.com/office/drawing/2014/main" id="{ABFD9B18-A90D-493C-87A7-60B4C2DA4D84}"/>
                </a:ext>
              </a:extLst>
            </p:cNvPr>
            <p:cNvSpPr txBox="1"/>
            <p:nvPr/>
          </p:nvSpPr>
          <p:spPr>
            <a:xfrm>
              <a:off x="987951" y="4199463"/>
              <a:ext cx="3375600" cy="25470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58BBF"/>
                  </a:solidFill>
                  <a:effectLst/>
                  <a:uLnTx/>
                  <a:uFillTx/>
                  <a:latin typeface="Arial"/>
                  <a:ea typeface="+mn-ea"/>
                  <a:cs typeface="+mn-cs"/>
                </a:rPr>
                <a:t>Workforce shortages</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65" name="TextBox 64">
              <a:extLst>
                <a:ext uri="{FF2B5EF4-FFF2-40B4-BE49-F238E27FC236}">
                  <a16:creationId xmlns:a16="http://schemas.microsoft.com/office/drawing/2014/main" id="{93E547AA-9394-4D9F-8764-326554878472}"/>
                </a:ext>
              </a:extLst>
            </p:cNvPr>
            <p:cNvSpPr txBox="1"/>
            <p:nvPr/>
          </p:nvSpPr>
          <p:spPr>
            <a:xfrm>
              <a:off x="4585979" y="4199463"/>
              <a:ext cx="2954556" cy="25470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58BBF"/>
                  </a:solidFill>
                  <a:effectLst/>
                  <a:uLnTx/>
                  <a:uFillTx/>
                  <a:latin typeface="Arial" charset="0"/>
                  <a:ea typeface="+mn-ea"/>
                  <a:cs typeface="+mn-cs"/>
                </a:rPr>
                <a:t>Labor force participation lagging</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6" name="TextBox 65">
              <a:extLst>
                <a:ext uri="{FF2B5EF4-FFF2-40B4-BE49-F238E27FC236}">
                  <a16:creationId xmlns:a16="http://schemas.microsoft.com/office/drawing/2014/main" id="{4FD01346-4A2F-4CBF-BAEB-0E5B049A3016}"/>
                </a:ext>
              </a:extLst>
            </p:cNvPr>
            <p:cNvSpPr txBox="1"/>
            <p:nvPr/>
          </p:nvSpPr>
          <p:spPr>
            <a:xfrm>
              <a:off x="4585979" y="5024429"/>
              <a:ext cx="2954556" cy="25470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58BBF"/>
                  </a:solidFill>
                  <a:effectLst/>
                  <a:uLnTx/>
                  <a:uFillTx/>
                  <a:latin typeface="Arial"/>
                  <a:ea typeface="+mn-ea"/>
                  <a:cs typeface="+mn-cs"/>
                </a:rPr>
                <a:t>Population growth declining</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67" name="TextBox 66">
              <a:extLst>
                <a:ext uri="{FF2B5EF4-FFF2-40B4-BE49-F238E27FC236}">
                  <a16:creationId xmlns:a16="http://schemas.microsoft.com/office/drawing/2014/main" id="{42BFB4EA-7FC9-41FA-A384-54B6110111C1}"/>
                </a:ext>
              </a:extLst>
            </p:cNvPr>
            <p:cNvSpPr txBox="1"/>
            <p:nvPr/>
          </p:nvSpPr>
          <p:spPr>
            <a:xfrm>
              <a:off x="978241" y="5024429"/>
              <a:ext cx="2800822" cy="4457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58BBF"/>
                  </a:solidFill>
                  <a:effectLst/>
                  <a:uLnTx/>
                  <a:uFillTx/>
                  <a:latin typeface="Arial"/>
                  <a:ea typeface="+mn-ea"/>
                  <a:cs typeface="+mn-cs"/>
                </a:rPr>
                <a:t>Challenges retaining, recruiting and upskilling talent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68" name="TextBox 67">
              <a:extLst>
                <a:ext uri="{FF2B5EF4-FFF2-40B4-BE49-F238E27FC236}">
                  <a16:creationId xmlns:a16="http://schemas.microsoft.com/office/drawing/2014/main" id="{B180CECA-69A1-4710-9769-CD03866C7DC2}"/>
                </a:ext>
              </a:extLst>
            </p:cNvPr>
            <p:cNvSpPr txBox="1"/>
            <p:nvPr/>
          </p:nvSpPr>
          <p:spPr>
            <a:xfrm>
              <a:off x="4578963" y="3310819"/>
              <a:ext cx="3065016" cy="63677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58BBF"/>
                  </a:solidFill>
                  <a:effectLst/>
                  <a:uLnTx/>
                  <a:uFillTx/>
                  <a:latin typeface="Arial" charset="0"/>
                  <a:ea typeface="+mn-ea"/>
                  <a:cs typeface="+mn-cs"/>
                </a:rPr>
                <a:t>Shortage of high-skill workers in advanced manufacturing and healthcare</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grpSp>
      <p:pic>
        <p:nvPicPr>
          <p:cNvPr id="8" name="Graphic 7" descr="Magnifying glass with solid fill">
            <a:extLst>
              <a:ext uri="{FF2B5EF4-FFF2-40B4-BE49-F238E27FC236}">
                <a16:creationId xmlns:a16="http://schemas.microsoft.com/office/drawing/2014/main" id="{87AF9920-A4B0-B935-4E46-6F1CE569E9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3397" y="2221098"/>
            <a:ext cx="517858" cy="517858"/>
          </a:xfrm>
          <a:prstGeom prst="rect">
            <a:avLst/>
          </a:prstGeom>
        </p:spPr>
      </p:pic>
      <p:pic>
        <p:nvPicPr>
          <p:cNvPr id="10" name="Graphic 9" descr="Work from home desk with solid fill">
            <a:extLst>
              <a:ext uri="{FF2B5EF4-FFF2-40B4-BE49-F238E27FC236}">
                <a16:creationId xmlns:a16="http://schemas.microsoft.com/office/drawing/2014/main" id="{78468C26-3900-8FDB-D1A3-19C219D2FD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4896" y="3585498"/>
            <a:ext cx="688220" cy="688220"/>
          </a:xfrm>
          <a:prstGeom prst="rect">
            <a:avLst/>
          </a:prstGeom>
        </p:spPr>
      </p:pic>
      <p:pic>
        <p:nvPicPr>
          <p:cNvPr id="12" name="Graphic 11" descr="Downward trend graph with solid fill">
            <a:extLst>
              <a:ext uri="{FF2B5EF4-FFF2-40B4-BE49-F238E27FC236}">
                <a16:creationId xmlns:a16="http://schemas.microsoft.com/office/drawing/2014/main" id="{192B329E-D008-4082-C8D9-F707BD33B3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29384" y="5112361"/>
            <a:ext cx="626116" cy="626116"/>
          </a:xfrm>
          <a:prstGeom prst="rect">
            <a:avLst/>
          </a:prstGeom>
        </p:spPr>
      </p:pic>
      <p:pic>
        <p:nvPicPr>
          <p:cNvPr id="14" name="Graphic 13" descr="Doctor female with solid fill">
            <a:extLst>
              <a:ext uri="{FF2B5EF4-FFF2-40B4-BE49-F238E27FC236}">
                <a16:creationId xmlns:a16="http://schemas.microsoft.com/office/drawing/2014/main" id="{28FCAE05-07B5-616C-4C59-12E13931542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84353" y="2221098"/>
            <a:ext cx="695923" cy="695923"/>
          </a:xfrm>
          <a:prstGeom prst="rect">
            <a:avLst/>
          </a:prstGeom>
        </p:spPr>
      </p:pic>
      <p:pic>
        <p:nvPicPr>
          <p:cNvPr id="16" name="Graphic 15" descr="Teacher with solid fill">
            <a:extLst>
              <a:ext uri="{FF2B5EF4-FFF2-40B4-BE49-F238E27FC236}">
                <a16:creationId xmlns:a16="http://schemas.microsoft.com/office/drawing/2014/main" id="{F8DA447D-30B3-23DB-B9E6-9A752FE40DC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8900" y="5213270"/>
            <a:ext cx="646332" cy="646332"/>
          </a:xfrm>
          <a:prstGeom prst="rect">
            <a:avLst/>
          </a:prstGeom>
        </p:spPr>
      </p:pic>
      <p:pic>
        <p:nvPicPr>
          <p:cNvPr id="18" name="Graphic 17" descr="Cycle with people with solid fill">
            <a:extLst>
              <a:ext uri="{FF2B5EF4-FFF2-40B4-BE49-F238E27FC236}">
                <a16:creationId xmlns:a16="http://schemas.microsoft.com/office/drawing/2014/main" id="{AEF1C03B-3E70-245B-CE5E-F35DDE5108F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32045" y="3598700"/>
            <a:ext cx="707065" cy="707065"/>
          </a:xfrm>
          <a:prstGeom prst="rect">
            <a:avLst/>
          </a:prstGeom>
        </p:spPr>
      </p:pic>
    </p:spTree>
    <p:extLst>
      <p:ext uri="{BB962C8B-B14F-4D97-AF65-F5344CB8AC3E}">
        <p14:creationId xmlns:p14="http://schemas.microsoft.com/office/powerpoint/2010/main" val="2036424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D841-8BA4-4053-72B4-2664B0BE8CC5}"/>
              </a:ext>
            </a:extLst>
          </p:cNvPr>
          <p:cNvSpPr>
            <a:spLocks noGrp="1"/>
          </p:cNvSpPr>
          <p:nvPr>
            <p:ph type="title"/>
          </p:nvPr>
        </p:nvSpPr>
        <p:spPr/>
        <p:txBody>
          <a:bodyPr/>
          <a:lstStyle/>
          <a:p>
            <a:r>
              <a:rPr lang="en-US" dirty="0"/>
              <a:t>PHYSICAL AND KNOWLEDGE INFRASTUCTURE: MEDC’S TALENT ACTION TEAM</a:t>
            </a:r>
          </a:p>
        </p:txBody>
      </p:sp>
      <p:sp>
        <p:nvSpPr>
          <p:cNvPr id="3" name="TextBox 2">
            <a:extLst>
              <a:ext uri="{FF2B5EF4-FFF2-40B4-BE49-F238E27FC236}">
                <a16:creationId xmlns:a16="http://schemas.microsoft.com/office/drawing/2014/main" id="{94D36727-C227-D0B8-1BFB-C2FD76D6AE65}"/>
              </a:ext>
            </a:extLst>
          </p:cNvPr>
          <p:cNvSpPr txBox="1"/>
          <p:nvPr/>
        </p:nvSpPr>
        <p:spPr>
          <a:xfrm>
            <a:off x="768857" y="2261193"/>
            <a:ext cx="5416826" cy="372409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44F94">
                    <a:lumMod val="50000"/>
                  </a:srgbClr>
                </a:solidFill>
                <a:effectLst/>
                <a:uLnTx/>
                <a:uFillTx/>
                <a:latin typeface="Arial" panose="020B0604020202020204" pitchFamily="34" charset="0"/>
                <a:ea typeface="+mn-ea"/>
                <a:cs typeface="Arial" panose="020B0604020202020204" pitchFamily="34" charset="0"/>
              </a:rPr>
              <a:t>Serving as a concierge service for talent solutions </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44F94">
                    <a:lumMod val="50000"/>
                  </a:srgbClr>
                </a:solidFill>
                <a:effectLst/>
                <a:uLnTx/>
                <a:uFillTx/>
                <a:latin typeface="Arial" panose="020B0604020202020204" pitchFamily="34" charset="0"/>
                <a:ea typeface="+mn-ea"/>
                <a:cs typeface="Arial" panose="020B0604020202020204" pitchFamily="34" charset="0"/>
              </a:rPr>
              <a:t>Sourcing and training talent to give Michigan companies an advantage in the semiconductor, EV and mobility markets</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44F94">
                    <a:lumMod val="50000"/>
                  </a:srgbClr>
                </a:solidFill>
                <a:effectLst/>
                <a:uLnTx/>
                <a:uFillTx/>
                <a:latin typeface="Arial" panose="020B0604020202020204" pitchFamily="34" charset="0"/>
                <a:ea typeface="+mn-ea"/>
                <a:cs typeface="Arial" panose="020B0604020202020204" pitchFamily="34" charset="0"/>
              </a:rPr>
              <a:t>Leveraging existing programs, like Going PRO, MI Reconnect, and more</a:t>
            </a:r>
          </a:p>
        </p:txBody>
      </p:sp>
      <p:grpSp>
        <p:nvGrpSpPr>
          <p:cNvPr id="10" name="Group 9">
            <a:extLst>
              <a:ext uri="{FF2B5EF4-FFF2-40B4-BE49-F238E27FC236}">
                <a16:creationId xmlns:a16="http://schemas.microsoft.com/office/drawing/2014/main" id="{25BCBACB-CC48-C6E4-A1F2-0D370529CA0E}"/>
              </a:ext>
            </a:extLst>
          </p:cNvPr>
          <p:cNvGrpSpPr/>
          <p:nvPr/>
        </p:nvGrpSpPr>
        <p:grpSpPr>
          <a:xfrm>
            <a:off x="6658788" y="1600263"/>
            <a:ext cx="2519151" cy="2519151"/>
            <a:chOff x="3156527" y="1793177"/>
            <a:chExt cx="2161687" cy="2161687"/>
          </a:xfrm>
        </p:grpSpPr>
        <p:sp>
          <p:nvSpPr>
            <p:cNvPr id="11" name="Rectangle: Diagonal Corners Rounded 10">
              <a:extLst>
                <a:ext uri="{FF2B5EF4-FFF2-40B4-BE49-F238E27FC236}">
                  <a16:creationId xmlns:a16="http://schemas.microsoft.com/office/drawing/2014/main" id="{D01B4984-1696-5F03-BDF6-061DF0C2132E}"/>
                </a:ext>
              </a:extLst>
            </p:cNvPr>
            <p:cNvSpPr/>
            <p:nvPr/>
          </p:nvSpPr>
          <p:spPr>
            <a:xfrm>
              <a:off x="3156527" y="1793177"/>
              <a:ext cx="2161687" cy="2161687"/>
            </a:xfrm>
            <a:prstGeom prst="round2DiagRect">
              <a:avLst>
                <a:gd name="adj1" fmla="val 29727"/>
                <a:gd name="adj2" fmla="val 0"/>
              </a:avLst>
            </a:prstGeom>
            <a:solidFill>
              <a:srgbClr val="002576"/>
            </a:solid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TextBox 11">
              <a:extLst>
                <a:ext uri="{FF2B5EF4-FFF2-40B4-BE49-F238E27FC236}">
                  <a16:creationId xmlns:a16="http://schemas.microsoft.com/office/drawing/2014/main" id="{F2B1FBFC-B0B0-BB58-434B-E76BE4C0FD6C}"/>
                </a:ext>
              </a:extLst>
            </p:cNvPr>
            <p:cNvSpPr txBox="1"/>
            <p:nvPr/>
          </p:nvSpPr>
          <p:spPr>
            <a:xfrm>
              <a:off x="3209726" y="2306197"/>
              <a:ext cx="2040929" cy="1135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Developing strategic labor and skill forecasts in partnership with companies so we know their top talent priorities</a:t>
              </a:r>
            </a:p>
          </p:txBody>
        </p:sp>
      </p:grpSp>
      <p:grpSp>
        <p:nvGrpSpPr>
          <p:cNvPr id="13" name="Group 12">
            <a:extLst>
              <a:ext uri="{FF2B5EF4-FFF2-40B4-BE49-F238E27FC236}">
                <a16:creationId xmlns:a16="http://schemas.microsoft.com/office/drawing/2014/main" id="{9F2D4D17-C585-A60F-65F5-FD1350165B47}"/>
              </a:ext>
            </a:extLst>
          </p:cNvPr>
          <p:cNvGrpSpPr/>
          <p:nvPr/>
        </p:nvGrpSpPr>
        <p:grpSpPr>
          <a:xfrm>
            <a:off x="9430215" y="1484074"/>
            <a:ext cx="2519151" cy="2519151"/>
            <a:chOff x="6096000" y="1793177"/>
            <a:chExt cx="2161687" cy="2161687"/>
          </a:xfrm>
          <a:solidFill>
            <a:schemeClr val="accent2">
              <a:lumMod val="60000"/>
              <a:lumOff val="40000"/>
            </a:schemeClr>
          </a:solidFill>
        </p:grpSpPr>
        <p:sp>
          <p:nvSpPr>
            <p:cNvPr id="14" name="Rectangle: Diagonal Corners Rounded 13">
              <a:extLst>
                <a:ext uri="{FF2B5EF4-FFF2-40B4-BE49-F238E27FC236}">
                  <a16:creationId xmlns:a16="http://schemas.microsoft.com/office/drawing/2014/main" id="{5A74F4D4-C6AE-8B04-F48B-92E9A84E00E3}"/>
                </a:ext>
              </a:extLst>
            </p:cNvPr>
            <p:cNvSpPr/>
            <p:nvPr/>
          </p:nvSpPr>
          <p:spPr>
            <a:xfrm>
              <a:off x="6096000" y="1793177"/>
              <a:ext cx="2161687" cy="2161687"/>
            </a:xfrm>
            <a:prstGeom prst="round2DiagRect">
              <a:avLst>
                <a:gd name="adj1" fmla="val 29727"/>
                <a:gd name="adj2" fmla="val 0"/>
              </a:avLst>
            </a:prstGeom>
            <a:grp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5" name="TextBox 14">
              <a:extLst>
                <a:ext uri="{FF2B5EF4-FFF2-40B4-BE49-F238E27FC236}">
                  <a16:creationId xmlns:a16="http://schemas.microsoft.com/office/drawing/2014/main" id="{FEA9FDC6-F75F-F833-AEAF-475E06FFF74E}"/>
                </a:ext>
              </a:extLst>
            </p:cNvPr>
            <p:cNvSpPr txBox="1"/>
            <p:nvPr/>
          </p:nvSpPr>
          <p:spPr>
            <a:xfrm>
              <a:off x="6211560" y="2405898"/>
              <a:ext cx="1901809" cy="113564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Promoting auto industry as great place to work, offering highly purposeful and rewarding career</a:t>
              </a:r>
            </a:p>
          </p:txBody>
        </p:sp>
      </p:grpSp>
      <p:grpSp>
        <p:nvGrpSpPr>
          <p:cNvPr id="16" name="Group 15">
            <a:extLst>
              <a:ext uri="{FF2B5EF4-FFF2-40B4-BE49-F238E27FC236}">
                <a16:creationId xmlns:a16="http://schemas.microsoft.com/office/drawing/2014/main" id="{54EB5A6E-A8D8-AE4D-C5AA-B48A1024DC0E}"/>
              </a:ext>
            </a:extLst>
          </p:cNvPr>
          <p:cNvGrpSpPr/>
          <p:nvPr/>
        </p:nvGrpSpPr>
        <p:grpSpPr>
          <a:xfrm>
            <a:off x="6658789" y="4178865"/>
            <a:ext cx="2519151" cy="2519151"/>
            <a:chOff x="3156527" y="4287793"/>
            <a:chExt cx="2161687" cy="2161687"/>
          </a:xfrm>
        </p:grpSpPr>
        <p:sp>
          <p:nvSpPr>
            <p:cNvPr id="17" name="Rectangle: Diagonal Corners Rounded 16">
              <a:extLst>
                <a:ext uri="{FF2B5EF4-FFF2-40B4-BE49-F238E27FC236}">
                  <a16:creationId xmlns:a16="http://schemas.microsoft.com/office/drawing/2014/main" id="{AD8A5EEE-90AF-4B40-4C82-7F385DF2B758}"/>
                </a:ext>
              </a:extLst>
            </p:cNvPr>
            <p:cNvSpPr/>
            <p:nvPr/>
          </p:nvSpPr>
          <p:spPr>
            <a:xfrm>
              <a:off x="3156527" y="4287793"/>
              <a:ext cx="2161687" cy="2161687"/>
            </a:xfrm>
            <a:prstGeom prst="round2DiagRect">
              <a:avLst>
                <a:gd name="adj1" fmla="val 29727"/>
                <a:gd name="adj2" fmla="val 0"/>
              </a:avLst>
            </a:prstGeom>
            <a:solidFill>
              <a:schemeClr val="accent1">
                <a:lumMod val="50000"/>
              </a:schemeClr>
            </a:solid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8" name="TextBox 17">
              <a:extLst>
                <a:ext uri="{FF2B5EF4-FFF2-40B4-BE49-F238E27FC236}">
                  <a16:creationId xmlns:a16="http://schemas.microsoft.com/office/drawing/2014/main" id="{3C9C1947-A541-3153-39C5-9C172D636FC4}"/>
                </a:ext>
              </a:extLst>
            </p:cNvPr>
            <p:cNvSpPr txBox="1"/>
            <p:nvPr/>
          </p:nvSpPr>
          <p:spPr>
            <a:xfrm>
              <a:off x="3317362" y="4880962"/>
              <a:ext cx="1873050" cy="1135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Recruiting widely – via a network of community partners – to deepen diverse pools of talent</a:t>
              </a:r>
            </a:p>
          </p:txBody>
        </p:sp>
      </p:grpSp>
      <p:grpSp>
        <p:nvGrpSpPr>
          <p:cNvPr id="19" name="Group 18">
            <a:extLst>
              <a:ext uri="{FF2B5EF4-FFF2-40B4-BE49-F238E27FC236}">
                <a16:creationId xmlns:a16="http://schemas.microsoft.com/office/drawing/2014/main" id="{B8923E21-EF73-6ED8-77A8-4AE5BF827463}"/>
              </a:ext>
            </a:extLst>
          </p:cNvPr>
          <p:cNvGrpSpPr/>
          <p:nvPr/>
        </p:nvGrpSpPr>
        <p:grpSpPr>
          <a:xfrm>
            <a:off x="9262032" y="4119414"/>
            <a:ext cx="2519151" cy="2519151"/>
            <a:chOff x="6096000" y="4287793"/>
            <a:chExt cx="2161687" cy="2161687"/>
          </a:xfrm>
          <a:solidFill>
            <a:schemeClr val="accent3">
              <a:lumMod val="75000"/>
            </a:schemeClr>
          </a:solidFill>
        </p:grpSpPr>
        <p:sp>
          <p:nvSpPr>
            <p:cNvPr id="20" name="Rectangle: Diagonal Corners Rounded 19">
              <a:extLst>
                <a:ext uri="{FF2B5EF4-FFF2-40B4-BE49-F238E27FC236}">
                  <a16:creationId xmlns:a16="http://schemas.microsoft.com/office/drawing/2014/main" id="{70FE573F-2FAD-4B78-344D-F761D61DD5B8}"/>
                </a:ext>
              </a:extLst>
            </p:cNvPr>
            <p:cNvSpPr/>
            <p:nvPr/>
          </p:nvSpPr>
          <p:spPr>
            <a:xfrm>
              <a:off x="6096000" y="4287793"/>
              <a:ext cx="2161687" cy="2161687"/>
            </a:xfrm>
            <a:prstGeom prst="round2DiagRect">
              <a:avLst>
                <a:gd name="adj1" fmla="val 29727"/>
                <a:gd name="adj2" fmla="val 0"/>
              </a:avLst>
            </a:prstGeom>
            <a:grp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21" name="TextBox 20">
              <a:extLst>
                <a:ext uri="{FF2B5EF4-FFF2-40B4-BE49-F238E27FC236}">
                  <a16:creationId xmlns:a16="http://schemas.microsoft.com/office/drawing/2014/main" id="{80C062CD-650C-6458-9535-D7E6CE728E68}"/>
                </a:ext>
              </a:extLst>
            </p:cNvPr>
            <p:cNvSpPr txBox="1"/>
            <p:nvPr/>
          </p:nvSpPr>
          <p:spPr>
            <a:xfrm>
              <a:off x="6295548" y="4931977"/>
              <a:ext cx="1873050" cy="113564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Partnering with training providers to develop tailored, accelerated, flexible programs</a:t>
              </a:r>
            </a:p>
          </p:txBody>
        </p:sp>
      </p:grpSp>
      <p:pic>
        <p:nvPicPr>
          <p:cNvPr id="22" name="Graphic 21" descr="Badge 1 with solid fill">
            <a:extLst>
              <a:ext uri="{FF2B5EF4-FFF2-40B4-BE49-F238E27FC236}">
                <a16:creationId xmlns:a16="http://schemas.microsoft.com/office/drawing/2014/main" id="{4BB551AF-185F-0654-EE2E-A26D6BEFA6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755" y="1556036"/>
            <a:ext cx="705157" cy="705157"/>
          </a:xfrm>
          <a:prstGeom prst="rect">
            <a:avLst/>
          </a:prstGeom>
        </p:spPr>
      </p:pic>
      <p:pic>
        <p:nvPicPr>
          <p:cNvPr id="23" name="Graphic 22" descr="Badge with solid fill">
            <a:extLst>
              <a:ext uri="{FF2B5EF4-FFF2-40B4-BE49-F238E27FC236}">
                <a16:creationId xmlns:a16="http://schemas.microsoft.com/office/drawing/2014/main" id="{D912ECE9-CD9C-52C7-98E1-692926BD7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67243" y="1510075"/>
            <a:ext cx="705157" cy="705157"/>
          </a:xfrm>
          <a:prstGeom prst="rect">
            <a:avLst/>
          </a:prstGeom>
        </p:spPr>
      </p:pic>
      <p:pic>
        <p:nvPicPr>
          <p:cNvPr id="24" name="Graphic 23" descr="Badge 3 with solid fill">
            <a:extLst>
              <a:ext uri="{FF2B5EF4-FFF2-40B4-BE49-F238E27FC236}">
                <a16:creationId xmlns:a16="http://schemas.microsoft.com/office/drawing/2014/main" id="{24CD1463-7382-4914-1583-219532CE6E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44916" y="4178865"/>
            <a:ext cx="691258" cy="691258"/>
          </a:xfrm>
          <a:prstGeom prst="rect">
            <a:avLst/>
          </a:prstGeom>
        </p:spPr>
      </p:pic>
      <p:pic>
        <p:nvPicPr>
          <p:cNvPr id="25" name="Graphic 24" descr="Badge 4 with solid fill">
            <a:extLst>
              <a:ext uri="{FF2B5EF4-FFF2-40B4-BE49-F238E27FC236}">
                <a16:creationId xmlns:a16="http://schemas.microsoft.com/office/drawing/2014/main" id="{34D6BEA2-D520-011E-9A8A-0162219291C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44798" y="4178865"/>
            <a:ext cx="691258" cy="691258"/>
          </a:xfrm>
          <a:prstGeom prst="rect">
            <a:avLst/>
          </a:prstGeom>
        </p:spPr>
      </p:pic>
    </p:spTree>
    <p:extLst>
      <p:ext uri="{BB962C8B-B14F-4D97-AF65-F5344CB8AC3E}">
        <p14:creationId xmlns:p14="http://schemas.microsoft.com/office/powerpoint/2010/main" val="95835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1E445-3DC7-068C-688E-AE3EED32EA45}"/>
              </a:ext>
            </a:extLst>
          </p:cNvPr>
          <p:cNvSpPr>
            <a:spLocks noGrp="1"/>
          </p:cNvSpPr>
          <p:nvPr>
            <p:ph type="title"/>
          </p:nvPr>
        </p:nvSpPr>
        <p:spPr/>
        <p:txBody>
          <a:bodyPr>
            <a:noAutofit/>
          </a:bodyPr>
          <a:lstStyle/>
          <a:p>
            <a:r>
              <a:rPr lang="en-US" dirty="0">
                <a:latin typeface="Arial Black" panose="020B0A04020102020204" pitchFamily="34" charset="0"/>
              </a:rPr>
              <a:t>PHYSICAL AND KNOWLEDGE INFRASTUCTURE:</a:t>
            </a:r>
            <a:br>
              <a:rPr lang="en-US" dirty="0">
                <a:latin typeface="Arial Black" panose="020B0A04020102020204" pitchFamily="34" charset="0"/>
              </a:rPr>
            </a:br>
            <a:r>
              <a:rPr lang="en-US" dirty="0">
                <a:latin typeface="Arial Black" panose="020B0A04020102020204" pitchFamily="34" charset="0"/>
              </a:rPr>
              <a:t>STRATEGIC SITE READINESS</a:t>
            </a:r>
          </a:p>
        </p:txBody>
      </p:sp>
      <p:sp>
        <p:nvSpPr>
          <p:cNvPr id="30" name="Hexagon 29">
            <a:extLst>
              <a:ext uri="{FF2B5EF4-FFF2-40B4-BE49-F238E27FC236}">
                <a16:creationId xmlns:a16="http://schemas.microsoft.com/office/drawing/2014/main" id="{E725B178-C15D-3297-3E4C-65A5FD924AFD}"/>
              </a:ext>
            </a:extLst>
          </p:cNvPr>
          <p:cNvSpPr/>
          <p:nvPr/>
        </p:nvSpPr>
        <p:spPr>
          <a:xfrm>
            <a:off x="8101003" y="3386642"/>
            <a:ext cx="1767785" cy="1663050"/>
          </a:xfrm>
          <a:prstGeom prst="hexagon">
            <a:avLst/>
          </a:prstGeom>
          <a:solidFill>
            <a:srgbClr val="C880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Site Selection</a:t>
            </a:r>
          </a:p>
        </p:txBody>
      </p:sp>
      <p:sp>
        <p:nvSpPr>
          <p:cNvPr id="31" name="Hexagon 30">
            <a:extLst>
              <a:ext uri="{FF2B5EF4-FFF2-40B4-BE49-F238E27FC236}">
                <a16:creationId xmlns:a16="http://schemas.microsoft.com/office/drawing/2014/main" id="{1DEC0AAE-F884-127F-5CCC-A6DAC3D4B126}"/>
              </a:ext>
            </a:extLst>
          </p:cNvPr>
          <p:cNvSpPr/>
          <p:nvPr/>
        </p:nvSpPr>
        <p:spPr>
          <a:xfrm>
            <a:off x="8123833" y="1753242"/>
            <a:ext cx="1669457" cy="1481915"/>
          </a:xfrm>
          <a:prstGeom prst="hex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Site</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80175695-223D-8C35-F052-4B19EFB5301F}"/>
              </a:ext>
            </a:extLst>
          </p:cNvPr>
          <p:cNvSpPr/>
          <p:nvPr/>
        </p:nvSpPr>
        <p:spPr>
          <a:xfrm>
            <a:off x="8160844" y="5170227"/>
            <a:ext cx="1669457" cy="1481915"/>
          </a:xfrm>
          <a:prstGeom prst="hex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Talent</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A0926F18-F61C-EA8A-64A3-73FED6F4E92E}"/>
              </a:ext>
            </a:extLst>
          </p:cNvPr>
          <p:cNvSpPr/>
          <p:nvPr/>
        </p:nvSpPr>
        <p:spPr>
          <a:xfrm>
            <a:off x="6649818" y="4339030"/>
            <a:ext cx="1679298" cy="1481916"/>
          </a:xfrm>
          <a:prstGeom prst="hex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Community</a:t>
            </a:r>
          </a:p>
        </p:txBody>
      </p:sp>
      <p:sp>
        <p:nvSpPr>
          <p:cNvPr id="34" name="Hexagon 33">
            <a:extLst>
              <a:ext uri="{FF2B5EF4-FFF2-40B4-BE49-F238E27FC236}">
                <a16:creationId xmlns:a16="http://schemas.microsoft.com/office/drawing/2014/main" id="{5F6B0817-0CC4-AF20-A08B-2405BA9A7F03}"/>
              </a:ext>
            </a:extLst>
          </p:cNvPr>
          <p:cNvSpPr/>
          <p:nvPr/>
        </p:nvSpPr>
        <p:spPr>
          <a:xfrm>
            <a:off x="9636986" y="2555297"/>
            <a:ext cx="1651184" cy="1524409"/>
          </a:xfrm>
          <a:prstGeom prst="hex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Energy</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DE009BA4-13FE-EB53-9E57-BB2B92661702}"/>
              </a:ext>
            </a:extLst>
          </p:cNvPr>
          <p:cNvSpPr/>
          <p:nvPr/>
        </p:nvSpPr>
        <p:spPr>
          <a:xfrm>
            <a:off x="6649818" y="2597401"/>
            <a:ext cx="1679298" cy="1481915"/>
          </a:xfrm>
          <a:prstGeom prst="hex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Qualitative Considerations</a:t>
            </a:r>
          </a:p>
        </p:txBody>
      </p:sp>
      <p:sp>
        <p:nvSpPr>
          <p:cNvPr id="36" name="Hexagon 35">
            <a:extLst>
              <a:ext uri="{FF2B5EF4-FFF2-40B4-BE49-F238E27FC236}">
                <a16:creationId xmlns:a16="http://schemas.microsoft.com/office/drawing/2014/main" id="{593CE724-4777-1C26-66FF-3D3B18D119F5}"/>
              </a:ext>
            </a:extLst>
          </p:cNvPr>
          <p:cNvSpPr/>
          <p:nvPr/>
        </p:nvSpPr>
        <p:spPr>
          <a:xfrm>
            <a:off x="9603301" y="4355358"/>
            <a:ext cx="1669457" cy="1481916"/>
          </a:xfrm>
          <a:prstGeom prst="hex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Incentives</a:t>
            </a:r>
          </a:p>
        </p:txBody>
      </p:sp>
      <p:sp>
        <p:nvSpPr>
          <p:cNvPr id="3" name="TextBox 2">
            <a:extLst>
              <a:ext uri="{FF2B5EF4-FFF2-40B4-BE49-F238E27FC236}">
                <a16:creationId xmlns:a16="http://schemas.microsoft.com/office/drawing/2014/main" id="{06B1319A-ABF0-9D48-3225-6DC0CDD02759}"/>
              </a:ext>
            </a:extLst>
          </p:cNvPr>
          <p:cNvSpPr txBox="1"/>
          <p:nvPr/>
        </p:nvSpPr>
        <p:spPr>
          <a:xfrm>
            <a:off x="939088" y="2786654"/>
            <a:ext cx="4985137"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Two initial drivers in the site section process include the site and talent availability.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Additional factors include energy, community, incentives and qualitative considerations such as the cohesiveness of the team and eagerness to secure projects, DEI initiatives, environmental sustainability goals, personal interaction.</a:t>
            </a:r>
          </a:p>
        </p:txBody>
      </p:sp>
    </p:spTree>
    <p:extLst>
      <p:ext uri="{BB962C8B-B14F-4D97-AF65-F5344CB8AC3E}">
        <p14:creationId xmlns:p14="http://schemas.microsoft.com/office/powerpoint/2010/main" val="2679170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1E65C0-C9E3-C865-8367-9DEFE54457AE}"/>
              </a:ext>
            </a:extLst>
          </p:cNvPr>
          <p:cNvSpPr/>
          <p:nvPr/>
        </p:nvSpPr>
        <p:spPr>
          <a:xfrm>
            <a:off x="-2" y="0"/>
            <a:ext cx="5544620" cy="6858000"/>
          </a:xfrm>
          <a:prstGeom prst="rect">
            <a:avLst/>
          </a:prstGeom>
          <a:solidFill>
            <a:srgbClr val="002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3A033D7-3A87-518F-BB13-99EBE1CB0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397" y="5128962"/>
            <a:ext cx="6245628" cy="1568451"/>
          </a:xfrm>
          <a:prstGeom prst="rect">
            <a:avLst/>
          </a:prstGeom>
        </p:spPr>
      </p:pic>
      <p:pic>
        <p:nvPicPr>
          <p:cNvPr id="4" name="Picture 3">
            <a:extLst>
              <a:ext uri="{FF2B5EF4-FFF2-40B4-BE49-F238E27FC236}">
                <a16:creationId xmlns:a16="http://schemas.microsoft.com/office/drawing/2014/main" id="{86BBBEB3-7635-3AF2-C756-44486E389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397" y="86407"/>
            <a:ext cx="6283198" cy="1624803"/>
          </a:xfrm>
          <a:prstGeom prst="rect">
            <a:avLst/>
          </a:prstGeom>
        </p:spPr>
      </p:pic>
      <p:pic>
        <p:nvPicPr>
          <p:cNvPr id="5" name="Picture 4">
            <a:extLst>
              <a:ext uri="{FF2B5EF4-FFF2-40B4-BE49-F238E27FC236}">
                <a16:creationId xmlns:a16="http://schemas.microsoft.com/office/drawing/2014/main" id="{37AB70D4-85D7-636C-688E-C74847330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1397" y="1784931"/>
            <a:ext cx="6273804" cy="1577843"/>
          </a:xfrm>
          <a:prstGeom prst="rect">
            <a:avLst/>
          </a:prstGeom>
        </p:spPr>
      </p:pic>
      <p:pic>
        <p:nvPicPr>
          <p:cNvPr id="6" name="Picture 5">
            <a:extLst>
              <a:ext uri="{FF2B5EF4-FFF2-40B4-BE49-F238E27FC236}">
                <a16:creationId xmlns:a16="http://schemas.microsoft.com/office/drawing/2014/main" id="{80DF456F-7C23-F066-3708-2BC95DB667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1397" y="3439274"/>
            <a:ext cx="6301982" cy="1615411"/>
          </a:xfrm>
          <a:prstGeom prst="rect">
            <a:avLst/>
          </a:prstGeom>
        </p:spPr>
      </p:pic>
      <p:sp>
        <p:nvSpPr>
          <p:cNvPr id="7" name="TextBox 6">
            <a:extLst>
              <a:ext uri="{FF2B5EF4-FFF2-40B4-BE49-F238E27FC236}">
                <a16:creationId xmlns:a16="http://schemas.microsoft.com/office/drawing/2014/main" id="{40407B9D-EE86-2122-BAEC-374F3F79FB72}"/>
              </a:ext>
            </a:extLst>
          </p:cNvPr>
          <p:cNvSpPr txBox="1"/>
          <p:nvPr/>
        </p:nvSpPr>
        <p:spPr>
          <a:xfrm>
            <a:off x="186366" y="289841"/>
            <a:ext cx="526235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a:rPr>
              <a:t>PHYSICAL AND KNOWLEDGE INFRASTRUCTURE: </a:t>
            </a:r>
            <a:br>
              <a:rPr kumimoji="0" lang="en-US"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a:rPr>
            </a:br>
            <a:br>
              <a:rPr kumimoji="0" lang="en-US"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a:rPr>
            </a:br>
            <a:r>
              <a:rPr kumimoji="0" lang="en-US"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a:rPr>
              <a:t>PLACE AND HOUSING MATTER IN MICHIGAN’S ECONOMIC FUTURE</a:t>
            </a:r>
            <a:endParaRPr kumimoji="0" lang="en-US" sz="24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endParaRPr>
          </a:p>
        </p:txBody>
      </p:sp>
      <p:pic>
        <p:nvPicPr>
          <p:cNvPr id="8" name="Picture 7">
            <a:extLst>
              <a:ext uri="{FF2B5EF4-FFF2-40B4-BE49-F238E27FC236}">
                <a16:creationId xmlns:a16="http://schemas.microsoft.com/office/drawing/2014/main" id="{9C554190-6CBB-D5C3-E628-5E7533A891E5}"/>
              </a:ext>
            </a:extLst>
          </p:cNvPr>
          <p:cNvPicPr>
            <a:picLocks noChangeAspect="1"/>
          </p:cNvPicPr>
          <p:nvPr/>
        </p:nvPicPr>
        <p:blipFill rotWithShape="1">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Lst>
          </a:blip>
          <a:srcRect b="9543"/>
          <a:stretch/>
        </p:blipFill>
        <p:spPr>
          <a:xfrm>
            <a:off x="279354" y="2437578"/>
            <a:ext cx="4709239" cy="4259835"/>
          </a:xfrm>
          <a:prstGeom prst="rect">
            <a:avLst/>
          </a:prstGeom>
        </p:spPr>
      </p:pic>
      <p:cxnSp>
        <p:nvCxnSpPr>
          <p:cNvPr id="9" name="Straight Connector 8">
            <a:extLst>
              <a:ext uri="{FF2B5EF4-FFF2-40B4-BE49-F238E27FC236}">
                <a16:creationId xmlns:a16="http://schemas.microsoft.com/office/drawing/2014/main" id="{C6BF8F2F-A951-09C8-7F43-938967B3EA2B}"/>
              </a:ext>
            </a:extLst>
          </p:cNvPr>
          <p:cNvCxnSpPr>
            <a:cxnSpLocks/>
          </p:cNvCxnSpPr>
          <p:nvPr/>
        </p:nvCxnSpPr>
        <p:spPr>
          <a:xfrm>
            <a:off x="279354" y="1237221"/>
            <a:ext cx="1328629" cy="0"/>
          </a:xfrm>
          <a:prstGeom prst="line">
            <a:avLst/>
          </a:prstGeom>
          <a:ln w="76200">
            <a:solidFill>
              <a:srgbClr val="C880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733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CECE951-1F36-4959-AF6B-B176640599B5}"/>
              </a:ext>
            </a:extLst>
          </p:cNvPr>
          <p:cNvSpPr txBox="1">
            <a:spLocks/>
          </p:cNvSpPr>
          <p:nvPr/>
        </p:nvSpPr>
        <p:spPr bwMode="gray">
          <a:xfrm>
            <a:off x="0" y="-2"/>
            <a:ext cx="4871804" cy="6858001"/>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mj-ea"/>
            </a:endParaRPr>
          </a:p>
        </p:txBody>
      </p:sp>
      <p:sp>
        <p:nvSpPr>
          <p:cNvPr id="3" name="TextBox 2">
            <a:extLst>
              <a:ext uri="{FF2B5EF4-FFF2-40B4-BE49-F238E27FC236}">
                <a16:creationId xmlns:a16="http://schemas.microsoft.com/office/drawing/2014/main" id="{5E4D05E0-4AAC-B1A4-AC89-A5C722DC7BC2}"/>
              </a:ext>
            </a:extLst>
          </p:cNvPr>
          <p:cNvSpPr txBox="1"/>
          <p:nvPr/>
        </p:nvSpPr>
        <p:spPr>
          <a:xfrm>
            <a:off x="5586310" y="1590729"/>
            <a:ext cx="5738417" cy="430887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lang="en-US" dirty="0">
                <a:solidFill>
                  <a:srgbClr val="001D59"/>
                </a:solidFill>
                <a:latin typeface="Arial" panose="020B0604020202020204" pitchFamily="34" charset="0"/>
                <a:cs typeface="Arial" panose="020B0604020202020204" pitchFamily="34" charset="0"/>
              </a:rPr>
              <a:t>Eliminate </a:t>
            </a:r>
            <a:r>
              <a:rPr kumimoji="0" lang="en-US" b="0" i="0" u="none" strike="noStrike" kern="1200" cap="none" spc="0" normalizeH="0" baseline="0" noProof="0" dirty="0">
                <a:ln>
                  <a:noFill/>
                </a:ln>
                <a:solidFill>
                  <a:srgbClr val="001D59"/>
                </a:solidFill>
                <a:effectLst/>
                <a:uLnTx/>
                <a:uFillTx/>
                <a:latin typeface="Arial" panose="020B0604020202020204" pitchFamily="34" charset="0"/>
                <a:cs typeface="Arial" panose="020B0604020202020204" pitchFamily="34" charset="0"/>
              </a:rPr>
              <a:t>barriers to accessing and utilizing MEDC programs and services</a:t>
            </a:r>
          </a:p>
          <a:p>
            <a:pPr marL="457200" marR="0" lvl="0" indent="-45720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lang="en-US" dirty="0">
                <a:solidFill>
                  <a:srgbClr val="001D59"/>
                </a:solidFill>
                <a:latin typeface="Arial" panose="020B0604020202020204" pitchFamily="34" charset="0"/>
                <a:cs typeface="Arial" panose="020B0604020202020204" pitchFamily="34" charset="0"/>
              </a:rPr>
              <a:t>Ensure</a:t>
            </a:r>
            <a:r>
              <a:rPr kumimoji="0" lang="en-US" b="0" i="0" u="none" strike="noStrike" kern="1200" cap="none" spc="0" normalizeH="0" baseline="0" noProof="0" dirty="0">
                <a:ln>
                  <a:noFill/>
                </a:ln>
                <a:solidFill>
                  <a:srgbClr val="001D59"/>
                </a:solidFill>
                <a:effectLst/>
                <a:uLnTx/>
                <a:uFillTx/>
                <a:latin typeface="Arial" panose="020B0604020202020204" pitchFamily="34" charset="0"/>
                <a:cs typeface="Arial" panose="020B0604020202020204" pitchFamily="34" charset="0"/>
              </a:rPr>
              <a:t> equal access to the MEDC community development programs and services</a:t>
            </a:r>
            <a:r>
              <a:rPr lang="en-US" dirty="0">
                <a:solidFill>
                  <a:srgbClr val="001D59"/>
                </a:solidFill>
                <a:latin typeface="Arial" panose="020B0604020202020204" pitchFamily="34" charset="0"/>
                <a:cs typeface="Arial" panose="020B0604020202020204" pitchFamily="34" charset="0"/>
              </a:rPr>
              <a:t>.</a:t>
            </a:r>
            <a:endParaRPr kumimoji="0" lang="en-US" b="0" i="0" u="none" strike="noStrike" kern="1200" cap="none" spc="0" normalizeH="0" baseline="0" noProof="0" dirty="0">
              <a:ln>
                <a:noFill/>
              </a:ln>
              <a:solidFill>
                <a:srgbClr val="001D59"/>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lang="en-US" dirty="0">
                <a:solidFill>
                  <a:srgbClr val="001D59"/>
                </a:solidFill>
                <a:latin typeface="Arial" panose="020B0604020202020204" pitchFamily="34" charset="0"/>
                <a:cs typeface="Arial" panose="020B0604020202020204" pitchFamily="34" charset="0"/>
              </a:rPr>
              <a:t>Provide</a:t>
            </a:r>
            <a:r>
              <a:rPr kumimoji="0" lang="en-US" b="0" i="0" u="none" strike="noStrike" kern="1200" cap="none" spc="0" normalizeH="0" baseline="0" noProof="0" dirty="0">
                <a:ln>
                  <a:noFill/>
                </a:ln>
                <a:solidFill>
                  <a:srgbClr val="001D59"/>
                </a:solidFill>
                <a:effectLst/>
                <a:uLnTx/>
                <a:uFillTx/>
                <a:latin typeface="Arial" panose="020B0604020202020204" pitchFamily="34" charset="0"/>
                <a:cs typeface="Arial" panose="020B0604020202020204" pitchFamily="34" charset="0"/>
              </a:rPr>
              <a:t> the tools and network for coordinated communication regarding opportunities.</a:t>
            </a:r>
          </a:p>
          <a:p>
            <a:pPr marL="457200" marR="0" lvl="0" indent="-45720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b="0" i="0" u="none" strike="noStrike" kern="1200" cap="none" spc="0" normalizeH="0" baseline="0" noProof="0" dirty="0">
                <a:ln>
                  <a:noFill/>
                </a:ln>
                <a:solidFill>
                  <a:srgbClr val="001D59"/>
                </a:solidFill>
                <a:effectLst/>
                <a:uLnTx/>
                <a:uFillTx/>
                <a:latin typeface="Arial" panose="020B0604020202020204" pitchFamily="34" charset="0"/>
                <a:cs typeface="Arial" panose="020B0604020202020204" pitchFamily="34" charset="0"/>
              </a:rPr>
              <a:t>Identify and establish regional networking opportunities to assist developers in creating a development team, forming networks, and improving access to capital and other resources.</a:t>
            </a:r>
          </a:p>
          <a:p>
            <a:pPr marL="457200" marR="0" lvl="0" indent="-45720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b="0" i="0" u="none" strike="noStrike" kern="1200" cap="none" spc="0" normalizeH="0" baseline="0" noProof="0" dirty="0">
                <a:ln>
                  <a:noFill/>
                </a:ln>
                <a:solidFill>
                  <a:srgbClr val="001D59"/>
                </a:solidFill>
                <a:effectLst/>
                <a:uLnTx/>
                <a:uFillTx/>
                <a:latin typeface="Arial" panose="020B0604020202020204" pitchFamily="34" charset="0"/>
                <a:cs typeface="Arial" panose="020B0604020202020204" pitchFamily="34" charset="0"/>
              </a:rPr>
              <a:t>Establish initiative to introduce individuals to development and assist with putting them in position to take the next steps in development.</a:t>
            </a:r>
          </a:p>
        </p:txBody>
      </p:sp>
      <p:sp>
        <p:nvSpPr>
          <p:cNvPr id="21" name="TextBox 20">
            <a:extLst>
              <a:ext uri="{FF2B5EF4-FFF2-40B4-BE49-F238E27FC236}">
                <a16:creationId xmlns:a16="http://schemas.microsoft.com/office/drawing/2014/main" id="{56071E4C-8984-055A-B06F-AF2B6F3DA85A}"/>
              </a:ext>
            </a:extLst>
          </p:cNvPr>
          <p:cNvSpPr txBox="1"/>
          <p:nvPr/>
        </p:nvSpPr>
        <p:spPr>
          <a:xfrm>
            <a:off x="5058171" y="705174"/>
            <a:ext cx="6794696" cy="646331"/>
          </a:xfrm>
          <a:prstGeom prst="rect">
            <a:avLst/>
          </a:prstGeom>
          <a:noFill/>
        </p:spPr>
        <p:txBody>
          <a:bodyPr wrap="square">
            <a:sp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US" sz="1800" b="1" dirty="0">
                <a:solidFill>
                  <a:srgbClr val="002576"/>
                </a:solidFill>
                <a:latin typeface="Arial" panose="020B0604020202020204" pitchFamily="34" charset="0"/>
                <a:cs typeface="Arial" panose="020B0604020202020204" pitchFamily="34" charset="0"/>
              </a:rPr>
              <a:t>To support these efforts, MEDC works to provide resources for real estate professionals and emerging developers to:</a:t>
            </a:r>
            <a:endParaRPr kumimoji="0" lang="en-US" sz="1800" b="1" i="0" u="none" strike="noStrike" kern="1200" cap="none" spc="0" normalizeH="0" baseline="0" noProof="0" dirty="0">
              <a:ln>
                <a:noFill/>
              </a:ln>
              <a:solidFill>
                <a:srgbClr val="002576"/>
              </a:solidFill>
              <a:effectLst/>
              <a:uLnTx/>
              <a:uFillTx/>
              <a:latin typeface="Arial" panose="020B0604020202020204" pitchFamily="34" charset="0"/>
              <a:ea typeface="+mj-ea"/>
              <a:cs typeface="Arial" panose="020B0604020202020204" pitchFamily="34" charset="0"/>
            </a:endParaRPr>
          </a:p>
        </p:txBody>
      </p:sp>
      <p:sp>
        <p:nvSpPr>
          <p:cNvPr id="23" name="TextBox 22">
            <a:extLst>
              <a:ext uri="{FF2B5EF4-FFF2-40B4-BE49-F238E27FC236}">
                <a16:creationId xmlns:a16="http://schemas.microsoft.com/office/drawing/2014/main" id="{8810BD3F-5D69-007E-C3C8-1DA5BD737E2C}"/>
              </a:ext>
            </a:extLst>
          </p:cNvPr>
          <p:cNvSpPr txBox="1"/>
          <p:nvPr/>
        </p:nvSpPr>
        <p:spPr>
          <a:xfrm>
            <a:off x="186367" y="2274835"/>
            <a:ext cx="468543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a:rPr>
              <a:t>PHYSICAL AND KNOWLEDGE INFRASTRUCTURE: </a:t>
            </a:r>
            <a:br>
              <a:rPr kumimoji="0" lang="en-US"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a:rPr>
            </a:br>
            <a:br>
              <a:rPr kumimoji="0" lang="en-US"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a:rPr>
            </a:br>
            <a:r>
              <a:rPr kumimoji="0" lang="en-US"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a:rPr>
              <a:t>SUPPORTING OPPORTUNITIES FOR EMERGING DEVELOPERS </a:t>
            </a:r>
            <a:endParaRPr kumimoji="0" lang="en-US" sz="24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endParaRPr>
          </a:p>
        </p:txBody>
      </p:sp>
      <p:cxnSp>
        <p:nvCxnSpPr>
          <p:cNvPr id="24" name="Straight Connector 23">
            <a:extLst>
              <a:ext uri="{FF2B5EF4-FFF2-40B4-BE49-F238E27FC236}">
                <a16:creationId xmlns:a16="http://schemas.microsoft.com/office/drawing/2014/main" id="{A5590E2A-1153-8650-2E3A-D2F331F3EE74}"/>
              </a:ext>
            </a:extLst>
          </p:cNvPr>
          <p:cNvCxnSpPr>
            <a:cxnSpLocks/>
          </p:cNvCxnSpPr>
          <p:nvPr/>
        </p:nvCxnSpPr>
        <p:spPr>
          <a:xfrm>
            <a:off x="293422" y="3573907"/>
            <a:ext cx="1328629" cy="0"/>
          </a:xfrm>
          <a:prstGeom prst="line">
            <a:avLst/>
          </a:prstGeom>
          <a:ln w="76200">
            <a:solidFill>
              <a:srgbClr val="C880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277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AB9840-BADB-46CF-9E05-C886E1B28DBC}"/>
              </a:ext>
            </a:extLst>
          </p:cNvPr>
          <p:cNvSpPr txBox="1"/>
          <p:nvPr/>
        </p:nvSpPr>
        <p:spPr>
          <a:xfrm>
            <a:off x="4538949" y="3525398"/>
            <a:ext cx="3161841" cy="738130"/>
          </a:xfrm>
          <a:prstGeom prst="rect">
            <a:avLst/>
          </a:prstGeom>
          <a:solidFill>
            <a:srgbClr val="0025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42BB4A1E-31F8-4AF7-A909-A26B5E446577}"/>
              </a:ext>
            </a:extLst>
          </p:cNvPr>
          <p:cNvCxnSpPr>
            <a:cxnSpLocks/>
          </p:cNvCxnSpPr>
          <p:nvPr/>
        </p:nvCxnSpPr>
        <p:spPr>
          <a:xfrm>
            <a:off x="1012838" y="4864363"/>
            <a:ext cx="1349298"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BC02D4A-85BF-A56B-6D43-BA9A98C3DDA0}"/>
              </a:ext>
            </a:extLst>
          </p:cNvPr>
          <p:cNvSpPr txBox="1"/>
          <p:nvPr/>
        </p:nvSpPr>
        <p:spPr>
          <a:xfrm>
            <a:off x="824456" y="1993774"/>
            <a:ext cx="5408983" cy="26776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panose="020B0A04020102020204" pitchFamily="34" charset="0"/>
              </a:rPr>
              <a:t>MARKET THE STATE: </a:t>
            </a:r>
            <a:br>
              <a:rPr kumimoji="0" lang="en-US" sz="2800" b="1" i="0" u="none" strike="noStrike" kern="1200" cap="none" spc="0" normalizeH="0" baseline="0" noProof="0" dirty="0">
                <a:ln>
                  <a:noFill/>
                </a:ln>
                <a:solidFill>
                  <a:srgbClr val="FFFFFF"/>
                </a:solidFill>
                <a:effectLst/>
                <a:uLnTx/>
                <a:uFillTx/>
                <a:latin typeface="Arial Black" panose="020B0A04020102020204" pitchFamily="34" charset="0"/>
              </a:rPr>
            </a:br>
            <a:r>
              <a:rPr kumimoji="0" lang="en-US" sz="2800" b="1" i="0" u="none" strike="noStrike" kern="1200" cap="none" spc="0" normalizeH="0" baseline="0" noProof="0" dirty="0">
                <a:ln>
                  <a:noFill/>
                </a:ln>
                <a:solidFill>
                  <a:srgbClr val="FFFFFF"/>
                </a:solidFill>
                <a:effectLst/>
                <a:uLnTx/>
                <a:uFillTx/>
                <a:latin typeface="Arial Black" panose="020B0A04020102020204" pitchFamily="34" charset="0"/>
              </a:rPr>
              <a:t>PROMOTE MICHIGAN’S IMAGE AS A WORLD-CLASS BUSINESS LOCATION AND TRAVEL DESTINATION</a:t>
            </a:r>
          </a:p>
        </p:txBody>
      </p:sp>
      <p:pic>
        <p:nvPicPr>
          <p:cNvPr id="4" name="Picture 3">
            <a:extLst>
              <a:ext uri="{FF2B5EF4-FFF2-40B4-BE49-F238E27FC236}">
                <a16:creationId xmlns:a16="http://schemas.microsoft.com/office/drawing/2014/main" id="{C77A5CED-CA56-9FFD-7755-3567DB5FF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9866" y="1866548"/>
            <a:ext cx="3664833" cy="1099450"/>
          </a:xfrm>
          <a:prstGeom prst="rect">
            <a:avLst/>
          </a:prstGeom>
        </p:spPr>
      </p:pic>
      <p:pic>
        <p:nvPicPr>
          <p:cNvPr id="5" name="Picture 4">
            <a:extLst>
              <a:ext uri="{FF2B5EF4-FFF2-40B4-BE49-F238E27FC236}">
                <a16:creationId xmlns:a16="http://schemas.microsoft.com/office/drawing/2014/main" id="{291D5077-38F2-636B-622E-CE25E4E7D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439" y="3261680"/>
            <a:ext cx="5408983" cy="1847255"/>
          </a:xfrm>
          <a:prstGeom prst="rect">
            <a:avLst/>
          </a:prstGeom>
        </p:spPr>
      </p:pic>
    </p:spTree>
    <p:extLst>
      <p:ext uri="{BB962C8B-B14F-4D97-AF65-F5344CB8AC3E}">
        <p14:creationId xmlns:p14="http://schemas.microsoft.com/office/powerpoint/2010/main" val="2309621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AB9840-BADB-46CF-9E05-C886E1B28DBC}"/>
              </a:ext>
            </a:extLst>
          </p:cNvPr>
          <p:cNvSpPr txBox="1"/>
          <p:nvPr/>
        </p:nvSpPr>
        <p:spPr>
          <a:xfrm>
            <a:off x="4538949" y="3525398"/>
            <a:ext cx="3161841" cy="738130"/>
          </a:xfrm>
          <a:prstGeom prst="rect">
            <a:avLst/>
          </a:prstGeom>
          <a:solidFill>
            <a:srgbClr val="0025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CA702CC-AB81-4B2F-BC9E-A8E0EDD7D77D}"/>
              </a:ext>
            </a:extLst>
          </p:cNvPr>
          <p:cNvSpPr txBox="1"/>
          <p:nvPr/>
        </p:nvSpPr>
        <p:spPr>
          <a:xfrm>
            <a:off x="868370" y="1305744"/>
            <a:ext cx="795290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THE JOURNEY TO GREATNESS: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MEETING TODAY’S REALITY AND PREPARING FOR TOMORROWS</a:t>
            </a:r>
          </a:p>
        </p:txBody>
      </p:sp>
      <p:cxnSp>
        <p:nvCxnSpPr>
          <p:cNvPr id="10" name="Straight Connector 9">
            <a:extLst>
              <a:ext uri="{FF2B5EF4-FFF2-40B4-BE49-F238E27FC236}">
                <a16:creationId xmlns:a16="http://schemas.microsoft.com/office/drawing/2014/main" id="{42BB4A1E-31F8-4AF7-A909-A26B5E446577}"/>
              </a:ext>
            </a:extLst>
          </p:cNvPr>
          <p:cNvCxnSpPr>
            <a:cxnSpLocks/>
          </p:cNvCxnSpPr>
          <p:nvPr/>
        </p:nvCxnSpPr>
        <p:spPr>
          <a:xfrm>
            <a:off x="981307" y="2862143"/>
            <a:ext cx="1349298"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2C14669-84AB-4F39-B05A-0EAA56C47497}"/>
              </a:ext>
            </a:extLst>
          </p:cNvPr>
          <p:cNvSpPr txBox="1"/>
          <p:nvPr/>
        </p:nvSpPr>
        <p:spPr>
          <a:xfrm>
            <a:off x="868370" y="3207164"/>
            <a:ext cx="7670511" cy="209288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Developing a “Moat” around Michigan Businesses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Continuously Operating as Best-in-Class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Aggressively Telling our Story</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Enhancing our Regional Relevancy</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Moving Mountains for our Customers</a:t>
            </a:r>
          </a:p>
        </p:txBody>
      </p:sp>
    </p:spTree>
    <p:extLst>
      <p:ext uri="{BB962C8B-B14F-4D97-AF65-F5344CB8AC3E}">
        <p14:creationId xmlns:p14="http://schemas.microsoft.com/office/powerpoint/2010/main" val="2114910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EB88-E0F1-FA40-AAA4-8B6C17B2FFD3}"/>
              </a:ext>
            </a:extLst>
          </p:cNvPr>
          <p:cNvSpPr>
            <a:spLocks noGrp="1"/>
          </p:cNvSpPr>
          <p:nvPr>
            <p:ph type="ctrTitle"/>
          </p:nvPr>
        </p:nvSpPr>
        <p:spPr>
          <a:xfrm>
            <a:off x="1524000" y="2330558"/>
            <a:ext cx="9144000" cy="1159982"/>
          </a:xfrm>
        </p:spPr>
        <p:txBody>
          <a:bodyPr/>
          <a:lstStyle/>
          <a:p>
            <a:r>
              <a:rPr lang="en-US" sz="4800" dirty="0"/>
              <a:t>THANK YOU</a:t>
            </a:r>
          </a:p>
        </p:txBody>
      </p:sp>
      <p:sp>
        <p:nvSpPr>
          <p:cNvPr id="4" name="TextBox 3">
            <a:extLst>
              <a:ext uri="{FF2B5EF4-FFF2-40B4-BE49-F238E27FC236}">
                <a16:creationId xmlns:a16="http://schemas.microsoft.com/office/drawing/2014/main" id="{949862E4-4AE6-45B8-9C59-250A9F4859AF}"/>
              </a:ext>
            </a:extLst>
          </p:cNvPr>
          <p:cNvSpPr txBox="1"/>
          <p:nvPr/>
        </p:nvSpPr>
        <p:spPr>
          <a:xfrm>
            <a:off x="4475747" y="3667365"/>
            <a:ext cx="3356811" cy="369332"/>
          </a:xfrm>
          <a:prstGeom prst="rect">
            <a:avLst/>
          </a:prstGeom>
          <a:solidFill>
            <a:srgbClr val="002576"/>
          </a:solidFill>
        </p:spPr>
        <p:txBody>
          <a:bodyPr wrap="square" rtlCol="0">
            <a:spAutoFit/>
          </a:bodyPr>
          <a:lstStyle/>
          <a:p>
            <a:endParaRPr lang="en-US" dirty="0"/>
          </a:p>
        </p:txBody>
      </p:sp>
      <p:cxnSp>
        <p:nvCxnSpPr>
          <p:cNvPr id="6" name="Straight Connector 5">
            <a:extLst>
              <a:ext uri="{FF2B5EF4-FFF2-40B4-BE49-F238E27FC236}">
                <a16:creationId xmlns:a16="http://schemas.microsoft.com/office/drawing/2014/main" id="{0794AD44-6AC1-4988-A53B-5A8E739C98F3}"/>
              </a:ext>
            </a:extLst>
          </p:cNvPr>
          <p:cNvCxnSpPr/>
          <p:nvPr/>
        </p:nvCxnSpPr>
        <p:spPr>
          <a:xfrm>
            <a:off x="4519863" y="3763618"/>
            <a:ext cx="3152274"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474C3B-3426-46A6-8CB2-A2A70C5605C4}"/>
              </a:ext>
            </a:extLst>
          </p:cNvPr>
          <p:cNvSpPr txBox="1"/>
          <p:nvPr/>
        </p:nvSpPr>
        <p:spPr>
          <a:xfrm>
            <a:off x="3145327" y="5120189"/>
            <a:ext cx="3110163" cy="677108"/>
          </a:xfrm>
          <a:prstGeom prst="rect">
            <a:avLst/>
          </a:prstGeom>
          <a:noFill/>
        </p:spPr>
        <p:txBody>
          <a:bodyPr wrap="square" rtlCol="0">
            <a:spAutoFit/>
          </a:bodyPr>
          <a:lstStyle/>
          <a:p>
            <a:pPr algn="ctr"/>
            <a:r>
              <a:rPr lang="en-US" dirty="0">
                <a:solidFill>
                  <a:schemeClr val="bg1"/>
                </a:solidFill>
              </a:rPr>
              <a:t>Personal Mobile</a:t>
            </a:r>
            <a:br>
              <a:rPr lang="en-US" dirty="0">
                <a:solidFill>
                  <a:schemeClr val="bg1"/>
                </a:solidFill>
              </a:rPr>
            </a:br>
            <a:r>
              <a:rPr lang="en-US" sz="2000" b="1" dirty="0">
                <a:solidFill>
                  <a:schemeClr val="bg1"/>
                </a:solidFill>
              </a:rPr>
              <a:t>225.235.4830</a:t>
            </a:r>
            <a:endParaRPr lang="en-US" b="1" dirty="0">
              <a:solidFill>
                <a:schemeClr val="bg1"/>
              </a:solidFill>
            </a:endParaRPr>
          </a:p>
        </p:txBody>
      </p:sp>
      <p:sp>
        <p:nvSpPr>
          <p:cNvPr id="9" name="Subtitle 2">
            <a:extLst>
              <a:ext uri="{FF2B5EF4-FFF2-40B4-BE49-F238E27FC236}">
                <a16:creationId xmlns:a16="http://schemas.microsoft.com/office/drawing/2014/main" id="{C9E89932-D227-46CB-A15C-D0A6D79BFFDA}"/>
              </a:ext>
            </a:extLst>
          </p:cNvPr>
          <p:cNvSpPr>
            <a:spLocks noGrp="1"/>
          </p:cNvSpPr>
          <p:nvPr>
            <p:ph type="subTitle" idx="1"/>
          </p:nvPr>
        </p:nvSpPr>
        <p:spPr>
          <a:xfrm>
            <a:off x="2985837" y="4132950"/>
            <a:ext cx="6220326" cy="710507"/>
          </a:xfrm>
        </p:spPr>
        <p:txBody>
          <a:bodyPr>
            <a:normAutofit fontScale="92500" lnSpcReduction="20000"/>
          </a:bodyPr>
          <a:lstStyle/>
          <a:p>
            <a:r>
              <a:rPr lang="en-US" dirty="0"/>
              <a:t> </a:t>
            </a:r>
            <a:r>
              <a:rPr lang="en-US" b="0" dirty="0">
                <a:latin typeface="Arial" panose="020B0604020202020204" pitchFamily="34" charset="0"/>
                <a:cs typeface="Arial" panose="020B0604020202020204" pitchFamily="34" charset="0"/>
              </a:rPr>
              <a:t>Quentin L. Messer, Jr.</a:t>
            </a:r>
          </a:p>
          <a:p>
            <a:r>
              <a:rPr lang="en-US" sz="2200" dirty="0">
                <a:latin typeface="Arial" panose="020B0604020202020204" pitchFamily="34" charset="0"/>
                <a:cs typeface="Arial" panose="020B0604020202020204" pitchFamily="34" charset="0"/>
              </a:rPr>
              <a:t>Messerq@michigan.org</a:t>
            </a:r>
          </a:p>
        </p:txBody>
      </p:sp>
      <p:sp>
        <p:nvSpPr>
          <p:cNvPr id="10" name="TextBox 9">
            <a:extLst>
              <a:ext uri="{FF2B5EF4-FFF2-40B4-BE49-F238E27FC236}">
                <a16:creationId xmlns:a16="http://schemas.microsoft.com/office/drawing/2014/main" id="{140F6255-B752-41F1-8C91-D3CF03210297}"/>
              </a:ext>
            </a:extLst>
          </p:cNvPr>
          <p:cNvSpPr txBox="1"/>
          <p:nvPr/>
        </p:nvSpPr>
        <p:spPr>
          <a:xfrm>
            <a:off x="6284567" y="5120189"/>
            <a:ext cx="3110163" cy="677108"/>
          </a:xfrm>
          <a:prstGeom prst="rect">
            <a:avLst/>
          </a:prstGeom>
          <a:noFill/>
        </p:spPr>
        <p:txBody>
          <a:bodyPr wrap="square" rtlCol="0">
            <a:spAutoFit/>
          </a:bodyPr>
          <a:lstStyle/>
          <a:p>
            <a:pPr algn="ctr"/>
            <a:r>
              <a:rPr lang="en-US" dirty="0">
                <a:solidFill>
                  <a:schemeClr val="bg1"/>
                </a:solidFill>
              </a:rPr>
              <a:t>Work Mobile  </a:t>
            </a:r>
            <a:br>
              <a:rPr lang="en-US" dirty="0">
                <a:solidFill>
                  <a:schemeClr val="bg1"/>
                </a:solidFill>
              </a:rPr>
            </a:br>
            <a:r>
              <a:rPr lang="en-US" sz="2000" b="1" dirty="0">
                <a:solidFill>
                  <a:schemeClr val="bg1"/>
                </a:solidFill>
              </a:rPr>
              <a:t>517.881.5861</a:t>
            </a:r>
          </a:p>
        </p:txBody>
      </p:sp>
      <p:cxnSp>
        <p:nvCxnSpPr>
          <p:cNvPr id="11" name="Straight Connector 10">
            <a:extLst>
              <a:ext uri="{FF2B5EF4-FFF2-40B4-BE49-F238E27FC236}">
                <a16:creationId xmlns:a16="http://schemas.microsoft.com/office/drawing/2014/main" id="{EFA0B33B-503B-4105-8196-6FD7F9E4F7CA}"/>
              </a:ext>
            </a:extLst>
          </p:cNvPr>
          <p:cNvCxnSpPr>
            <a:cxnSpLocks/>
          </p:cNvCxnSpPr>
          <p:nvPr/>
        </p:nvCxnSpPr>
        <p:spPr>
          <a:xfrm>
            <a:off x="6255490" y="5120189"/>
            <a:ext cx="0" cy="8398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180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81A37DFD-E291-E630-3310-07B788517EB8}"/>
              </a:ext>
            </a:extLst>
          </p:cNvPr>
          <p:cNvSpPr/>
          <p:nvPr/>
        </p:nvSpPr>
        <p:spPr>
          <a:xfrm>
            <a:off x="5470416" y="3977404"/>
            <a:ext cx="817772" cy="783524"/>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2D5A0F21-EC42-22A9-5903-3A4E150C45C2}"/>
              </a:ext>
            </a:extLst>
          </p:cNvPr>
          <p:cNvSpPr/>
          <p:nvPr/>
        </p:nvSpPr>
        <p:spPr>
          <a:xfrm>
            <a:off x="5470416" y="3030016"/>
            <a:ext cx="817772" cy="783524"/>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4D0737FB-0724-D320-FD38-6733E09D3D1C}"/>
              </a:ext>
            </a:extLst>
          </p:cNvPr>
          <p:cNvSpPr/>
          <p:nvPr/>
        </p:nvSpPr>
        <p:spPr>
          <a:xfrm>
            <a:off x="5470416" y="2113624"/>
            <a:ext cx="817772" cy="783524"/>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E855C9E-43F2-A39A-32E1-B13CAB10B143}"/>
              </a:ext>
            </a:extLst>
          </p:cNvPr>
          <p:cNvSpPr/>
          <p:nvPr/>
        </p:nvSpPr>
        <p:spPr>
          <a:xfrm>
            <a:off x="5470416" y="1135240"/>
            <a:ext cx="817772" cy="783524"/>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5CECE951-1F36-4959-AF6B-B176640599B5}"/>
              </a:ext>
            </a:extLst>
          </p:cNvPr>
          <p:cNvSpPr txBox="1">
            <a:spLocks/>
          </p:cNvSpPr>
          <p:nvPr/>
        </p:nvSpPr>
        <p:spPr bwMode="gray">
          <a:xfrm>
            <a:off x="0" y="-2"/>
            <a:ext cx="4871804" cy="6858001"/>
          </a:xfrm>
          <a:prstGeom prst="rect">
            <a:avLst/>
          </a:prstGeom>
          <a:solidFill>
            <a:srgbClr val="002576"/>
          </a:solidFill>
          <a:ln>
            <a:noFill/>
          </a:ln>
          <a:effectLst/>
        </p:spPr>
        <p:txBody>
          <a:bodyPr vert="horz" wrap="square" lIns="91440" tIns="45720" rIns="9144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dirty="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0" dirty="0">
                <a:solidFill>
                  <a:srgbClr val="FFFFFF"/>
                </a:solidFill>
              </a:rPr>
              <a:t>TRANSFORMATIONAL PROJECTS MATTER –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0" dirty="0">
                <a:solidFill>
                  <a:srgbClr val="FFFFFF"/>
                </a:solidFill>
              </a:rPr>
              <a:t>BUT ECONOMIC DEVELOPMENT IS MUCH MORE THAN THAT</a:t>
            </a:r>
            <a:endPar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mj-ea"/>
            </a:endParaRPr>
          </a:p>
        </p:txBody>
      </p:sp>
      <p:pic>
        <p:nvPicPr>
          <p:cNvPr id="40" name="Graphic 39" descr="Take Off">
            <a:extLst>
              <a:ext uri="{FF2B5EF4-FFF2-40B4-BE49-F238E27FC236}">
                <a16:creationId xmlns:a16="http://schemas.microsoft.com/office/drawing/2014/main" id="{43F44613-97A7-4D2E-BD13-EBB753F2F84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32498"/>
          <a:stretch/>
        </p:blipFill>
        <p:spPr>
          <a:xfrm rot="20335640">
            <a:off x="5487259" y="2221177"/>
            <a:ext cx="769501" cy="522145"/>
          </a:xfrm>
          <a:prstGeom prst="rect">
            <a:avLst/>
          </a:prstGeom>
        </p:spPr>
      </p:pic>
      <p:sp>
        <p:nvSpPr>
          <p:cNvPr id="30" name="TextBox 29">
            <a:extLst>
              <a:ext uri="{FF2B5EF4-FFF2-40B4-BE49-F238E27FC236}">
                <a16:creationId xmlns:a16="http://schemas.microsoft.com/office/drawing/2014/main" id="{E040E431-0C6A-4A7D-9A61-E4AA91EAE47D}"/>
              </a:ext>
            </a:extLst>
          </p:cNvPr>
          <p:cNvSpPr txBox="1"/>
          <p:nvPr/>
        </p:nvSpPr>
        <p:spPr>
          <a:xfrm>
            <a:off x="6369868" y="324906"/>
            <a:ext cx="5198622"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b="1" dirty="0">
                <a:solidFill>
                  <a:srgbClr val="002476"/>
                </a:solidFill>
                <a:latin typeface="Calibri" panose="020F0502020204030204"/>
              </a:rPr>
              <a:t>Supporting placemaking investments</a:t>
            </a:r>
            <a:endParaRPr kumimoji="0" lang="en-US" sz="22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9487B25B-EC35-4AFB-AFBA-C7E148713554}"/>
              </a:ext>
            </a:extLst>
          </p:cNvPr>
          <p:cNvSpPr/>
          <p:nvPr/>
        </p:nvSpPr>
        <p:spPr>
          <a:xfrm>
            <a:off x="5470416" y="172354"/>
            <a:ext cx="817772" cy="783524"/>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500C74A3-A010-404F-94B9-1A4241E49280}"/>
              </a:ext>
            </a:extLst>
          </p:cNvPr>
          <p:cNvPicPr>
            <a:picLocks noChangeAspect="1"/>
          </p:cNvPicPr>
          <p:nvPr/>
        </p:nvPicPr>
        <p:blipFill>
          <a:blip r:embed="rId5">
            <a:duotone>
              <a:schemeClr val="accent5">
                <a:shade val="45000"/>
                <a:satMod val="135000"/>
              </a:schemeClr>
              <a:prstClr val="white"/>
            </a:duotone>
            <a:alphaModFix/>
            <a:lum bright="-38000" contrast="22000"/>
          </a:blip>
          <a:stretch>
            <a:fillRect/>
          </a:stretch>
        </p:blipFill>
        <p:spPr>
          <a:xfrm>
            <a:off x="5678846" y="333642"/>
            <a:ext cx="429432" cy="422151"/>
          </a:xfrm>
          <a:prstGeom prst="rect">
            <a:avLst/>
          </a:prstGeom>
        </p:spPr>
      </p:pic>
      <p:pic>
        <p:nvPicPr>
          <p:cNvPr id="51" name="Picture 50">
            <a:extLst>
              <a:ext uri="{FF2B5EF4-FFF2-40B4-BE49-F238E27FC236}">
                <a16:creationId xmlns:a16="http://schemas.microsoft.com/office/drawing/2014/main" id="{090D8279-BFE2-4083-99A5-1ECABA8403F2}"/>
              </a:ext>
            </a:extLst>
          </p:cNvPr>
          <p:cNvPicPr>
            <a:picLocks noChangeAspect="1"/>
          </p:cNvPicPr>
          <p:nvPr/>
        </p:nvPicPr>
        <p:blipFill>
          <a:blip r:embed="rId6"/>
          <a:stretch>
            <a:fillRect/>
          </a:stretch>
        </p:blipFill>
        <p:spPr>
          <a:xfrm>
            <a:off x="5654625" y="3194293"/>
            <a:ext cx="480651" cy="509781"/>
          </a:xfrm>
          <a:prstGeom prst="rect">
            <a:avLst/>
          </a:prstGeom>
        </p:spPr>
      </p:pic>
      <p:pic>
        <p:nvPicPr>
          <p:cNvPr id="5" name="Graphic 4" descr="Chat">
            <a:extLst>
              <a:ext uri="{FF2B5EF4-FFF2-40B4-BE49-F238E27FC236}">
                <a16:creationId xmlns:a16="http://schemas.microsoft.com/office/drawing/2014/main" id="{A21D0277-A817-8054-C413-38B5F9FED7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18588" y="1273440"/>
            <a:ext cx="547308" cy="552293"/>
          </a:xfrm>
          <a:prstGeom prst="rect">
            <a:avLst/>
          </a:prstGeom>
        </p:spPr>
      </p:pic>
      <p:pic>
        <p:nvPicPr>
          <p:cNvPr id="13" name="Graphic 12" descr="Store with solid fill">
            <a:extLst>
              <a:ext uri="{FF2B5EF4-FFF2-40B4-BE49-F238E27FC236}">
                <a16:creationId xmlns:a16="http://schemas.microsoft.com/office/drawing/2014/main" id="{5B195CDB-B956-537B-28E4-CD07AFDF7B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16455" y="4110348"/>
            <a:ext cx="550094" cy="550094"/>
          </a:xfrm>
          <a:prstGeom prst="rect">
            <a:avLst/>
          </a:prstGeom>
        </p:spPr>
      </p:pic>
      <p:sp>
        <p:nvSpPr>
          <p:cNvPr id="8" name="TextBox 7">
            <a:extLst>
              <a:ext uri="{FF2B5EF4-FFF2-40B4-BE49-F238E27FC236}">
                <a16:creationId xmlns:a16="http://schemas.microsoft.com/office/drawing/2014/main" id="{F5E7D77E-70FC-70B6-43B5-4A5F4E917F6F}"/>
              </a:ext>
            </a:extLst>
          </p:cNvPr>
          <p:cNvSpPr txBox="1"/>
          <p:nvPr/>
        </p:nvSpPr>
        <p:spPr>
          <a:xfrm>
            <a:off x="6369868" y="1142281"/>
            <a:ext cx="5487351"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b="1" dirty="0">
                <a:solidFill>
                  <a:srgbClr val="002476"/>
                </a:solidFill>
                <a:latin typeface="Calibri" panose="020F0502020204030204"/>
              </a:rPr>
              <a:t>Providing buyer/supplier matchmaking opportunities </a:t>
            </a:r>
            <a:endParaRPr kumimoji="0" lang="en-US" sz="22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D422A0E-B801-C5B0-8809-EE54A79D9867}"/>
              </a:ext>
            </a:extLst>
          </p:cNvPr>
          <p:cNvSpPr txBox="1"/>
          <p:nvPr/>
        </p:nvSpPr>
        <p:spPr>
          <a:xfrm>
            <a:off x="6369868" y="2289942"/>
            <a:ext cx="5198622"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b="1" dirty="0">
                <a:solidFill>
                  <a:srgbClr val="002476"/>
                </a:solidFill>
                <a:latin typeface="Calibri" panose="020F0502020204030204"/>
              </a:rPr>
              <a:t>Expanding into international markets </a:t>
            </a:r>
            <a:endParaRPr kumimoji="0" lang="en-US" sz="22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05F6F4E-F5BE-5D7F-574E-4DA5DB52D638}"/>
              </a:ext>
            </a:extLst>
          </p:cNvPr>
          <p:cNvSpPr txBox="1"/>
          <p:nvPr/>
        </p:nvSpPr>
        <p:spPr>
          <a:xfrm>
            <a:off x="6369868" y="3188326"/>
            <a:ext cx="5198622"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b="1" dirty="0">
                <a:solidFill>
                  <a:srgbClr val="002476"/>
                </a:solidFill>
                <a:latin typeface="Calibri" panose="020F0502020204030204"/>
              </a:rPr>
              <a:t>Accelerating startup opportunities </a:t>
            </a:r>
            <a:endParaRPr kumimoji="0" lang="en-US" sz="22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C73D909-A1CD-B4BB-57B7-BEF6D3E09400}"/>
              </a:ext>
            </a:extLst>
          </p:cNvPr>
          <p:cNvSpPr txBox="1"/>
          <p:nvPr/>
        </p:nvSpPr>
        <p:spPr>
          <a:xfrm>
            <a:off x="6369869" y="4153722"/>
            <a:ext cx="5198622"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b="1" dirty="0">
                <a:solidFill>
                  <a:srgbClr val="002476"/>
                </a:solidFill>
                <a:latin typeface="Calibri" panose="020F0502020204030204"/>
              </a:rPr>
              <a:t>Helping small businesses grow </a:t>
            </a:r>
            <a:endParaRPr kumimoji="0" lang="en-US" sz="22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0C47A954-793A-10F8-153F-EA7F33BF0E0E}"/>
              </a:ext>
            </a:extLst>
          </p:cNvPr>
          <p:cNvSpPr/>
          <p:nvPr/>
        </p:nvSpPr>
        <p:spPr>
          <a:xfrm>
            <a:off x="5470416" y="4986785"/>
            <a:ext cx="817772" cy="783524"/>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4500FAE6-C47C-B5D8-C3F9-FDFD245BB4A2}"/>
              </a:ext>
            </a:extLst>
          </p:cNvPr>
          <p:cNvSpPr/>
          <p:nvPr/>
        </p:nvSpPr>
        <p:spPr>
          <a:xfrm>
            <a:off x="5470416" y="5949668"/>
            <a:ext cx="817772" cy="783524"/>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pic>
        <p:nvPicPr>
          <p:cNvPr id="11" name="Graphic 10" descr="Golf clubs outline">
            <a:extLst>
              <a:ext uri="{FF2B5EF4-FFF2-40B4-BE49-F238E27FC236}">
                <a16:creationId xmlns:a16="http://schemas.microsoft.com/office/drawing/2014/main" id="{49FBB3CA-EC36-0CE1-18B8-79F88A3D95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96742" y="4987217"/>
            <a:ext cx="776050" cy="776050"/>
          </a:xfrm>
          <a:prstGeom prst="rect">
            <a:avLst/>
          </a:prstGeom>
        </p:spPr>
      </p:pic>
      <p:sp>
        <p:nvSpPr>
          <p:cNvPr id="19" name="TextBox 18">
            <a:extLst>
              <a:ext uri="{FF2B5EF4-FFF2-40B4-BE49-F238E27FC236}">
                <a16:creationId xmlns:a16="http://schemas.microsoft.com/office/drawing/2014/main" id="{6255DEA4-B169-E5E8-C1BD-D2BDDAA2DAD9}"/>
              </a:ext>
            </a:extLst>
          </p:cNvPr>
          <p:cNvSpPr txBox="1"/>
          <p:nvPr/>
        </p:nvSpPr>
        <p:spPr>
          <a:xfrm>
            <a:off x="6369869" y="4993826"/>
            <a:ext cx="5822131"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b="1" dirty="0">
                <a:solidFill>
                  <a:srgbClr val="002476"/>
                </a:solidFill>
                <a:latin typeface="Calibri" panose="020F0502020204030204"/>
              </a:rPr>
              <a:t>Promoting Michigan as a best-in-class destination for travel and tourism</a:t>
            </a:r>
            <a:endParaRPr kumimoji="0" lang="en-US" sz="22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DA7841D-590D-43D9-46E1-6E2387F2A6AD}"/>
              </a:ext>
            </a:extLst>
          </p:cNvPr>
          <p:cNvSpPr txBox="1"/>
          <p:nvPr/>
        </p:nvSpPr>
        <p:spPr>
          <a:xfrm>
            <a:off x="6324899" y="5897981"/>
            <a:ext cx="5198622"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b="1" dirty="0">
                <a:solidFill>
                  <a:srgbClr val="002476"/>
                </a:solidFill>
                <a:latin typeface="Calibri" panose="020F0502020204030204"/>
              </a:rPr>
              <a:t>Protects and rehabilitate Michigan’s historic places</a:t>
            </a:r>
            <a:endParaRPr kumimoji="0" lang="en-US" sz="22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pic>
        <p:nvPicPr>
          <p:cNvPr id="22" name="Graphic 21" descr="Greek Temple with solid fill">
            <a:extLst>
              <a:ext uri="{FF2B5EF4-FFF2-40B4-BE49-F238E27FC236}">
                <a16:creationId xmlns:a16="http://schemas.microsoft.com/office/drawing/2014/main" id="{51226E91-4DB6-F451-EE72-DE6F47D87C1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560959" y="5964735"/>
            <a:ext cx="635934" cy="635934"/>
          </a:xfrm>
          <a:prstGeom prst="rect">
            <a:avLst/>
          </a:prstGeom>
        </p:spPr>
      </p:pic>
    </p:spTree>
    <p:extLst>
      <p:ext uri="{BB962C8B-B14F-4D97-AF65-F5344CB8AC3E}">
        <p14:creationId xmlns:p14="http://schemas.microsoft.com/office/powerpoint/2010/main" val="293250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47" descr="A map of the world&#10;&#10;Description automatically generated with low confidence">
            <a:extLst>
              <a:ext uri="{FF2B5EF4-FFF2-40B4-BE49-F238E27FC236}">
                <a16:creationId xmlns:a16="http://schemas.microsoft.com/office/drawing/2014/main" id="{48026D88-8CBA-4FF6-804C-20E80830223D}"/>
              </a:ext>
            </a:extLst>
          </p:cNvPr>
          <p:cNvPicPr>
            <a:picLocks noChangeAspect="1"/>
          </p:cNvPicPr>
          <p:nvPr/>
        </p:nvPicPr>
        <p:blipFill>
          <a:blip r:embed="rId3"/>
          <a:stretch>
            <a:fillRect/>
          </a:stretch>
        </p:blipFill>
        <p:spPr>
          <a:xfrm>
            <a:off x="0" y="2410"/>
            <a:ext cx="12192000" cy="6855590"/>
          </a:xfrm>
          <a:prstGeom prst="rect">
            <a:avLst/>
          </a:prstGeom>
        </p:spPr>
      </p:pic>
      <p:sp>
        <p:nvSpPr>
          <p:cNvPr id="49" name="Rectangle 48">
            <a:extLst>
              <a:ext uri="{FF2B5EF4-FFF2-40B4-BE49-F238E27FC236}">
                <a16:creationId xmlns:a16="http://schemas.microsoft.com/office/drawing/2014/main" id="{F40CA684-A368-4BAA-BBFA-3CA85743C54B}"/>
              </a:ext>
            </a:extLst>
          </p:cNvPr>
          <p:cNvSpPr/>
          <p:nvPr/>
        </p:nvSpPr>
        <p:spPr>
          <a:xfrm>
            <a:off x="0" y="0"/>
            <a:ext cx="12192000" cy="6858000"/>
          </a:xfrm>
          <a:prstGeom prst="rect">
            <a:avLst/>
          </a:prstGeom>
          <a:solidFill>
            <a:srgbClr val="00257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7EBE80A-CD1D-45FB-BBC6-74797697D328}"/>
              </a:ext>
            </a:extLst>
          </p:cNvPr>
          <p:cNvSpPr txBox="1"/>
          <p:nvPr/>
        </p:nvSpPr>
        <p:spPr>
          <a:xfrm>
            <a:off x="542973" y="438168"/>
            <a:ext cx="927087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FFFFFF"/>
                </a:solidFill>
                <a:latin typeface="Arial Black" panose="020B0604020202020204" pitchFamily="34" charset="0"/>
                <a:cs typeface="Arial Black" panose="020B0604020202020204" pitchFamily="34" charset="0"/>
              </a:rPr>
              <a:t>CELEBRATING MICHIGAN’S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FFFFFF"/>
                </a:solidFill>
                <a:latin typeface="Arial Black" panose="020B0604020202020204" pitchFamily="34" charset="0"/>
                <a:cs typeface="Arial Black" panose="020B0604020202020204" pitchFamily="34" charset="0"/>
              </a:rPr>
              <a:t>HISTORIC 2022</a:t>
            </a:r>
            <a:endPar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endParaRPr>
          </a:p>
        </p:txBody>
      </p:sp>
      <p:cxnSp>
        <p:nvCxnSpPr>
          <p:cNvPr id="11" name="Straight Connector 10">
            <a:extLst>
              <a:ext uri="{FF2B5EF4-FFF2-40B4-BE49-F238E27FC236}">
                <a16:creationId xmlns:a16="http://schemas.microsoft.com/office/drawing/2014/main" id="{8838604F-244E-4657-9CCE-9266A3ACB66C}"/>
              </a:ext>
            </a:extLst>
          </p:cNvPr>
          <p:cNvCxnSpPr>
            <a:cxnSpLocks/>
          </p:cNvCxnSpPr>
          <p:nvPr/>
        </p:nvCxnSpPr>
        <p:spPr>
          <a:xfrm>
            <a:off x="565652" y="1523098"/>
            <a:ext cx="2744380"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517338-A88E-4A8A-8F6A-9FA7473BFE55}"/>
              </a:ext>
            </a:extLst>
          </p:cNvPr>
          <p:cNvSpPr txBox="1"/>
          <p:nvPr/>
        </p:nvSpPr>
        <p:spPr>
          <a:xfrm>
            <a:off x="6699839" y="1979825"/>
            <a:ext cx="54640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Special </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Utility Rates</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for </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High-Volume Customers</a:t>
            </a:r>
          </a:p>
        </p:txBody>
      </p:sp>
      <p:sp>
        <p:nvSpPr>
          <p:cNvPr id="10" name="TextBox 9">
            <a:extLst>
              <a:ext uri="{FF2B5EF4-FFF2-40B4-BE49-F238E27FC236}">
                <a16:creationId xmlns:a16="http://schemas.microsoft.com/office/drawing/2014/main" id="{178700E1-9BB9-4885-815C-DB597342A36F}"/>
              </a:ext>
            </a:extLst>
          </p:cNvPr>
          <p:cNvSpPr txBox="1"/>
          <p:nvPr/>
        </p:nvSpPr>
        <p:spPr>
          <a:xfrm>
            <a:off x="3363964" y="4522505"/>
            <a:ext cx="54640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 a result of the </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signed SOAR Fund Legislation</a:t>
            </a:r>
          </a:p>
        </p:txBody>
      </p:sp>
      <p:sp>
        <p:nvSpPr>
          <p:cNvPr id="12" name="TextBox 11">
            <a:extLst>
              <a:ext uri="{FF2B5EF4-FFF2-40B4-BE49-F238E27FC236}">
                <a16:creationId xmlns:a16="http://schemas.microsoft.com/office/drawing/2014/main" id="{6DD38A7C-80A7-429C-9721-D6395CBAA94A}"/>
              </a:ext>
            </a:extLst>
          </p:cNvPr>
          <p:cNvSpPr txBox="1"/>
          <p:nvPr/>
        </p:nvSpPr>
        <p:spPr>
          <a:xfrm>
            <a:off x="158909" y="1979825"/>
            <a:ext cx="62148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b="1" dirty="0">
                <a:solidFill>
                  <a:srgbClr val="FFFFFF"/>
                </a:solidFill>
                <a:latin typeface="Arial" panose="020B0604020202020204" pitchFamily="34" charset="0"/>
                <a:cs typeface="Arial" panose="020B0604020202020204" pitchFamily="34" charset="0"/>
              </a:rPr>
              <a:t>Regional Impact </a:t>
            </a:r>
            <a:r>
              <a:rPr lang="en-US" dirty="0">
                <a:solidFill>
                  <a:srgbClr val="FFFFFF"/>
                </a:solidFill>
                <a:latin typeface="Arial" panose="020B0604020202020204" pitchFamily="34" charset="0"/>
                <a:cs typeface="Arial" panose="020B0604020202020204" pitchFamily="34" charset="0"/>
              </a:rPr>
              <a:t>of MEDC across Michigan’s 83 counties</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7" name="Group 46">
            <a:extLst>
              <a:ext uri="{FF2B5EF4-FFF2-40B4-BE49-F238E27FC236}">
                <a16:creationId xmlns:a16="http://schemas.microsoft.com/office/drawing/2014/main" id="{A6C971A6-3C05-420F-AF17-E9CFF3E6423B}"/>
              </a:ext>
            </a:extLst>
          </p:cNvPr>
          <p:cNvGrpSpPr/>
          <p:nvPr/>
        </p:nvGrpSpPr>
        <p:grpSpPr>
          <a:xfrm>
            <a:off x="3655756" y="5083620"/>
            <a:ext cx="4880488" cy="994796"/>
            <a:chOff x="826602" y="2738485"/>
            <a:chExt cx="3136411" cy="994796"/>
          </a:xfrm>
        </p:grpSpPr>
        <p:grpSp>
          <p:nvGrpSpPr>
            <p:cNvPr id="28" name="Group 27">
              <a:extLst>
                <a:ext uri="{FF2B5EF4-FFF2-40B4-BE49-F238E27FC236}">
                  <a16:creationId xmlns:a16="http://schemas.microsoft.com/office/drawing/2014/main" id="{411DEDB4-CED4-4547-995B-3B5A2330121E}"/>
                </a:ext>
              </a:extLst>
            </p:cNvPr>
            <p:cNvGrpSpPr/>
            <p:nvPr/>
          </p:nvGrpSpPr>
          <p:grpSpPr>
            <a:xfrm>
              <a:off x="826602" y="2738485"/>
              <a:ext cx="1787303" cy="991429"/>
              <a:chOff x="906059" y="3629055"/>
              <a:chExt cx="1787303" cy="991429"/>
            </a:xfrm>
          </p:grpSpPr>
          <p:sp>
            <p:nvSpPr>
              <p:cNvPr id="16" name="TextBox 15">
                <a:extLst>
                  <a:ext uri="{FF2B5EF4-FFF2-40B4-BE49-F238E27FC236}">
                    <a16:creationId xmlns:a16="http://schemas.microsoft.com/office/drawing/2014/main" id="{37825351-FE1B-4703-B390-C0656B8621EC}"/>
                  </a:ext>
                </a:extLst>
              </p:cNvPr>
              <p:cNvSpPr txBox="1"/>
              <p:nvPr/>
            </p:nvSpPr>
            <p:spPr>
              <a:xfrm>
                <a:off x="906059" y="3629055"/>
                <a:ext cx="1787303" cy="523220"/>
              </a:xfrm>
              <a:prstGeom prst="rect">
                <a:avLst/>
              </a:prstGeom>
              <a:noFill/>
            </p:spPr>
            <p:txBody>
              <a:bodyPr wrap="square" rtlCol="0">
                <a:spAutoFit/>
              </a:bodyPr>
              <a:lstStyle>
                <a:defPPr>
                  <a:defRPr lang="en-US"/>
                </a:defPPr>
                <a:lvl1pPr algn="ctr">
                  <a:defRPr sz="2800" b="1">
                    <a:latin typeface="Arial Black" panose="020B0A040201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$13.5</a:t>
                </a:r>
                <a:r>
                  <a:rPr kumimoji="0" lang="en-US" sz="28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B</a:t>
                </a:r>
              </a:p>
            </p:txBody>
          </p:sp>
          <p:sp>
            <p:nvSpPr>
              <p:cNvPr id="17" name="TextBox 16">
                <a:extLst>
                  <a:ext uri="{FF2B5EF4-FFF2-40B4-BE49-F238E27FC236}">
                    <a16:creationId xmlns:a16="http://schemas.microsoft.com/office/drawing/2014/main" id="{ECFE7E7A-1A40-4B94-8CA4-0E71AF84A7EC}"/>
                  </a:ext>
                </a:extLst>
              </p:cNvPr>
              <p:cNvSpPr txBox="1"/>
              <p:nvPr/>
            </p:nvSpPr>
            <p:spPr>
              <a:xfrm>
                <a:off x="1276329" y="4097264"/>
                <a:ext cx="10467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In Private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Investment</a:t>
                </a:r>
              </a:p>
            </p:txBody>
          </p:sp>
        </p:grpSp>
        <p:grpSp>
          <p:nvGrpSpPr>
            <p:cNvPr id="24" name="Group 23">
              <a:extLst>
                <a:ext uri="{FF2B5EF4-FFF2-40B4-BE49-F238E27FC236}">
                  <a16:creationId xmlns:a16="http://schemas.microsoft.com/office/drawing/2014/main" id="{50B53F9F-92FE-4579-AC17-96D6DB86C0FF}"/>
                </a:ext>
              </a:extLst>
            </p:cNvPr>
            <p:cNvGrpSpPr/>
            <p:nvPr/>
          </p:nvGrpSpPr>
          <p:grpSpPr>
            <a:xfrm>
              <a:off x="2536568" y="2738485"/>
              <a:ext cx="1426445" cy="994796"/>
              <a:chOff x="250568" y="3028992"/>
              <a:chExt cx="1426445" cy="994796"/>
            </a:xfrm>
          </p:grpSpPr>
          <p:sp>
            <p:nvSpPr>
              <p:cNvPr id="26" name="TextBox 25">
                <a:extLst>
                  <a:ext uri="{FF2B5EF4-FFF2-40B4-BE49-F238E27FC236}">
                    <a16:creationId xmlns:a16="http://schemas.microsoft.com/office/drawing/2014/main" id="{1093DD90-6E65-463F-9412-A3255C9957B0}"/>
                  </a:ext>
                </a:extLst>
              </p:cNvPr>
              <p:cNvSpPr txBox="1"/>
              <p:nvPr/>
            </p:nvSpPr>
            <p:spPr>
              <a:xfrm>
                <a:off x="250568" y="3028992"/>
                <a:ext cx="14264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FFFF"/>
                    </a:solidFill>
                    <a:latin typeface="Arial Black" panose="020B0A04020102020204" pitchFamily="34" charset="0"/>
                  </a:rPr>
                  <a:t>+12</a:t>
                </a:r>
                <a:r>
                  <a:rPr kumimoji="0" lang="en-US" sz="28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,900</a:t>
                </a:r>
              </a:p>
            </p:txBody>
          </p:sp>
          <p:sp>
            <p:nvSpPr>
              <p:cNvPr id="27" name="TextBox 26">
                <a:extLst>
                  <a:ext uri="{FF2B5EF4-FFF2-40B4-BE49-F238E27FC236}">
                    <a16:creationId xmlns:a16="http://schemas.microsoft.com/office/drawing/2014/main" id="{B09F8FE4-9665-4082-AAC8-6606793F17F0}"/>
                  </a:ext>
                </a:extLst>
              </p:cNvPr>
              <p:cNvSpPr txBox="1"/>
              <p:nvPr/>
            </p:nvSpPr>
            <p:spPr>
              <a:xfrm>
                <a:off x="479077" y="3500568"/>
                <a:ext cx="10467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Jobs Created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FFFF"/>
                    </a:solidFill>
                    <a:latin typeface="Calibri" panose="020F0502020204030204"/>
                  </a:rPr>
                  <a:t>and Retained</a:t>
                </a:r>
                <a:endPar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grpSp>
        <p:nvGrpSpPr>
          <p:cNvPr id="50" name="Group 49">
            <a:extLst>
              <a:ext uri="{FF2B5EF4-FFF2-40B4-BE49-F238E27FC236}">
                <a16:creationId xmlns:a16="http://schemas.microsoft.com/office/drawing/2014/main" id="{CA7AFE3E-0519-4521-A6E7-B241E4824EC9}"/>
              </a:ext>
            </a:extLst>
          </p:cNvPr>
          <p:cNvGrpSpPr/>
          <p:nvPr/>
        </p:nvGrpSpPr>
        <p:grpSpPr>
          <a:xfrm>
            <a:off x="40772" y="2612400"/>
            <a:ext cx="6214866" cy="1279920"/>
            <a:chOff x="991268" y="2729726"/>
            <a:chExt cx="4711085" cy="1279920"/>
          </a:xfrm>
        </p:grpSpPr>
        <p:grpSp>
          <p:nvGrpSpPr>
            <p:cNvPr id="51" name="Group 50">
              <a:extLst>
                <a:ext uri="{FF2B5EF4-FFF2-40B4-BE49-F238E27FC236}">
                  <a16:creationId xmlns:a16="http://schemas.microsoft.com/office/drawing/2014/main" id="{154FB1D0-267F-4454-9B20-EAD9BDE81AFA}"/>
                </a:ext>
              </a:extLst>
            </p:cNvPr>
            <p:cNvGrpSpPr/>
            <p:nvPr/>
          </p:nvGrpSpPr>
          <p:grpSpPr>
            <a:xfrm>
              <a:off x="991268" y="2729726"/>
              <a:ext cx="1632630" cy="1279920"/>
              <a:chOff x="1070725" y="3620296"/>
              <a:chExt cx="1632630" cy="1279920"/>
            </a:xfrm>
          </p:grpSpPr>
          <p:sp>
            <p:nvSpPr>
              <p:cNvPr id="58" name="TextBox 57">
                <a:extLst>
                  <a:ext uri="{FF2B5EF4-FFF2-40B4-BE49-F238E27FC236}">
                    <a16:creationId xmlns:a16="http://schemas.microsoft.com/office/drawing/2014/main" id="{F564D295-26C7-4925-94E6-5D42DC1F40F2}"/>
                  </a:ext>
                </a:extLst>
              </p:cNvPr>
              <p:cNvSpPr txBox="1"/>
              <p:nvPr/>
            </p:nvSpPr>
            <p:spPr>
              <a:xfrm>
                <a:off x="1314743" y="3620296"/>
                <a:ext cx="1144596" cy="523220"/>
              </a:xfrm>
              <a:prstGeom prst="rect">
                <a:avLst/>
              </a:prstGeom>
              <a:noFill/>
            </p:spPr>
            <p:txBody>
              <a:bodyPr wrap="square" rtlCol="0">
                <a:spAutoFit/>
              </a:bodyPr>
              <a:lstStyle>
                <a:defPPr>
                  <a:defRPr lang="en-US"/>
                </a:defPPr>
                <a:lvl1pPr algn="ctr">
                  <a:defRPr sz="2800" b="1">
                    <a:latin typeface="Arial Black" panose="020B0A040201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$600M</a:t>
                </a:r>
              </a:p>
            </p:txBody>
          </p:sp>
          <p:sp>
            <p:nvSpPr>
              <p:cNvPr id="59" name="TextBox 58">
                <a:extLst>
                  <a:ext uri="{FF2B5EF4-FFF2-40B4-BE49-F238E27FC236}">
                    <a16:creationId xmlns:a16="http://schemas.microsoft.com/office/drawing/2014/main" id="{79613326-1201-4DF8-9A27-9FA382E72788}"/>
                  </a:ext>
                </a:extLst>
              </p:cNvPr>
              <p:cNvSpPr txBox="1"/>
              <p:nvPr/>
            </p:nvSpPr>
            <p:spPr>
              <a:xfrm>
                <a:off x="1070725" y="4161552"/>
                <a:ext cx="163263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In Private Investment Leveraged for Placemaking Projects</a:t>
                </a:r>
              </a:p>
            </p:txBody>
          </p:sp>
        </p:grpSp>
        <p:grpSp>
          <p:nvGrpSpPr>
            <p:cNvPr id="52" name="Group 51">
              <a:extLst>
                <a:ext uri="{FF2B5EF4-FFF2-40B4-BE49-F238E27FC236}">
                  <a16:creationId xmlns:a16="http://schemas.microsoft.com/office/drawing/2014/main" id="{1D4B8025-9FAB-4EA7-827B-98278A5D7D80}"/>
                </a:ext>
              </a:extLst>
            </p:cNvPr>
            <p:cNvGrpSpPr/>
            <p:nvPr/>
          </p:nvGrpSpPr>
          <p:grpSpPr>
            <a:xfrm>
              <a:off x="4088887" y="2734275"/>
              <a:ext cx="1613466" cy="1257335"/>
              <a:chOff x="1688323" y="3047788"/>
              <a:chExt cx="1613466" cy="1257335"/>
            </a:xfrm>
          </p:grpSpPr>
          <p:sp>
            <p:nvSpPr>
              <p:cNvPr id="56" name="TextBox 55">
                <a:extLst>
                  <a:ext uri="{FF2B5EF4-FFF2-40B4-BE49-F238E27FC236}">
                    <a16:creationId xmlns:a16="http://schemas.microsoft.com/office/drawing/2014/main" id="{EE3B701B-E2B8-40BF-98A5-C00AE4A0BB67}"/>
                  </a:ext>
                </a:extLst>
              </p:cNvPr>
              <p:cNvSpPr txBox="1"/>
              <p:nvPr/>
            </p:nvSpPr>
            <p:spPr>
              <a:xfrm>
                <a:off x="1688323" y="3047788"/>
                <a:ext cx="1613466" cy="523220"/>
              </a:xfrm>
              <a:prstGeom prst="rect">
                <a:avLst/>
              </a:prstGeom>
              <a:noFill/>
            </p:spPr>
            <p:txBody>
              <a:bodyPr wrap="square" rtlCol="0">
                <a:spAutoFit/>
              </a:bodyPr>
              <a:lstStyle>
                <a:defPPr>
                  <a:defRPr lang="en-US"/>
                </a:defPPr>
                <a:lvl1pPr algn="ctr">
                  <a:defRPr sz="2800" b="1">
                    <a:latin typeface="Arial Black" panose="020B0A040201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$5.2B</a:t>
                </a:r>
              </a:p>
            </p:txBody>
          </p:sp>
          <p:sp>
            <p:nvSpPr>
              <p:cNvPr id="57" name="TextBox 56">
                <a:extLst>
                  <a:ext uri="{FF2B5EF4-FFF2-40B4-BE49-F238E27FC236}">
                    <a16:creationId xmlns:a16="http://schemas.microsoft.com/office/drawing/2014/main" id="{6D5871A8-90A0-4E90-8C3D-B68BAA9FFB8C}"/>
                  </a:ext>
                </a:extLst>
              </p:cNvPr>
              <p:cNvSpPr txBox="1"/>
              <p:nvPr/>
            </p:nvSpPr>
            <p:spPr>
              <a:xfrm>
                <a:off x="1802825" y="3566459"/>
                <a:ext cx="149715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FFFF"/>
                    </a:solidFill>
                    <a:latin typeface="Calibri" panose="020F0502020204030204"/>
                  </a:rPr>
                  <a:t>In Revenue for Small Businesses through State Support</a:t>
                </a:r>
                <a:endPar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6C0BBD14-1B5D-4FDC-B560-E7070F12FEC4}"/>
                </a:ext>
              </a:extLst>
            </p:cNvPr>
            <p:cNvGrpSpPr/>
            <p:nvPr/>
          </p:nvGrpSpPr>
          <p:grpSpPr>
            <a:xfrm>
              <a:off x="2629628" y="2741938"/>
              <a:ext cx="1613466" cy="1060285"/>
              <a:chOff x="343628" y="3032445"/>
              <a:chExt cx="1613466" cy="1060285"/>
            </a:xfrm>
          </p:grpSpPr>
          <p:sp>
            <p:nvSpPr>
              <p:cNvPr id="54" name="TextBox 53">
                <a:extLst>
                  <a:ext uri="{FF2B5EF4-FFF2-40B4-BE49-F238E27FC236}">
                    <a16:creationId xmlns:a16="http://schemas.microsoft.com/office/drawing/2014/main" id="{A851F6AB-7C65-4FEF-BB0F-967F540CF3A7}"/>
                  </a:ext>
                </a:extLst>
              </p:cNvPr>
              <p:cNvSpPr txBox="1"/>
              <p:nvPr/>
            </p:nvSpPr>
            <p:spPr>
              <a:xfrm>
                <a:off x="507123" y="3032445"/>
                <a:ext cx="12885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121</a:t>
                </a:r>
              </a:p>
            </p:txBody>
          </p:sp>
          <p:sp>
            <p:nvSpPr>
              <p:cNvPr id="55" name="TextBox 54">
                <a:extLst>
                  <a:ext uri="{FF2B5EF4-FFF2-40B4-BE49-F238E27FC236}">
                    <a16:creationId xmlns:a16="http://schemas.microsoft.com/office/drawing/2014/main" id="{EAC49E42-AC26-453F-8F05-94D4B0BA09BD}"/>
                  </a:ext>
                </a:extLst>
              </p:cNvPr>
              <p:cNvSpPr txBox="1"/>
              <p:nvPr/>
            </p:nvSpPr>
            <p:spPr>
              <a:xfrm>
                <a:off x="343628" y="3569510"/>
                <a:ext cx="16134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New Businesses Started through State Support</a:t>
                </a:r>
              </a:p>
            </p:txBody>
          </p:sp>
        </p:grpSp>
      </p:grpSp>
      <p:grpSp>
        <p:nvGrpSpPr>
          <p:cNvPr id="87" name="Group 86">
            <a:extLst>
              <a:ext uri="{FF2B5EF4-FFF2-40B4-BE49-F238E27FC236}">
                <a16:creationId xmlns:a16="http://schemas.microsoft.com/office/drawing/2014/main" id="{C2A56CE2-AEA8-4E6B-B572-ECC43F0BC399}"/>
              </a:ext>
            </a:extLst>
          </p:cNvPr>
          <p:cNvGrpSpPr/>
          <p:nvPr/>
        </p:nvGrpSpPr>
        <p:grpSpPr>
          <a:xfrm>
            <a:off x="6768610" y="2574572"/>
            <a:ext cx="2522828" cy="1452611"/>
            <a:chOff x="6343300" y="2574572"/>
            <a:chExt cx="2522828" cy="1452611"/>
          </a:xfrm>
        </p:grpSpPr>
        <p:sp>
          <p:nvSpPr>
            <p:cNvPr id="63" name="TextBox 62">
              <a:extLst>
                <a:ext uri="{FF2B5EF4-FFF2-40B4-BE49-F238E27FC236}">
                  <a16:creationId xmlns:a16="http://schemas.microsoft.com/office/drawing/2014/main" id="{AAE8DD8A-4C0B-4DC3-8866-DD3C2E0B3782}"/>
                </a:ext>
              </a:extLst>
            </p:cNvPr>
            <p:cNvSpPr txBox="1"/>
            <p:nvPr/>
          </p:nvSpPr>
          <p:spPr>
            <a:xfrm>
              <a:off x="6780005" y="3265565"/>
              <a:ext cx="1649419" cy="523220"/>
            </a:xfrm>
            <a:prstGeom prst="rect">
              <a:avLst/>
            </a:prstGeom>
            <a:noFill/>
          </p:spPr>
          <p:txBody>
            <a:bodyPr wrap="square" rtlCol="0">
              <a:spAutoFit/>
            </a:bodyPr>
            <a:lstStyle>
              <a:defPPr>
                <a:defRPr lang="en-US"/>
              </a:defPPr>
              <a:lvl1pPr algn="ctr">
                <a:defRPr sz="2800" b="1">
                  <a:latin typeface="Arial Black" panose="020B0A040201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35 MW</a:t>
              </a:r>
              <a:endParaRPr kumimoji="0" lang="en-US" sz="18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64" name="TextBox 63">
              <a:extLst>
                <a:ext uri="{FF2B5EF4-FFF2-40B4-BE49-F238E27FC236}">
                  <a16:creationId xmlns:a16="http://schemas.microsoft.com/office/drawing/2014/main" id="{BFA88010-B806-4D1B-8DE7-D012F26AF935}"/>
                </a:ext>
              </a:extLst>
            </p:cNvPr>
            <p:cNvSpPr txBox="1"/>
            <p:nvPr/>
          </p:nvSpPr>
          <p:spPr>
            <a:xfrm>
              <a:off x="6343300" y="2574572"/>
              <a:ext cx="252282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Consumers Energy Competitive </a:t>
              </a:r>
              <a:b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Rate on Incremental Electric </a:t>
              </a:r>
              <a:b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Load with minimum</a:t>
              </a:r>
            </a:p>
          </p:txBody>
        </p:sp>
        <p:sp>
          <p:nvSpPr>
            <p:cNvPr id="67" name="TextBox 66">
              <a:extLst>
                <a:ext uri="{FF2B5EF4-FFF2-40B4-BE49-F238E27FC236}">
                  <a16:creationId xmlns:a16="http://schemas.microsoft.com/office/drawing/2014/main" id="{202DAFDB-4313-42F4-878B-2BC03CCAE596}"/>
                </a:ext>
              </a:extLst>
            </p:cNvPr>
            <p:cNvSpPr txBox="1"/>
            <p:nvPr/>
          </p:nvSpPr>
          <p:spPr>
            <a:xfrm>
              <a:off x="6696038" y="3719406"/>
              <a:ext cx="181735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For at least 15 years</a:t>
              </a:r>
            </a:p>
          </p:txBody>
        </p:sp>
      </p:grpSp>
      <p:grpSp>
        <p:nvGrpSpPr>
          <p:cNvPr id="86" name="Group 85">
            <a:extLst>
              <a:ext uri="{FF2B5EF4-FFF2-40B4-BE49-F238E27FC236}">
                <a16:creationId xmlns:a16="http://schemas.microsoft.com/office/drawing/2014/main" id="{568E5E56-7F3A-4524-8218-08D75E1CD731}"/>
              </a:ext>
            </a:extLst>
          </p:cNvPr>
          <p:cNvGrpSpPr/>
          <p:nvPr/>
        </p:nvGrpSpPr>
        <p:grpSpPr>
          <a:xfrm>
            <a:off x="9343107" y="2574572"/>
            <a:ext cx="2522828" cy="1452611"/>
            <a:chOff x="9364373" y="2574572"/>
            <a:chExt cx="2522828" cy="1452611"/>
          </a:xfrm>
        </p:grpSpPr>
        <p:sp>
          <p:nvSpPr>
            <p:cNvPr id="65" name="TextBox 64">
              <a:extLst>
                <a:ext uri="{FF2B5EF4-FFF2-40B4-BE49-F238E27FC236}">
                  <a16:creationId xmlns:a16="http://schemas.microsoft.com/office/drawing/2014/main" id="{49ECB353-24DF-498A-AEE5-9A6AE3FC1070}"/>
                </a:ext>
              </a:extLst>
            </p:cNvPr>
            <p:cNvSpPr txBox="1"/>
            <p:nvPr/>
          </p:nvSpPr>
          <p:spPr>
            <a:xfrm>
              <a:off x="9827319" y="3265565"/>
              <a:ext cx="15969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50 MW</a:t>
              </a:r>
            </a:p>
          </p:txBody>
        </p:sp>
        <p:sp>
          <p:nvSpPr>
            <p:cNvPr id="68" name="TextBox 67">
              <a:extLst>
                <a:ext uri="{FF2B5EF4-FFF2-40B4-BE49-F238E27FC236}">
                  <a16:creationId xmlns:a16="http://schemas.microsoft.com/office/drawing/2014/main" id="{363AC975-DE9C-4B20-A72A-857D537228AD}"/>
                </a:ext>
              </a:extLst>
            </p:cNvPr>
            <p:cNvSpPr txBox="1"/>
            <p:nvPr/>
          </p:nvSpPr>
          <p:spPr>
            <a:xfrm>
              <a:off x="9364373" y="2574572"/>
              <a:ext cx="252282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DTE Electric large-volume </a:t>
              </a:r>
              <a:b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customers adding incremental electric load with minimum</a:t>
              </a:r>
            </a:p>
          </p:txBody>
        </p:sp>
        <p:sp>
          <p:nvSpPr>
            <p:cNvPr id="69" name="TextBox 68">
              <a:extLst>
                <a:ext uri="{FF2B5EF4-FFF2-40B4-BE49-F238E27FC236}">
                  <a16:creationId xmlns:a16="http://schemas.microsoft.com/office/drawing/2014/main" id="{7CEDD005-FD4A-4B5D-A7EF-C5A7A59D2F2E}"/>
                </a:ext>
              </a:extLst>
            </p:cNvPr>
            <p:cNvSpPr txBox="1"/>
            <p:nvPr/>
          </p:nvSpPr>
          <p:spPr>
            <a:xfrm>
              <a:off x="9717111" y="3719406"/>
              <a:ext cx="181735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For at least 15 years</a:t>
              </a:r>
            </a:p>
          </p:txBody>
        </p:sp>
      </p:grpSp>
      <p:cxnSp>
        <p:nvCxnSpPr>
          <p:cNvPr id="79" name="Straight Connector 78">
            <a:extLst>
              <a:ext uri="{FF2B5EF4-FFF2-40B4-BE49-F238E27FC236}">
                <a16:creationId xmlns:a16="http://schemas.microsoft.com/office/drawing/2014/main" id="{7402BB81-6740-4713-B065-21DA77520E52}"/>
              </a:ext>
            </a:extLst>
          </p:cNvPr>
          <p:cNvCxnSpPr>
            <a:cxnSpLocks/>
          </p:cNvCxnSpPr>
          <p:nvPr/>
        </p:nvCxnSpPr>
        <p:spPr>
          <a:xfrm>
            <a:off x="3922705" y="4213786"/>
            <a:ext cx="434659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308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hidden="1">
            <a:extLst>
              <a:ext uri="{FF2B5EF4-FFF2-40B4-BE49-F238E27FC236}">
                <a16:creationId xmlns:a16="http://schemas.microsoft.com/office/drawing/2014/main" id="{12A5C2D3-BF9A-471D-9DEA-102D1DA1EB2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6" name="Object 6" hidden="1">
                        <a:extLst>
                          <a:ext uri="{FF2B5EF4-FFF2-40B4-BE49-F238E27FC236}">
                            <a16:creationId xmlns:a16="http://schemas.microsoft.com/office/drawing/2014/main" id="{12A5C2D3-BF9A-471D-9DEA-102D1DA1EB2F}"/>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8762340A-DAC0-4F9D-9B8B-C05B1523C22E}"/>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172049" name="2. Slide Title"/>
          <p:cNvSpPr>
            <a:spLocks noGrp="1" noChangeArrowheads="1"/>
          </p:cNvSpPr>
          <p:nvPr>
            <p:ph type="title"/>
            <p:custDataLst>
              <p:tags r:id="rId4"/>
            </p:custDataLst>
          </p:nvPr>
        </p:nvSpPr>
        <p:spPr>
          <a:xfrm>
            <a:off x="554736" y="172212"/>
            <a:ext cx="11637264" cy="731520"/>
          </a:xfrm>
        </p:spPr>
        <p:txBody>
          <a:bodyPr vert="horz" anchor="ctr"/>
          <a:lstStyle/>
          <a:p>
            <a:r>
              <a:rPr lang="en-US" sz="2800" dirty="0">
                <a:latin typeface="Arial Black" panose="020B0A04020102020204" pitchFamily="34" charset="0"/>
              </a:rPr>
              <a:t>THE WORLD IS DIFFERENT NOW THAN IT WAS PRE-COVID</a:t>
            </a:r>
          </a:p>
        </p:txBody>
      </p:sp>
      <p:sp>
        <p:nvSpPr>
          <p:cNvPr id="49" name="Oval 48">
            <a:extLst>
              <a:ext uri="{FF2B5EF4-FFF2-40B4-BE49-F238E27FC236}">
                <a16:creationId xmlns:a16="http://schemas.microsoft.com/office/drawing/2014/main" id="{0653E143-6672-4461-8DB5-1C5D0AED42A0}"/>
              </a:ext>
            </a:extLst>
          </p:cNvPr>
          <p:cNvSpPr/>
          <p:nvPr/>
        </p:nvSpPr>
        <p:spPr>
          <a:xfrm>
            <a:off x="9984468" y="1594202"/>
            <a:ext cx="357999" cy="357998"/>
          </a:xfrm>
          <a:prstGeom prst="ellipse">
            <a:avLst/>
          </a:prstGeom>
          <a:solidFill>
            <a:srgbClr val="E6E6E6"/>
          </a:solidFill>
          <a:ln w="6350" cap="sq">
            <a:solidFill>
              <a:srgbClr val="B3B3B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Symbol or</a:t>
            </a:r>
            <a:br>
              <a:rPr kumimoji="0" lang="en-US" sz="500" b="0" i="0" u="none" strike="noStrike" kern="1200" cap="none" spc="0" normalizeH="0" baseline="0" noProof="0" dirty="0">
                <a:ln>
                  <a:noFill/>
                </a:ln>
                <a:solidFill>
                  <a:srgbClr val="000000"/>
                </a:solidFill>
                <a:effectLst/>
                <a:uLnTx/>
                <a:uFillTx/>
                <a:latin typeface="Arial"/>
                <a:ea typeface="+mn-ea"/>
                <a:cs typeface="+mn-cs"/>
              </a:rPr>
            </a:br>
            <a:r>
              <a:rPr kumimoji="0" lang="en-US" sz="500" b="0" i="0" u="none" strike="noStrike" kern="1200" cap="none" spc="0" normalizeH="0" baseline="0" noProof="0" dirty="0">
                <a:ln>
                  <a:noFill/>
                </a:ln>
                <a:solidFill>
                  <a:srgbClr val="000000"/>
                </a:solidFill>
                <a:effectLst/>
                <a:uLnTx/>
                <a:uFillTx/>
                <a:latin typeface="Arial"/>
                <a:ea typeface="+mn-ea"/>
                <a:cs typeface="+mn-cs"/>
              </a:rPr>
              <a:t>Number</a:t>
            </a:r>
          </a:p>
        </p:txBody>
      </p:sp>
      <p:sp>
        <p:nvSpPr>
          <p:cNvPr id="36" name="TextBox 35">
            <a:extLst>
              <a:ext uri="{FF2B5EF4-FFF2-40B4-BE49-F238E27FC236}">
                <a16:creationId xmlns:a16="http://schemas.microsoft.com/office/drawing/2014/main" id="{A7BF48A0-0F6E-4D55-AA73-25C8E11080D4}"/>
              </a:ext>
            </a:extLst>
          </p:cNvPr>
          <p:cNvSpPr txBox="1"/>
          <p:nvPr/>
        </p:nvSpPr>
        <p:spPr>
          <a:xfrm>
            <a:off x="0" y="6308203"/>
            <a:ext cx="12192000" cy="549797"/>
          </a:xfrm>
          <a:prstGeom prst="rect">
            <a:avLst/>
          </a:prstGeom>
          <a:solidFill>
            <a:schemeClr val="bg1"/>
          </a:solidFill>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TextBox 40">
            <a:extLst>
              <a:ext uri="{FF2B5EF4-FFF2-40B4-BE49-F238E27FC236}">
                <a16:creationId xmlns:a16="http://schemas.microsoft.com/office/drawing/2014/main" id="{C56179CF-BD6D-40A5-ACE7-A084E4064E13}"/>
              </a:ext>
            </a:extLst>
          </p:cNvPr>
          <p:cNvSpPr txBox="1"/>
          <p:nvPr/>
        </p:nvSpPr>
        <p:spPr>
          <a:xfrm>
            <a:off x="0" y="6308203"/>
            <a:ext cx="12192000" cy="549797"/>
          </a:xfrm>
          <a:prstGeom prst="rect">
            <a:avLst/>
          </a:prstGeom>
          <a:solidFill>
            <a:schemeClr val="bg1"/>
          </a:solidFill>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2" name="Picture 41" descr="A picture containing text, aircraft&#10;&#10;Description automatically generated">
            <a:extLst>
              <a:ext uri="{FF2B5EF4-FFF2-40B4-BE49-F238E27FC236}">
                <a16:creationId xmlns:a16="http://schemas.microsoft.com/office/drawing/2014/main" id="{F2BDC22F-EE2F-470D-85B1-295BCC7CBF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10509" y="6248983"/>
            <a:ext cx="433161" cy="433161"/>
          </a:xfrm>
          <a:prstGeom prst="rect">
            <a:avLst/>
          </a:prstGeom>
        </p:spPr>
      </p:pic>
      <p:cxnSp>
        <p:nvCxnSpPr>
          <p:cNvPr id="44" name="Straight Connector 43">
            <a:extLst>
              <a:ext uri="{FF2B5EF4-FFF2-40B4-BE49-F238E27FC236}">
                <a16:creationId xmlns:a16="http://schemas.microsoft.com/office/drawing/2014/main" id="{FA2D76FA-41C1-48C0-86FE-F8A486D6C363}"/>
              </a:ext>
            </a:extLst>
          </p:cNvPr>
          <p:cNvCxnSpPr/>
          <p:nvPr/>
        </p:nvCxnSpPr>
        <p:spPr>
          <a:xfrm>
            <a:off x="554736" y="1028494"/>
            <a:ext cx="3152274"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9D89A23-A475-4EEA-B09D-1A9CFEE07D9F}"/>
              </a:ext>
            </a:extLst>
          </p:cNvPr>
          <p:cNvGrpSpPr/>
          <p:nvPr/>
        </p:nvGrpSpPr>
        <p:grpSpPr>
          <a:xfrm>
            <a:off x="554736" y="1512241"/>
            <a:ext cx="2655189" cy="4618892"/>
            <a:chOff x="6265192" y="1120829"/>
            <a:chExt cx="2655189" cy="4618892"/>
          </a:xfrm>
        </p:grpSpPr>
        <p:cxnSp>
          <p:nvCxnSpPr>
            <p:cNvPr id="66" name="Straight Connector 65">
              <a:extLst>
                <a:ext uri="{FF2B5EF4-FFF2-40B4-BE49-F238E27FC236}">
                  <a16:creationId xmlns:a16="http://schemas.microsoft.com/office/drawing/2014/main" id="{12C920FF-90A7-4573-B110-AD8D273C9ECE}"/>
                </a:ext>
              </a:extLst>
            </p:cNvPr>
            <p:cNvCxnSpPr>
              <a:cxnSpLocks/>
            </p:cNvCxnSpPr>
            <p:nvPr/>
          </p:nvCxnSpPr>
          <p:spPr>
            <a:xfrm>
              <a:off x="6265192" y="2113030"/>
              <a:ext cx="2516847" cy="0"/>
            </a:xfrm>
            <a:prstGeom prst="line">
              <a:avLst/>
            </a:prstGeom>
            <a:ln w="6350">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9094E2C-4B48-4DF3-BB86-B3232E6F8291}"/>
                </a:ext>
              </a:extLst>
            </p:cNvPr>
            <p:cNvSpPr txBox="1">
              <a:spLocks/>
            </p:cNvSpPr>
            <p:nvPr/>
          </p:nvSpPr>
          <p:spPr>
            <a:xfrm>
              <a:off x="6265192" y="2268228"/>
              <a:ext cx="2655189" cy="307777"/>
            </a:xfrm>
            <a:prstGeom prst="rect">
              <a:avLst/>
            </a:prstGeom>
          </p:spPr>
          <p:txBody>
            <a:bodyPr vert="horz" wrap="square" lIns="0" tIns="0" rIns="0" bIns="0" rtlCol="0" anchor="b"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Workers</a:t>
              </a:r>
            </a:p>
          </p:txBody>
        </p:sp>
        <p:sp>
          <p:nvSpPr>
            <p:cNvPr id="31" name="TextBox 30">
              <a:extLst>
                <a:ext uri="{FF2B5EF4-FFF2-40B4-BE49-F238E27FC236}">
                  <a16:creationId xmlns:a16="http://schemas.microsoft.com/office/drawing/2014/main" id="{21D4D609-81C5-4C14-9570-AD70DAEE8128}"/>
                </a:ext>
              </a:extLst>
            </p:cNvPr>
            <p:cNvSpPr txBox="1">
              <a:spLocks/>
            </p:cNvSpPr>
            <p:nvPr/>
          </p:nvSpPr>
          <p:spPr>
            <a:xfrm>
              <a:off x="6265192" y="2731205"/>
              <a:ext cx="2516847" cy="3008516"/>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Persistent COVID impacts require response</a:t>
              </a:r>
            </a:p>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Labor force participation (59%) remains lower than peers and pre-COVID levels (62-63%), and employment remained 5% (238K) below the pre-pandemic level as of September 2021, exacerbating the challenges of an already shrinking population</a:t>
              </a:r>
            </a:p>
          </p:txBody>
        </p:sp>
        <p:grpSp>
          <p:nvGrpSpPr>
            <p:cNvPr id="23" name="CustomIcon">
              <a:extLst>
                <a:ext uri="{FF2B5EF4-FFF2-40B4-BE49-F238E27FC236}">
                  <a16:creationId xmlns:a16="http://schemas.microsoft.com/office/drawing/2014/main" id="{C4C695E1-1E50-4187-925E-1AE039852E3A}"/>
                </a:ext>
              </a:extLst>
            </p:cNvPr>
            <p:cNvGrpSpPr>
              <a:grpSpLocks noChangeAspect="1"/>
            </p:cNvGrpSpPr>
            <p:nvPr>
              <p:custDataLst>
                <p:tags r:id="rId7"/>
              </p:custDataLst>
            </p:nvPr>
          </p:nvGrpSpPr>
          <p:grpSpPr>
            <a:xfrm>
              <a:off x="7143213" y="1120829"/>
              <a:ext cx="842818" cy="842818"/>
              <a:chOff x="-205105" y="-205105"/>
              <a:chExt cx="1019810" cy="1019810"/>
            </a:xfrm>
          </p:grpSpPr>
          <p:sp>
            <p:nvSpPr>
              <p:cNvPr id="20" name="Oval 19">
                <a:extLst>
                  <a:ext uri="{FF2B5EF4-FFF2-40B4-BE49-F238E27FC236}">
                    <a16:creationId xmlns:a16="http://schemas.microsoft.com/office/drawing/2014/main" id="{795E88CD-09ED-45A3-B39D-C44E06941149}"/>
                  </a:ext>
                </a:extLst>
              </p:cNvPr>
              <p:cNvSpPr>
                <a:spLocks noChangeAspect="1"/>
              </p:cNvSpPr>
              <p:nvPr/>
            </p:nvSpPr>
            <p:spPr>
              <a:xfrm>
                <a:off x="-205105" y="-205105"/>
                <a:ext cx="1019810" cy="101981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2" name="Graphic 21">
                <a:extLst>
                  <a:ext uri="{FF2B5EF4-FFF2-40B4-BE49-F238E27FC236}">
                    <a16:creationId xmlns:a16="http://schemas.microsoft.com/office/drawing/2014/main" id="{CAEC44F2-F33C-46F8-94F2-7A5AD13F326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0"/>
                <a:ext cx="609600" cy="609600"/>
              </a:xfrm>
              <a:prstGeom prst="rect">
                <a:avLst/>
              </a:prstGeom>
            </p:spPr>
          </p:pic>
        </p:grpSp>
      </p:grpSp>
      <p:grpSp>
        <p:nvGrpSpPr>
          <p:cNvPr id="39" name="Group 38">
            <a:extLst>
              <a:ext uri="{FF2B5EF4-FFF2-40B4-BE49-F238E27FC236}">
                <a16:creationId xmlns:a16="http://schemas.microsoft.com/office/drawing/2014/main" id="{84E42868-C959-4D0E-927A-BDE1EC933D55}"/>
              </a:ext>
            </a:extLst>
          </p:cNvPr>
          <p:cNvGrpSpPr/>
          <p:nvPr/>
        </p:nvGrpSpPr>
        <p:grpSpPr>
          <a:xfrm>
            <a:off x="3338172" y="1512241"/>
            <a:ext cx="2655189" cy="4618892"/>
            <a:chOff x="3409965" y="1120829"/>
            <a:chExt cx="2655189" cy="4618892"/>
          </a:xfrm>
        </p:grpSpPr>
        <p:cxnSp>
          <p:nvCxnSpPr>
            <p:cNvPr id="65" name="Straight Connector 64">
              <a:extLst>
                <a:ext uri="{FF2B5EF4-FFF2-40B4-BE49-F238E27FC236}">
                  <a16:creationId xmlns:a16="http://schemas.microsoft.com/office/drawing/2014/main" id="{CB68E8A8-BC0E-46B1-A2AC-2A0ECB11A403}"/>
                </a:ext>
              </a:extLst>
            </p:cNvPr>
            <p:cNvCxnSpPr>
              <a:cxnSpLocks/>
            </p:cNvCxnSpPr>
            <p:nvPr/>
          </p:nvCxnSpPr>
          <p:spPr>
            <a:xfrm>
              <a:off x="3409965" y="2113030"/>
              <a:ext cx="2516847" cy="0"/>
            </a:xfrm>
            <a:prstGeom prst="line">
              <a:avLst/>
            </a:prstGeom>
            <a:ln w="6350">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D7B5649-CD93-4A2A-8E15-B4286DEF8CF8}"/>
                </a:ext>
              </a:extLst>
            </p:cNvPr>
            <p:cNvSpPr txBox="1">
              <a:spLocks/>
            </p:cNvSpPr>
            <p:nvPr/>
          </p:nvSpPr>
          <p:spPr>
            <a:xfrm>
              <a:off x="3409965" y="2268228"/>
              <a:ext cx="2655189" cy="307777"/>
            </a:xfrm>
            <a:prstGeom prst="rect">
              <a:avLst/>
            </a:prstGeom>
          </p:spPr>
          <p:txBody>
            <a:bodyPr vert="horz" wrap="square" lIns="0" tIns="0" rIns="0" bIns="0" rtlCol="0" anchor="b"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Small business</a:t>
              </a:r>
            </a:p>
          </p:txBody>
        </p:sp>
        <p:sp>
          <p:nvSpPr>
            <p:cNvPr id="30" name="TextBox 29">
              <a:extLst>
                <a:ext uri="{FF2B5EF4-FFF2-40B4-BE49-F238E27FC236}">
                  <a16:creationId xmlns:a16="http://schemas.microsoft.com/office/drawing/2014/main" id="{3AA81B81-DEF1-45B8-ACE3-3A7643658DF9}"/>
                </a:ext>
              </a:extLst>
            </p:cNvPr>
            <p:cNvSpPr txBox="1">
              <a:spLocks/>
            </p:cNvSpPr>
            <p:nvPr/>
          </p:nvSpPr>
          <p:spPr>
            <a:xfrm>
              <a:off x="3409965" y="2731205"/>
              <a:ext cx="2516847" cy="3008516"/>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Small businesses need recovery support</a:t>
              </a:r>
            </a:p>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Small businesses hit hard by the pandemic recession need support as they recover and endure ongoing market changes</a:t>
              </a:r>
            </a:p>
          </p:txBody>
        </p:sp>
        <p:grpSp>
          <p:nvGrpSpPr>
            <p:cNvPr id="27" name="CustomIcon">
              <a:extLst>
                <a:ext uri="{FF2B5EF4-FFF2-40B4-BE49-F238E27FC236}">
                  <a16:creationId xmlns:a16="http://schemas.microsoft.com/office/drawing/2014/main" id="{4DADB1BD-7248-48BB-9B89-AA73EEBE4B7C}"/>
                </a:ext>
              </a:extLst>
            </p:cNvPr>
            <p:cNvGrpSpPr>
              <a:grpSpLocks noChangeAspect="1"/>
            </p:cNvGrpSpPr>
            <p:nvPr>
              <p:custDataLst>
                <p:tags r:id="rId6"/>
              </p:custDataLst>
            </p:nvPr>
          </p:nvGrpSpPr>
          <p:grpSpPr>
            <a:xfrm>
              <a:off x="4287986" y="1120829"/>
              <a:ext cx="842816" cy="842816"/>
              <a:chOff x="-205105" y="-205105"/>
              <a:chExt cx="1019810" cy="1019810"/>
            </a:xfrm>
          </p:grpSpPr>
          <p:sp>
            <p:nvSpPr>
              <p:cNvPr id="21" name="Oval 20">
                <a:extLst>
                  <a:ext uri="{FF2B5EF4-FFF2-40B4-BE49-F238E27FC236}">
                    <a16:creationId xmlns:a16="http://schemas.microsoft.com/office/drawing/2014/main" id="{4FB8C800-D8AC-4010-979B-F51286AA3B3D}"/>
                  </a:ext>
                </a:extLst>
              </p:cNvPr>
              <p:cNvSpPr>
                <a:spLocks noChangeAspect="1"/>
              </p:cNvSpPr>
              <p:nvPr/>
            </p:nvSpPr>
            <p:spPr>
              <a:xfrm>
                <a:off x="-205105" y="-205105"/>
                <a:ext cx="1019810" cy="101981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6" name="Graphic 25">
                <a:extLst>
                  <a:ext uri="{FF2B5EF4-FFF2-40B4-BE49-F238E27FC236}">
                    <a16:creationId xmlns:a16="http://schemas.microsoft.com/office/drawing/2014/main" id="{ACD8131A-9B28-4321-B318-E74C4844592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0"/>
                <a:ext cx="609600" cy="609600"/>
              </a:xfrm>
              <a:prstGeom prst="rect">
                <a:avLst/>
              </a:prstGeom>
            </p:spPr>
          </p:pic>
        </p:grpSp>
      </p:grpSp>
      <p:grpSp>
        <p:nvGrpSpPr>
          <p:cNvPr id="40" name="Group 39">
            <a:extLst>
              <a:ext uri="{FF2B5EF4-FFF2-40B4-BE49-F238E27FC236}">
                <a16:creationId xmlns:a16="http://schemas.microsoft.com/office/drawing/2014/main" id="{A309B53E-E4BE-4C36-BBF9-BCD985337AA0}"/>
              </a:ext>
            </a:extLst>
          </p:cNvPr>
          <p:cNvGrpSpPr/>
          <p:nvPr/>
        </p:nvGrpSpPr>
        <p:grpSpPr>
          <a:xfrm>
            <a:off x="6121608" y="1512241"/>
            <a:ext cx="2655189" cy="4618889"/>
            <a:chOff x="6201280" y="1120829"/>
            <a:chExt cx="2655189" cy="4618889"/>
          </a:xfrm>
        </p:grpSpPr>
        <p:sp>
          <p:nvSpPr>
            <p:cNvPr id="35" name="Oval 34">
              <a:extLst>
                <a:ext uri="{FF2B5EF4-FFF2-40B4-BE49-F238E27FC236}">
                  <a16:creationId xmlns:a16="http://schemas.microsoft.com/office/drawing/2014/main" id="{5E770183-997B-423F-A901-F7728D0A5C1A}"/>
                </a:ext>
              </a:extLst>
            </p:cNvPr>
            <p:cNvSpPr/>
            <p:nvPr/>
          </p:nvSpPr>
          <p:spPr>
            <a:xfrm>
              <a:off x="7280705" y="1599834"/>
              <a:ext cx="357999" cy="357998"/>
            </a:xfrm>
            <a:prstGeom prst="ellipse">
              <a:avLst/>
            </a:prstGeom>
            <a:solidFill>
              <a:srgbClr val="E6E6E6"/>
            </a:solidFill>
            <a:ln w="6350" cap="sq">
              <a:solidFill>
                <a:srgbClr val="B3B3B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Symbol or</a:t>
              </a:r>
              <a:br>
                <a:rPr kumimoji="0" lang="en-US" sz="500" b="0" i="0" u="none" strike="noStrike" kern="1200" cap="none" spc="0" normalizeH="0" baseline="0" noProof="0" dirty="0">
                  <a:ln>
                    <a:noFill/>
                  </a:ln>
                  <a:solidFill>
                    <a:srgbClr val="000000"/>
                  </a:solidFill>
                  <a:effectLst/>
                  <a:uLnTx/>
                  <a:uFillTx/>
                  <a:latin typeface="Arial"/>
                  <a:ea typeface="+mn-ea"/>
                  <a:cs typeface="+mn-cs"/>
                </a:rPr>
              </a:br>
              <a:r>
                <a:rPr kumimoji="0" lang="en-US" sz="500" b="0" i="0" u="none" strike="noStrike" kern="1200" cap="none" spc="0" normalizeH="0" baseline="0" noProof="0" dirty="0">
                  <a:ln>
                    <a:noFill/>
                  </a:ln>
                  <a:solidFill>
                    <a:srgbClr val="000000"/>
                  </a:solidFill>
                  <a:effectLst/>
                  <a:uLnTx/>
                  <a:uFillTx/>
                  <a:latin typeface="Arial"/>
                  <a:ea typeface="+mn-ea"/>
                  <a:cs typeface="+mn-cs"/>
                </a:rPr>
                <a:t>Number</a:t>
              </a:r>
            </a:p>
          </p:txBody>
        </p:sp>
        <p:cxnSp>
          <p:nvCxnSpPr>
            <p:cNvPr id="64" name="Straight Connector 63">
              <a:extLst>
                <a:ext uri="{FF2B5EF4-FFF2-40B4-BE49-F238E27FC236}">
                  <a16:creationId xmlns:a16="http://schemas.microsoft.com/office/drawing/2014/main" id="{BC534B19-9C85-4A8A-87F7-09F42C923611}"/>
                </a:ext>
              </a:extLst>
            </p:cNvPr>
            <p:cNvCxnSpPr>
              <a:cxnSpLocks/>
            </p:cNvCxnSpPr>
            <p:nvPr/>
          </p:nvCxnSpPr>
          <p:spPr>
            <a:xfrm>
              <a:off x="6201280" y="2113030"/>
              <a:ext cx="2516847" cy="0"/>
            </a:xfrm>
            <a:prstGeom prst="line">
              <a:avLst/>
            </a:prstGeom>
            <a:ln w="6350">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2D4316F-0870-44DD-9BD2-EB807605DD5E}"/>
                </a:ext>
              </a:extLst>
            </p:cNvPr>
            <p:cNvSpPr txBox="1">
              <a:spLocks/>
            </p:cNvSpPr>
            <p:nvPr/>
          </p:nvSpPr>
          <p:spPr>
            <a:xfrm>
              <a:off x="6201280" y="2268228"/>
              <a:ext cx="2655189" cy="307777"/>
            </a:xfrm>
            <a:prstGeom prst="rect">
              <a:avLst/>
            </a:prstGeom>
          </p:spPr>
          <p:txBody>
            <a:bodyPr vert="horz" wrap="square" lIns="0" tIns="0" rIns="0" bIns="0" rtlCol="0" anchor="b"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Supply chain</a:t>
              </a:r>
            </a:p>
          </p:txBody>
        </p:sp>
        <p:sp>
          <p:nvSpPr>
            <p:cNvPr id="29" name="TextBox 28">
              <a:extLst>
                <a:ext uri="{FF2B5EF4-FFF2-40B4-BE49-F238E27FC236}">
                  <a16:creationId xmlns:a16="http://schemas.microsoft.com/office/drawing/2014/main" id="{F76EC9B6-58EA-4C65-AEA6-FEEB3F8C4FC0}"/>
                </a:ext>
              </a:extLst>
            </p:cNvPr>
            <p:cNvSpPr txBox="1">
              <a:spLocks/>
            </p:cNvSpPr>
            <p:nvPr/>
          </p:nvSpPr>
          <p:spPr>
            <a:xfrm>
              <a:off x="6201282" y="2731202"/>
              <a:ext cx="2516847" cy="3008516"/>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Emphasis on resiliency provides opportunity</a:t>
              </a:r>
            </a:p>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New emphasis—and significant investment—in more resilient supply chains provides and opportunity for Michigan, particularly in semiconductors</a:t>
              </a:r>
              <a:endParaRPr kumimoji="0" lang="en-GB"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228600" marR="0" lvl="1" indent="-225425"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pSp>
          <p:nvGrpSpPr>
            <p:cNvPr id="38" name="CustomIcon">
              <a:extLst>
                <a:ext uri="{FF2B5EF4-FFF2-40B4-BE49-F238E27FC236}">
                  <a16:creationId xmlns:a16="http://schemas.microsoft.com/office/drawing/2014/main" id="{B83462EE-3FFF-4025-A904-42C5B13A9CF9}"/>
                </a:ext>
              </a:extLst>
            </p:cNvPr>
            <p:cNvGrpSpPr>
              <a:grpSpLocks noChangeAspect="1"/>
            </p:cNvGrpSpPr>
            <p:nvPr>
              <p:custDataLst>
                <p:tags r:id="rId5"/>
              </p:custDataLst>
            </p:nvPr>
          </p:nvGrpSpPr>
          <p:grpSpPr>
            <a:xfrm>
              <a:off x="7079303" y="1120829"/>
              <a:ext cx="842816" cy="842816"/>
              <a:chOff x="-205105" y="-205105"/>
              <a:chExt cx="1019810" cy="1019810"/>
            </a:xfrm>
          </p:grpSpPr>
          <p:sp>
            <p:nvSpPr>
              <p:cNvPr id="34" name="Oval 33">
                <a:extLst>
                  <a:ext uri="{FF2B5EF4-FFF2-40B4-BE49-F238E27FC236}">
                    <a16:creationId xmlns:a16="http://schemas.microsoft.com/office/drawing/2014/main" id="{450D6E49-76C9-4909-ADA3-09A70488D35D}"/>
                  </a:ext>
                </a:extLst>
              </p:cNvPr>
              <p:cNvSpPr>
                <a:spLocks noChangeAspect="1"/>
              </p:cNvSpPr>
              <p:nvPr/>
            </p:nvSpPr>
            <p:spPr>
              <a:xfrm>
                <a:off x="-205105" y="-205105"/>
                <a:ext cx="1019810" cy="101981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7" name="Graphic 36">
                <a:extLst>
                  <a:ext uri="{FF2B5EF4-FFF2-40B4-BE49-F238E27FC236}">
                    <a16:creationId xmlns:a16="http://schemas.microsoft.com/office/drawing/2014/main" id="{60D87B5E-A7DC-4376-B2C2-13B9AE32D0A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0"/>
                <a:ext cx="609600" cy="609600"/>
              </a:xfrm>
              <a:prstGeom prst="rect">
                <a:avLst/>
              </a:prstGeom>
            </p:spPr>
          </p:pic>
        </p:grpSp>
      </p:grpSp>
      <p:cxnSp>
        <p:nvCxnSpPr>
          <p:cNvPr id="50" name="Straight Connector 49">
            <a:extLst>
              <a:ext uri="{FF2B5EF4-FFF2-40B4-BE49-F238E27FC236}">
                <a16:creationId xmlns:a16="http://schemas.microsoft.com/office/drawing/2014/main" id="{9C703F59-F03E-417A-8C23-BCF8B0A54C48}"/>
              </a:ext>
            </a:extLst>
          </p:cNvPr>
          <p:cNvCxnSpPr>
            <a:cxnSpLocks/>
          </p:cNvCxnSpPr>
          <p:nvPr/>
        </p:nvCxnSpPr>
        <p:spPr>
          <a:xfrm>
            <a:off x="8905043" y="2504442"/>
            <a:ext cx="2516847" cy="0"/>
          </a:xfrm>
          <a:prstGeom prst="line">
            <a:avLst/>
          </a:prstGeom>
          <a:ln w="6350">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8CF60C6-5212-4B0A-8D15-6BF59D5A0EE4}"/>
              </a:ext>
            </a:extLst>
          </p:cNvPr>
          <p:cNvSpPr txBox="1">
            <a:spLocks/>
          </p:cNvSpPr>
          <p:nvPr/>
        </p:nvSpPr>
        <p:spPr>
          <a:xfrm>
            <a:off x="8905043" y="2659640"/>
            <a:ext cx="2655189" cy="307777"/>
          </a:xfrm>
          <a:prstGeom prst="rect">
            <a:avLst/>
          </a:prstGeom>
        </p:spPr>
        <p:txBody>
          <a:bodyPr vert="horz" wrap="square" lIns="0" tIns="0" rIns="0" bIns="0" rtlCol="0" anchor="b"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Rural shifts</a:t>
            </a:r>
          </a:p>
        </p:txBody>
      </p:sp>
      <p:sp>
        <p:nvSpPr>
          <p:cNvPr id="52" name="TextBox 51">
            <a:extLst>
              <a:ext uri="{FF2B5EF4-FFF2-40B4-BE49-F238E27FC236}">
                <a16:creationId xmlns:a16="http://schemas.microsoft.com/office/drawing/2014/main" id="{07B75361-D883-4AF9-A829-F411BDE6D184}"/>
              </a:ext>
            </a:extLst>
          </p:cNvPr>
          <p:cNvSpPr txBox="1">
            <a:spLocks/>
          </p:cNvSpPr>
          <p:nvPr/>
        </p:nvSpPr>
        <p:spPr>
          <a:xfrm>
            <a:off x="8905045" y="3122614"/>
            <a:ext cx="2516847" cy="3008516"/>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Moves to rural areas demonstrate potential</a:t>
            </a:r>
          </a:p>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While Michigan’s most distressed rural regions saw a 14% population decline before the pandemic, they saw a 2% increase during the pandemic—and other regions also slowed declines</a:t>
            </a:r>
            <a:endParaRPr kumimoji="0" lang="en-GB"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228600" marR="0" lvl="1" indent="-225425"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pSp>
        <p:nvGrpSpPr>
          <p:cNvPr id="43" name="Group 42">
            <a:extLst>
              <a:ext uri="{FF2B5EF4-FFF2-40B4-BE49-F238E27FC236}">
                <a16:creationId xmlns:a16="http://schemas.microsoft.com/office/drawing/2014/main" id="{7B9FF451-EC97-43FC-A12F-6F1EE0B47E01}"/>
              </a:ext>
            </a:extLst>
          </p:cNvPr>
          <p:cNvGrpSpPr/>
          <p:nvPr/>
        </p:nvGrpSpPr>
        <p:grpSpPr>
          <a:xfrm>
            <a:off x="9783066" y="1512241"/>
            <a:ext cx="842816" cy="842816"/>
            <a:chOff x="9783066" y="1115197"/>
            <a:chExt cx="842816" cy="842816"/>
          </a:xfrm>
        </p:grpSpPr>
        <p:sp>
          <p:nvSpPr>
            <p:cNvPr id="54" name="Oval 53">
              <a:extLst>
                <a:ext uri="{FF2B5EF4-FFF2-40B4-BE49-F238E27FC236}">
                  <a16:creationId xmlns:a16="http://schemas.microsoft.com/office/drawing/2014/main" id="{8B3AFDC7-0206-4BCB-9F7E-F99DAF05C306}"/>
                </a:ext>
              </a:extLst>
            </p:cNvPr>
            <p:cNvSpPr>
              <a:spLocks noChangeAspect="1"/>
            </p:cNvSpPr>
            <p:nvPr/>
          </p:nvSpPr>
          <p:spPr>
            <a:xfrm>
              <a:off x="9783066" y="1115197"/>
              <a:ext cx="842816" cy="842816"/>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84" name="Freeform 22">
              <a:extLst>
                <a:ext uri="{FF2B5EF4-FFF2-40B4-BE49-F238E27FC236}">
                  <a16:creationId xmlns:a16="http://schemas.microsoft.com/office/drawing/2014/main" id="{847950D8-895B-4049-A6F2-836C21494B40}"/>
                </a:ext>
              </a:extLst>
            </p:cNvPr>
            <p:cNvSpPr>
              <a:spLocks noEditPoints="1"/>
            </p:cNvSpPr>
            <p:nvPr/>
          </p:nvSpPr>
          <p:spPr bwMode="auto">
            <a:xfrm>
              <a:off x="9957584" y="1261880"/>
              <a:ext cx="499291" cy="526627"/>
            </a:xfrm>
            <a:custGeom>
              <a:avLst/>
              <a:gdLst>
                <a:gd name="T0" fmla="*/ 530 w 621"/>
                <a:gd name="T1" fmla="*/ 414 h 655"/>
                <a:gd name="T2" fmla="*/ 329 w 621"/>
                <a:gd name="T3" fmla="*/ 312 h 655"/>
                <a:gd name="T4" fmla="*/ 269 w 621"/>
                <a:gd name="T5" fmla="*/ 271 h 655"/>
                <a:gd name="T6" fmla="*/ 346 w 621"/>
                <a:gd name="T7" fmla="*/ 239 h 655"/>
                <a:gd name="T8" fmla="*/ 536 w 621"/>
                <a:gd name="T9" fmla="*/ 634 h 655"/>
                <a:gd name="T10" fmla="*/ 446 w 621"/>
                <a:gd name="T11" fmla="*/ 642 h 655"/>
                <a:gd name="T12" fmla="*/ 357 w 621"/>
                <a:gd name="T13" fmla="*/ 649 h 655"/>
                <a:gd name="T14" fmla="*/ 325 w 621"/>
                <a:gd name="T15" fmla="*/ 615 h 655"/>
                <a:gd name="T16" fmla="*/ 336 w 621"/>
                <a:gd name="T17" fmla="*/ 527 h 655"/>
                <a:gd name="T18" fmla="*/ 312 w 621"/>
                <a:gd name="T19" fmla="*/ 440 h 655"/>
                <a:gd name="T20" fmla="*/ 316 w 621"/>
                <a:gd name="T21" fmla="*/ 354 h 655"/>
                <a:gd name="T22" fmla="*/ 357 w 621"/>
                <a:gd name="T23" fmla="*/ 295 h 655"/>
                <a:gd name="T24" fmla="*/ 363 w 621"/>
                <a:gd name="T25" fmla="*/ 333 h 655"/>
                <a:gd name="T26" fmla="*/ 374 w 621"/>
                <a:gd name="T27" fmla="*/ 327 h 655"/>
                <a:gd name="T28" fmla="*/ 400 w 621"/>
                <a:gd name="T29" fmla="*/ 267 h 655"/>
                <a:gd name="T30" fmla="*/ 408 w 621"/>
                <a:gd name="T31" fmla="*/ 229 h 655"/>
                <a:gd name="T32" fmla="*/ 474 w 621"/>
                <a:gd name="T33" fmla="*/ 250 h 655"/>
                <a:gd name="T34" fmla="*/ 513 w 621"/>
                <a:gd name="T35" fmla="*/ 271 h 655"/>
                <a:gd name="T36" fmla="*/ 517 w 621"/>
                <a:gd name="T37" fmla="*/ 305 h 655"/>
                <a:gd name="T38" fmla="*/ 526 w 621"/>
                <a:gd name="T39" fmla="*/ 371 h 655"/>
                <a:gd name="T40" fmla="*/ 496 w 621"/>
                <a:gd name="T41" fmla="*/ 414 h 655"/>
                <a:gd name="T42" fmla="*/ 528 w 621"/>
                <a:gd name="T43" fmla="*/ 429 h 655"/>
                <a:gd name="T44" fmla="*/ 557 w 621"/>
                <a:gd name="T45" fmla="*/ 395 h 655"/>
                <a:gd name="T46" fmla="*/ 598 w 621"/>
                <a:gd name="T47" fmla="*/ 431 h 655"/>
                <a:gd name="T48" fmla="*/ 619 w 621"/>
                <a:gd name="T49" fmla="*/ 512 h 655"/>
                <a:gd name="T50" fmla="*/ 577 w 621"/>
                <a:gd name="T51" fmla="*/ 583 h 655"/>
                <a:gd name="T52" fmla="*/ 564 w 621"/>
                <a:gd name="T53" fmla="*/ 614 h 655"/>
                <a:gd name="T54" fmla="*/ 366 w 621"/>
                <a:gd name="T55" fmla="*/ 231 h 655"/>
                <a:gd name="T56" fmla="*/ 359 w 621"/>
                <a:gd name="T57" fmla="*/ 233 h 655"/>
                <a:gd name="T58" fmla="*/ 440 w 621"/>
                <a:gd name="T59" fmla="*/ 205 h 655"/>
                <a:gd name="T60" fmla="*/ 438 w 621"/>
                <a:gd name="T61" fmla="*/ 209 h 655"/>
                <a:gd name="T62" fmla="*/ 263 w 621"/>
                <a:gd name="T63" fmla="*/ 164 h 655"/>
                <a:gd name="T64" fmla="*/ 205 w 621"/>
                <a:gd name="T65" fmla="*/ 288 h 655"/>
                <a:gd name="T66" fmla="*/ 195 w 621"/>
                <a:gd name="T67" fmla="*/ 258 h 655"/>
                <a:gd name="T68" fmla="*/ 144 w 621"/>
                <a:gd name="T69" fmla="*/ 229 h 655"/>
                <a:gd name="T70" fmla="*/ 90 w 621"/>
                <a:gd name="T71" fmla="*/ 216 h 655"/>
                <a:gd name="T72" fmla="*/ 15 w 621"/>
                <a:gd name="T73" fmla="*/ 186 h 655"/>
                <a:gd name="T74" fmla="*/ 39 w 621"/>
                <a:gd name="T75" fmla="*/ 154 h 655"/>
                <a:gd name="T76" fmla="*/ 120 w 621"/>
                <a:gd name="T77" fmla="*/ 105 h 655"/>
                <a:gd name="T78" fmla="*/ 178 w 621"/>
                <a:gd name="T79" fmla="*/ 85 h 655"/>
                <a:gd name="T80" fmla="*/ 135 w 621"/>
                <a:gd name="T81" fmla="*/ 145 h 655"/>
                <a:gd name="T82" fmla="*/ 154 w 621"/>
                <a:gd name="T83" fmla="*/ 137 h 655"/>
                <a:gd name="T84" fmla="*/ 208 w 621"/>
                <a:gd name="T85" fmla="*/ 160 h 655"/>
                <a:gd name="T86" fmla="*/ 257 w 621"/>
                <a:gd name="T87" fmla="*/ 175 h 655"/>
                <a:gd name="T88" fmla="*/ 319 w 621"/>
                <a:gd name="T89" fmla="*/ 143 h 655"/>
                <a:gd name="T90" fmla="*/ 383 w 621"/>
                <a:gd name="T91" fmla="*/ 160 h 655"/>
                <a:gd name="T92" fmla="*/ 425 w 621"/>
                <a:gd name="T93" fmla="*/ 152 h 655"/>
                <a:gd name="T94" fmla="*/ 472 w 621"/>
                <a:gd name="T95" fmla="*/ 186 h 655"/>
                <a:gd name="T96" fmla="*/ 478 w 621"/>
                <a:gd name="T97" fmla="*/ 205 h 655"/>
                <a:gd name="T98" fmla="*/ 451 w 621"/>
                <a:gd name="T99" fmla="*/ 205 h 655"/>
                <a:gd name="T100" fmla="*/ 423 w 621"/>
                <a:gd name="T101" fmla="*/ 201 h 655"/>
                <a:gd name="T102" fmla="*/ 383 w 621"/>
                <a:gd name="T103" fmla="*/ 205 h 655"/>
                <a:gd name="T104" fmla="*/ 325 w 621"/>
                <a:gd name="T105" fmla="*/ 220 h 655"/>
                <a:gd name="T106" fmla="*/ 284 w 621"/>
                <a:gd name="T107" fmla="*/ 248 h 655"/>
                <a:gd name="T108" fmla="*/ 282 w 621"/>
                <a:gd name="T109" fmla="*/ 229 h 655"/>
                <a:gd name="T110" fmla="*/ 252 w 621"/>
                <a:gd name="T111" fmla="*/ 243 h 655"/>
                <a:gd name="T112" fmla="*/ 235 w 621"/>
                <a:gd name="T113" fmla="*/ 269 h 655"/>
                <a:gd name="T114" fmla="*/ 105 w 621"/>
                <a:gd name="T115" fmla="*/ 34 h 655"/>
                <a:gd name="T116" fmla="*/ 124 w 621"/>
                <a:gd name="T117" fmla="*/ 11 h 655"/>
                <a:gd name="T118" fmla="*/ 82 w 621"/>
                <a:gd name="T119" fmla="*/ 47 h 655"/>
                <a:gd name="T120" fmla="*/ 112 w 621"/>
                <a:gd name="T121" fmla="*/ 13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1" h="655">
                  <a:moveTo>
                    <a:pt x="558" y="630"/>
                  </a:moveTo>
                  <a:lnTo>
                    <a:pt x="560" y="630"/>
                  </a:lnTo>
                  <a:lnTo>
                    <a:pt x="558" y="630"/>
                  </a:lnTo>
                  <a:close/>
                  <a:moveTo>
                    <a:pt x="530" y="416"/>
                  </a:moveTo>
                  <a:lnTo>
                    <a:pt x="532" y="416"/>
                  </a:lnTo>
                  <a:lnTo>
                    <a:pt x="532" y="418"/>
                  </a:lnTo>
                  <a:lnTo>
                    <a:pt x="530" y="418"/>
                  </a:lnTo>
                  <a:lnTo>
                    <a:pt x="530" y="416"/>
                  </a:lnTo>
                  <a:close/>
                  <a:moveTo>
                    <a:pt x="532" y="416"/>
                  </a:moveTo>
                  <a:lnTo>
                    <a:pt x="534" y="416"/>
                  </a:lnTo>
                  <a:lnTo>
                    <a:pt x="534" y="418"/>
                  </a:lnTo>
                  <a:lnTo>
                    <a:pt x="532" y="418"/>
                  </a:lnTo>
                  <a:lnTo>
                    <a:pt x="532" y="416"/>
                  </a:lnTo>
                  <a:close/>
                  <a:moveTo>
                    <a:pt x="530" y="414"/>
                  </a:moveTo>
                  <a:lnTo>
                    <a:pt x="532" y="412"/>
                  </a:lnTo>
                  <a:lnTo>
                    <a:pt x="532" y="416"/>
                  </a:lnTo>
                  <a:lnTo>
                    <a:pt x="530" y="414"/>
                  </a:lnTo>
                  <a:close/>
                  <a:moveTo>
                    <a:pt x="321" y="312"/>
                  </a:moveTo>
                  <a:lnTo>
                    <a:pt x="325" y="314"/>
                  </a:lnTo>
                  <a:lnTo>
                    <a:pt x="323" y="316"/>
                  </a:lnTo>
                  <a:lnTo>
                    <a:pt x="323" y="318"/>
                  </a:lnTo>
                  <a:lnTo>
                    <a:pt x="319" y="318"/>
                  </a:lnTo>
                  <a:lnTo>
                    <a:pt x="319" y="314"/>
                  </a:lnTo>
                  <a:lnTo>
                    <a:pt x="321" y="312"/>
                  </a:lnTo>
                  <a:close/>
                  <a:moveTo>
                    <a:pt x="532" y="290"/>
                  </a:moveTo>
                  <a:lnTo>
                    <a:pt x="534" y="290"/>
                  </a:lnTo>
                  <a:lnTo>
                    <a:pt x="534" y="292"/>
                  </a:lnTo>
                  <a:lnTo>
                    <a:pt x="532" y="292"/>
                  </a:lnTo>
                  <a:lnTo>
                    <a:pt x="532" y="290"/>
                  </a:lnTo>
                  <a:close/>
                  <a:moveTo>
                    <a:pt x="325" y="301"/>
                  </a:moveTo>
                  <a:lnTo>
                    <a:pt x="331" y="303"/>
                  </a:lnTo>
                  <a:lnTo>
                    <a:pt x="331" y="309"/>
                  </a:lnTo>
                  <a:lnTo>
                    <a:pt x="333" y="310"/>
                  </a:lnTo>
                  <a:lnTo>
                    <a:pt x="329" y="312"/>
                  </a:lnTo>
                  <a:lnTo>
                    <a:pt x="325" y="307"/>
                  </a:lnTo>
                  <a:lnTo>
                    <a:pt x="325" y="303"/>
                  </a:lnTo>
                  <a:lnTo>
                    <a:pt x="325" y="301"/>
                  </a:lnTo>
                  <a:close/>
                  <a:moveTo>
                    <a:pt x="338" y="278"/>
                  </a:moveTo>
                  <a:lnTo>
                    <a:pt x="335" y="271"/>
                  </a:lnTo>
                  <a:lnTo>
                    <a:pt x="338" y="273"/>
                  </a:lnTo>
                  <a:lnTo>
                    <a:pt x="338" y="278"/>
                  </a:lnTo>
                  <a:close/>
                  <a:moveTo>
                    <a:pt x="340" y="265"/>
                  </a:moveTo>
                  <a:lnTo>
                    <a:pt x="342" y="265"/>
                  </a:lnTo>
                  <a:lnTo>
                    <a:pt x="342" y="269"/>
                  </a:lnTo>
                  <a:lnTo>
                    <a:pt x="340" y="269"/>
                  </a:lnTo>
                  <a:lnTo>
                    <a:pt x="340" y="265"/>
                  </a:lnTo>
                  <a:close/>
                  <a:moveTo>
                    <a:pt x="269" y="271"/>
                  </a:moveTo>
                  <a:lnTo>
                    <a:pt x="271" y="271"/>
                  </a:lnTo>
                  <a:lnTo>
                    <a:pt x="271" y="273"/>
                  </a:lnTo>
                  <a:lnTo>
                    <a:pt x="269" y="273"/>
                  </a:lnTo>
                  <a:lnTo>
                    <a:pt x="269" y="271"/>
                  </a:lnTo>
                  <a:close/>
                  <a:moveTo>
                    <a:pt x="278" y="261"/>
                  </a:moveTo>
                  <a:lnTo>
                    <a:pt x="280" y="263"/>
                  </a:lnTo>
                  <a:lnTo>
                    <a:pt x="278" y="265"/>
                  </a:lnTo>
                  <a:lnTo>
                    <a:pt x="278" y="261"/>
                  </a:lnTo>
                  <a:close/>
                  <a:moveTo>
                    <a:pt x="274" y="260"/>
                  </a:moveTo>
                  <a:lnTo>
                    <a:pt x="276" y="260"/>
                  </a:lnTo>
                  <a:lnTo>
                    <a:pt x="276" y="261"/>
                  </a:lnTo>
                  <a:lnTo>
                    <a:pt x="274" y="261"/>
                  </a:lnTo>
                  <a:lnTo>
                    <a:pt x="274" y="260"/>
                  </a:lnTo>
                  <a:close/>
                  <a:moveTo>
                    <a:pt x="335" y="243"/>
                  </a:moveTo>
                  <a:lnTo>
                    <a:pt x="335" y="245"/>
                  </a:lnTo>
                  <a:lnTo>
                    <a:pt x="335" y="243"/>
                  </a:lnTo>
                  <a:close/>
                  <a:moveTo>
                    <a:pt x="346" y="239"/>
                  </a:moveTo>
                  <a:lnTo>
                    <a:pt x="348" y="239"/>
                  </a:lnTo>
                  <a:lnTo>
                    <a:pt x="346" y="245"/>
                  </a:lnTo>
                  <a:lnTo>
                    <a:pt x="344" y="239"/>
                  </a:lnTo>
                  <a:lnTo>
                    <a:pt x="346" y="239"/>
                  </a:lnTo>
                  <a:close/>
                  <a:moveTo>
                    <a:pt x="353" y="237"/>
                  </a:moveTo>
                  <a:lnTo>
                    <a:pt x="359" y="237"/>
                  </a:lnTo>
                  <a:lnTo>
                    <a:pt x="357" y="239"/>
                  </a:lnTo>
                  <a:lnTo>
                    <a:pt x="359" y="239"/>
                  </a:lnTo>
                  <a:lnTo>
                    <a:pt x="359" y="245"/>
                  </a:lnTo>
                  <a:lnTo>
                    <a:pt x="361" y="250"/>
                  </a:lnTo>
                  <a:lnTo>
                    <a:pt x="355" y="256"/>
                  </a:lnTo>
                  <a:lnTo>
                    <a:pt x="351" y="256"/>
                  </a:lnTo>
                  <a:lnTo>
                    <a:pt x="351" y="254"/>
                  </a:lnTo>
                  <a:lnTo>
                    <a:pt x="351" y="245"/>
                  </a:lnTo>
                  <a:lnTo>
                    <a:pt x="353" y="241"/>
                  </a:lnTo>
                  <a:lnTo>
                    <a:pt x="353" y="237"/>
                  </a:lnTo>
                  <a:close/>
                  <a:moveTo>
                    <a:pt x="558" y="630"/>
                  </a:moveTo>
                  <a:lnTo>
                    <a:pt x="553" y="632"/>
                  </a:lnTo>
                  <a:lnTo>
                    <a:pt x="543" y="634"/>
                  </a:lnTo>
                  <a:lnTo>
                    <a:pt x="541" y="634"/>
                  </a:lnTo>
                  <a:lnTo>
                    <a:pt x="536" y="634"/>
                  </a:lnTo>
                  <a:lnTo>
                    <a:pt x="528" y="636"/>
                  </a:lnTo>
                  <a:lnTo>
                    <a:pt x="521" y="638"/>
                  </a:lnTo>
                  <a:lnTo>
                    <a:pt x="515" y="638"/>
                  </a:lnTo>
                  <a:lnTo>
                    <a:pt x="513" y="638"/>
                  </a:lnTo>
                  <a:lnTo>
                    <a:pt x="511" y="638"/>
                  </a:lnTo>
                  <a:lnTo>
                    <a:pt x="504" y="640"/>
                  </a:lnTo>
                  <a:lnTo>
                    <a:pt x="500" y="640"/>
                  </a:lnTo>
                  <a:lnTo>
                    <a:pt x="491" y="642"/>
                  </a:lnTo>
                  <a:lnTo>
                    <a:pt x="483" y="644"/>
                  </a:lnTo>
                  <a:lnTo>
                    <a:pt x="479" y="644"/>
                  </a:lnTo>
                  <a:lnTo>
                    <a:pt x="474" y="644"/>
                  </a:lnTo>
                  <a:lnTo>
                    <a:pt x="472" y="644"/>
                  </a:lnTo>
                  <a:lnTo>
                    <a:pt x="464" y="646"/>
                  </a:lnTo>
                  <a:lnTo>
                    <a:pt x="457" y="646"/>
                  </a:lnTo>
                  <a:lnTo>
                    <a:pt x="457" y="640"/>
                  </a:lnTo>
                  <a:lnTo>
                    <a:pt x="449" y="640"/>
                  </a:lnTo>
                  <a:lnTo>
                    <a:pt x="446" y="642"/>
                  </a:lnTo>
                  <a:lnTo>
                    <a:pt x="444" y="642"/>
                  </a:lnTo>
                  <a:lnTo>
                    <a:pt x="440" y="642"/>
                  </a:lnTo>
                  <a:lnTo>
                    <a:pt x="438" y="642"/>
                  </a:lnTo>
                  <a:lnTo>
                    <a:pt x="430" y="642"/>
                  </a:lnTo>
                  <a:lnTo>
                    <a:pt x="421" y="644"/>
                  </a:lnTo>
                  <a:lnTo>
                    <a:pt x="419" y="644"/>
                  </a:lnTo>
                  <a:lnTo>
                    <a:pt x="417" y="644"/>
                  </a:lnTo>
                  <a:lnTo>
                    <a:pt x="410" y="644"/>
                  </a:lnTo>
                  <a:lnTo>
                    <a:pt x="406" y="646"/>
                  </a:lnTo>
                  <a:lnTo>
                    <a:pt x="400" y="646"/>
                  </a:lnTo>
                  <a:lnTo>
                    <a:pt x="395" y="646"/>
                  </a:lnTo>
                  <a:lnTo>
                    <a:pt x="385" y="647"/>
                  </a:lnTo>
                  <a:lnTo>
                    <a:pt x="382" y="647"/>
                  </a:lnTo>
                  <a:lnTo>
                    <a:pt x="376" y="647"/>
                  </a:lnTo>
                  <a:lnTo>
                    <a:pt x="368" y="649"/>
                  </a:lnTo>
                  <a:lnTo>
                    <a:pt x="363" y="649"/>
                  </a:lnTo>
                  <a:lnTo>
                    <a:pt x="357" y="649"/>
                  </a:lnTo>
                  <a:lnTo>
                    <a:pt x="353" y="649"/>
                  </a:lnTo>
                  <a:lnTo>
                    <a:pt x="344" y="651"/>
                  </a:lnTo>
                  <a:lnTo>
                    <a:pt x="342" y="651"/>
                  </a:lnTo>
                  <a:lnTo>
                    <a:pt x="338" y="651"/>
                  </a:lnTo>
                  <a:lnTo>
                    <a:pt x="331" y="653"/>
                  </a:lnTo>
                  <a:lnTo>
                    <a:pt x="327" y="653"/>
                  </a:lnTo>
                  <a:lnTo>
                    <a:pt x="319" y="653"/>
                  </a:lnTo>
                  <a:lnTo>
                    <a:pt x="310" y="653"/>
                  </a:lnTo>
                  <a:lnTo>
                    <a:pt x="303" y="655"/>
                  </a:lnTo>
                  <a:lnTo>
                    <a:pt x="308" y="651"/>
                  </a:lnTo>
                  <a:lnTo>
                    <a:pt x="312" y="646"/>
                  </a:lnTo>
                  <a:lnTo>
                    <a:pt x="316" y="640"/>
                  </a:lnTo>
                  <a:lnTo>
                    <a:pt x="318" y="636"/>
                  </a:lnTo>
                  <a:lnTo>
                    <a:pt x="321" y="629"/>
                  </a:lnTo>
                  <a:lnTo>
                    <a:pt x="323" y="621"/>
                  </a:lnTo>
                  <a:lnTo>
                    <a:pt x="323" y="619"/>
                  </a:lnTo>
                  <a:lnTo>
                    <a:pt x="325" y="615"/>
                  </a:lnTo>
                  <a:lnTo>
                    <a:pt x="327" y="614"/>
                  </a:lnTo>
                  <a:lnTo>
                    <a:pt x="329" y="608"/>
                  </a:lnTo>
                  <a:lnTo>
                    <a:pt x="331" y="606"/>
                  </a:lnTo>
                  <a:lnTo>
                    <a:pt x="333" y="600"/>
                  </a:lnTo>
                  <a:lnTo>
                    <a:pt x="335" y="595"/>
                  </a:lnTo>
                  <a:lnTo>
                    <a:pt x="336" y="589"/>
                  </a:lnTo>
                  <a:lnTo>
                    <a:pt x="336" y="585"/>
                  </a:lnTo>
                  <a:lnTo>
                    <a:pt x="338" y="580"/>
                  </a:lnTo>
                  <a:lnTo>
                    <a:pt x="338" y="576"/>
                  </a:lnTo>
                  <a:lnTo>
                    <a:pt x="338" y="568"/>
                  </a:lnTo>
                  <a:lnTo>
                    <a:pt x="340" y="565"/>
                  </a:lnTo>
                  <a:lnTo>
                    <a:pt x="338" y="561"/>
                  </a:lnTo>
                  <a:lnTo>
                    <a:pt x="340" y="551"/>
                  </a:lnTo>
                  <a:lnTo>
                    <a:pt x="338" y="546"/>
                  </a:lnTo>
                  <a:lnTo>
                    <a:pt x="338" y="538"/>
                  </a:lnTo>
                  <a:lnTo>
                    <a:pt x="338" y="536"/>
                  </a:lnTo>
                  <a:lnTo>
                    <a:pt x="336" y="527"/>
                  </a:lnTo>
                  <a:lnTo>
                    <a:pt x="335" y="521"/>
                  </a:lnTo>
                  <a:lnTo>
                    <a:pt x="333" y="516"/>
                  </a:lnTo>
                  <a:lnTo>
                    <a:pt x="329" y="508"/>
                  </a:lnTo>
                  <a:lnTo>
                    <a:pt x="325" y="501"/>
                  </a:lnTo>
                  <a:lnTo>
                    <a:pt x="323" y="501"/>
                  </a:lnTo>
                  <a:lnTo>
                    <a:pt x="319" y="493"/>
                  </a:lnTo>
                  <a:lnTo>
                    <a:pt x="316" y="487"/>
                  </a:lnTo>
                  <a:lnTo>
                    <a:pt x="316" y="485"/>
                  </a:lnTo>
                  <a:lnTo>
                    <a:pt x="314" y="482"/>
                  </a:lnTo>
                  <a:lnTo>
                    <a:pt x="312" y="474"/>
                  </a:lnTo>
                  <a:lnTo>
                    <a:pt x="312" y="472"/>
                  </a:lnTo>
                  <a:lnTo>
                    <a:pt x="306" y="465"/>
                  </a:lnTo>
                  <a:lnTo>
                    <a:pt x="306" y="461"/>
                  </a:lnTo>
                  <a:lnTo>
                    <a:pt x="306" y="455"/>
                  </a:lnTo>
                  <a:lnTo>
                    <a:pt x="310" y="450"/>
                  </a:lnTo>
                  <a:lnTo>
                    <a:pt x="312" y="446"/>
                  </a:lnTo>
                  <a:lnTo>
                    <a:pt x="312" y="440"/>
                  </a:lnTo>
                  <a:lnTo>
                    <a:pt x="310" y="433"/>
                  </a:lnTo>
                  <a:lnTo>
                    <a:pt x="310" y="431"/>
                  </a:lnTo>
                  <a:lnTo>
                    <a:pt x="308" y="425"/>
                  </a:lnTo>
                  <a:lnTo>
                    <a:pt x="304" y="420"/>
                  </a:lnTo>
                  <a:lnTo>
                    <a:pt x="303" y="418"/>
                  </a:lnTo>
                  <a:lnTo>
                    <a:pt x="304" y="416"/>
                  </a:lnTo>
                  <a:lnTo>
                    <a:pt x="310" y="408"/>
                  </a:lnTo>
                  <a:lnTo>
                    <a:pt x="312" y="401"/>
                  </a:lnTo>
                  <a:lnTo>
                    <a:pt x="314" y="397"/>
                  </a:lnTo>
                  <a:lnTo>
                    <a:pt x="314" y="395"/>
                  </a:lnTo>
                  <a:lnTo>
                    <a:pt x="316" y="391"/>
                  </a:lnTo>
                  <a:lnTo>
                    <a:pt x="318" y="386"/>
                  </a:lnTo>
                  <a:lnTo>
                    <a:pt x="319" y="378"/>
                  </a:lnTo>
                  <a:lnTo>
                    <a:pt x="318" y="373"/>
                  </a:lnTo>
                  <a:lnTo>
                    <a:pt x="319" y="363"/>
                  </a:lnTo>
                  <a:lnTo>
                    <a:pt x="319" y="359"/>
                  </a:lnTo>
                  <a:lnTo>
                    <a:pt x="316" y="354"/>
                  </a:lnTo>
                  <a:lnTo>
                    <a:pt x="316" y="350"/>
                  </a:lnTo>
                  <a:lnTo>
                    <a:pt x="321" y="346"/>
                  </a:lnTo>
                  <a:lnTo>
                    <a:pt x="327" y="344"/>
                  </a:lnTo>
                  <a:lnTo>
                    <a:pt x="327" y="341"/>
                  </a:lnTo>
                  <a:lnTo>
                    <a:pt x="327" y="339"/>
                  </a:lnTo>
                  <a:lnTo>
                    <a:pt x="327" y="337"/>
                  </a:lnTo>
                  <a:lnTo>
                    <a:pt x="327" y="327"/>
                  </a:lnTo>
                  <a:lnTo>
                    <a:pt x="333" y="327"/>
                  </a:lnTo>
                  <a:lnTo>
                    <a:pt x="336" y="320"/>
                  </a:lnTo>
                  <a:lnTo>
                    <a:pt x="340" y="322"/>
                  </a:lnTo>
                  <a:lnTo>
                    <a:pt x="346" y="322"/>
                  </a:lnTo>
                  <a:lnTo>
                    <a:pt x="348" y="318"/>
                  </a:lnTo>
                  <a:lnTo>
                    <a:pt x="346" y="314"/>
                  </a:lnTo>
                  <a:lnTo>
                    <a:pt x="350" y="310"/>
                  </a:lnTo>
                  <a:lnTo>
                    <a:pt x="353" y="305"/>
                  </a:lnTo>
                  <a:lnTo>
                    <a:pt x="353" y="303"/>
                  </a:lnTo>
                  <a:lnTo>
                    <a:pt x="357" y="295"/>
                  </a:lnTo>
                  <a:lnTo>
                    <a:pt x="359" y="295"/>
                  </a:lnTo>
                  <a:lnTo>
                    <a:pt x="361" y="292"/>
                  </a:lnTo>
                  <a:lnTo>
                    <a:pt x="363" y="295"/>
                  </a:lnTo>
                  <a:lnTo>
                    <a:pt x="361" y="297"/>
                  </a:lnTo>
                  <a:lnTo>
                    <a:pt x="361" y="301"/>
                  </a:lnTo>
                  <a:lnTo>
                    <a:pt x="359" y="299"/>
                  </a:lnTo>
                  <a:lnTo>
                    <a:pt x="357" y="301"/>
                  </a:lnTo>
                  <a:lnTo>
                    <a:pt x="361" y="309"/>
                  </a:lnTo>
                  <a:lnTo>
                    <a:pt x="359" y="312"/>
                  </a:lnTo>
                  <a:lnTo>
                    <a:pt x="357" y="318"/>
                  </a:lnTo>
                  <a:lnTo>
                    <a:pt x="361" y="316"/>
                  </a:lnTo>
                  <a:lnTo>
                    <a:pt x="361" y="322"/>
                  </a:lnTo>
                  <a:lnTo>
                    <a:pt x="359" y="324"/>
                  </a:lnTo>
                  <a:lnTo>
                    <a:pt x="357" y="331"/>
                  </a:lnTo>
                  <a:lnTo>
                    <a:pt x="359" y="339"/>
                  </a:lnTo>
                  <a:lnTo>
                    <a:pt x="363" y="339"/>
                  </a:lnTo>
                  <a:lnTo>
                    <a:pt x="363" y="333"/>
                  </a:lnTo>
                  <a:lnTo>
                    <a:pt x="366" y="325"/>
                  </a:lnTo>
                  <a:lnTo>
                    <a:pt x="363" y="325"/>
                  </a:lnTo>
                  <a:lnTo>
                    <a:pt x="365" y="322"/>
                  </a:lnTo>
                  <a:lnTo>
                    <a:pt x="366" y="316"/>
                  </a:lnTo>
                  <a:lnTo>
                    <a:pt x="368" y="314"/>
                  </a:lnTo>
                  <a:lnTo>
                    <a:pt x="370" y="318"/>
                  </a:lnTo>
                  <a:lnTo>
                    <a:pt x="368" y="318"/>
                  </a:lnTo>
                  <a:lnTo>
                    <a:pt x="368" y="324"/>
                  </a:lnTo>
                  <a:lnTo>
                    <a:pt x="368" y="329"/>
                  </a:lnTo>
                  <a:lnTo>
                    <a:pt x="365" y="333"/>
                  </a:lnTo>
                  <a:lnTo>
                    <a:pt x="365" y="339"/>
                  </a:lnTo>
                  <a:lnTo>
                    <a:pt x="368" y="341"/>
                  </a:lnTo>
                  <a:lnTo>
                    <a:pt x="370" y="337"/>
                  </a:lnTo>
                  <a:lnTo>
                    <a:pt x="368" y="335"/>
                  </a:lnTo>
                  <a:lnTo>
                    <a:pt x="372" y="331"/>
                  </a:lnTo>
                  <a:lnTo>
                    <a:pt x="372" y="327"/>
                  </a:lnTo>
                  <a:lnTo>
                    <a:pt x="374" y="327"/>
                  </a:lnTo>
                  <a:lnTo>
                    <a:pt x="376" y="320"/>
                  </a:lnTo>
                  <a:lnTo>
                    <a:pt x="376" y="312"/>
                  </a:lnTo>
                  <a:lnTo>
                    <a:pt x="376" y="309"/>
                  </a:lnTo>
                  <a:lnTo>
                    <a:pt x="376" y="301"/>
                  </a:lnTo>
                  <a:lnTo>
                    <a:pt x="374" y="297"/>
                  </a:lnTo>
                  <a:lnTo>
                    <a:pt x="372" y="290"/>
                  </a:lnTo>
                  <a:lnTo>
                    <a:pt x="374" y="284"/>
                  </a:lnTo>
                  <a:lnTo>
                    <a:pt x="378" y="278"/>
                  </a:lnTo>
                  <a:lnTo>
                    <a:pt x="380" y="280"/>
                  </a:lnTo>
                  <a:lnTo>
                    <a:pt x="383" y="275"/>
                  </a:lnTo>
                  <a:lnTo>
                    <a:pt x="389" y="273"/>
                  </a:lnTo>
                  <a:lnTo>
                    <a:pt x="397" y="273"/>
                  </a:lnTo>
                  <a:lnTo>
                    <a:pt x="400" y="273"/>
                  </a:lnTo>
                  <a:lnTo>
                    <a:pt x="404" y="269"/>
                  </a:lnTo>
                  <a:lnTo>
                    <a:pt x="404" y="265"/>
                  </a:lnTo>
                  <a:lnTo>
                    <a:pt x="398" y="265"/>
                  </a:lnTo>
                  <a:lnTo>
                    <a:pt x="400" y="267"/>
                  </a:lnTo>
                  <a:lnTo>
                    <a:pt x="395" y="265"/>
                  </a:lnTo>
                  <a:lnTo>
                    <a:pt x="391" y="261"/>
                  </a:lnTo>
                  <a:lnTo>
                    <a:pt x="389" y="256"/>
                  </a:lnTo>
                  <a:lnTo>
                    <a:pt x="387" y="252"/>
                  </a:lnTo>
                  <a:lnTo>
                    <a:pt x="391" y="246"/>
                  </a:lnTo>
                  <a:lnTo>
                    <a:pt x="395" y="243"/>
                  </a:lnTo>
                  <a:lnTo>
                    <a:pt x="398" y="235"/>
                  </a:lnTo>
                  <a:lnTo>
                    <a:pt x="395" y="233"/>
                  </a:lnTo>
                  <a:lnTo>
                    <a:pt x="389" y="231"/>
                  </a:lnTo>
                  <a:lnTo>
                    <a:pt x="391" y="231"/>
                  </a:lnTo>
                  <a:lnTo>
                    <a:pt x="398" y="231"/>
                  </a:lnTo>
                  <a:lnTo>
                    <a:pt x="400" y="233"/>
                  </a:lnTo>
                  <a:lnTo>
                    <a:pt x="402" y="231"/>
                  </a:lnTo>
                  <a:lnTo>
                    <a:pt x="406" y="233"/>
                  </a:lnTo>
                  <a:lnTo>
                    <a:pt x="406" y="231"/>
                  </a:lnTo>
                  <a:lnTo>
                    <a:pt x="410" y="231"/>
                  </a:lnTo>
                  <a:lnTo>
                    <a:pt x="408" y="229"/>
                  </a:lnTo>
                  <a:lnTo>
                    <a:pt x="410" y="228"/>
                  </a:lnTo>
                  <a:lnTo>
                    <a:pt x="414" y="228"/>
                  </a:lnTo>
                  <a:lnTo>
                    <a:pt x="414" y="229"/>
                  </a:lnTo>
                  <a:lnTo>
                    <a:pt x="417" y="229"/>
                  </a:lnTo>
                  <a:lnTo>
                    <a:pt x="425" y="233"/>
                  </a:lnTo>
                  <a:lnTo>
                    <a:pt x="427" y="233"/>
                  </a:lnTo>
                  <a:lnTo>
                    <a:pt x="432" y="239"/>
                  </a:lnTo>
                  <a:lnTo>
                    <a:pt x="436" y="239"/>
                  </a:lnTo>
                  <a:lnTo>
                    <a:pt x="436" y="237"/>
                  </a:lnTo>
                  <a:lnTo>
                    <a:pt x="440" y="239"/>
                  </a:lnTo>
                  <a:lnTo>
                    <a:pt x="444" y="237"/>
                  </a:lnTo>
                  <a:lnTo>
                    <a:pt x="451" y="239"/>
                  </a:lnTo>
                  <a:lnTo>
                    <a:pt x="459" y="245"/>
                  </a:lnTo>
                  <a:lnTo>
                    <a:pt x="461" y="250"/>
                  </a:lnTo>
                  <a:lnTo>
                    <a:pt x="462" y="252"/>
                  </a:lnTo>
                  <a:lnTo>
                    <a:pt x="466" y="252"/>
                  </a:lnTo>
                  <a:lnTo>
                    <a:pt x="474" y="250"/>
                  </a:lnTo>
                  <a:lnTo>
                    <a:pt x="476" y="252"/>
                  </a:lnTo>
                  <a:lnTo>
                    <a:pt x="479" y="256"/>
                  </a:lnTo>
                  <a:lnTo>
                    <a:pt x="483" y="258"/>
                  </a:lnTo>
                  <a:lnTo>
                    <a:pt x="487" y="258"/>
                  </a:lnTo>
                  <a:lnTo>
                    <a:pt x="485" y="258"/>
                  </a:lnTo>
                  <a:lnTo>
                    <a:pt x="489" y="258"/>
                  </a:lnTo>
                  <a:lnTo>
                    <a:pt x="491" y="258"/>
                  </a:lnTo>
                  <a:lnTo>
                    <a:pt x="493" y="258"/>
                  </a:lnTo>
                  <a:lnTo>
                    <a:pt x="500" y="261"/>
                  </a:lnTo>
                  <a:lnTo>
                    <a:pt x="504" y="261"/>
                  </a:lnTo>
                  <a:lnTo>
                    <a:pt x="508" y="263"/>
                  </a:lnTo>
                  <a:lnTo>
                    <a:pt x="508" y="261"/>
                  </a:lnTo>
                  <a:lnTo>
                    <a:pt x="508" y="263"/>
                  </a:lnTo>
                  <a:lnTo>
                    <a:pt x="510" y="263"/>
                  </a:lnTo>
                  <a:lnTo>
                    <a:pt x="517" y="269"/>
                  </a:lnTo>
                  <a:lnTo>
                    <a:pt x="515" y="271"/>
                  </a:lnTo>
                  <a:lnTo>
                    <a:pt x="513" y="271"/>
                  </a:lnTo>
                  <a:lnTo>
                    <a:pt x="515" y="273"/>
                  </a:lnTo>
                  <a:lnTo>
                    <a:pt x="519" y="278"/>
                  </a:lnTo>
                  <a:lnTo>
                    <a:pt x="523" y="280"/>
                  </a:lnTo>
                  <a:lnTo>
                    <a:pt x="525" y="286"/>
                  </a:lnTo>
                  <a:lnTo>
                    <a:pt x="525" y="288"/>
                  </a:lnTo>
                  <a:lnTo>
                    <a:pt x="525" y="290"/>
                  </a:lnTo>
                  <a:lnTo>
                    <a:pt x="526" y="288"/>
                  </a:lnTo>
                  <a:lnTo>
                    <a:pt x="526" y="290"/>
                  </a:lnTo>
                  <a:lnTo>
                    <a:pt x="525" y="290"/>
                  </a:lnTo>
                  <a:lnTo>
                    <a:pt x="528" y="293"/>
                  </a:lnTo>
                  <a:lnTo>
                    <a:pt x="523" y="292"/>
                  </a:lnTo>
                  <a:lnTo>
                    <a:pt x="519" y="288"/>
                  </a:lnTo>
                  <a:lnTo>
                    <a:pt x="515" y="292"/>
                  </a:lnTo>
                  <a:lnTo>
                    <a:pt x="515" y="295"/>
                  </a:lnTo>
                  <a:lnTo>
                    <a:pt x="517" y="295"/>
                  </a:lnTo>
                  <a:lnTo>
                    <a:pt x="515" y="297"/>
                  </a:lnTo>
                  <a:lnTo>
                    <a:pt x="517" y="305"/>
                  </a:lnTo>
                  <a:lnTo>
                    <a:pt x="523" y="307"/>
                  </a:lnTo>
                  <a:lnTo>
                    <a:pt x="526" y="309"/>
                  </a:lnTo>
                  <a:lnTo>
                    <a:pt x="526" y="310"/>
                  </a:lnTo>
                  <a:lnTo>
                    <a:pt x="530" y="314"/>
                  </a:lnTo>
                  <a:lnTo>
                    <a:pt x="530" y="322"/>
                  </a:lnTo>
                  <a:lnTo>
                    <a:pt x="532" y="324"/>
                  </a:lnTo>
                  <a:lnTo>
                    <a:pt x="532" y="331"/>
                  </a:lnTo>
                  <a:lnTo>
                    <a:pt x="530" y="335"/>
                  </a:lnTo>
                  <a:lnTo>
                    <a:pt x="532" y="342"/>
                  </a:lnTo>
                  <a:lnTo>
                    <a:pt x="532" y="346"/>
                  </a:lnTo>
                  <a:lnTo>
                    <a:pt x="532" y="354"/>
                  </a:lnTo>
                  <a:lnTo>
                    <a:pt x="534" y="356"/>
                  </a:lnTo>
                  <a:lnTo>
                    <a:pt x="534" y="363"/>
                  </a:lnTo>
                  <a:lnTo>
                    <a:pt x="530" y="365"/>
                  </a:lnTo>
                  <a:lnTo>
                    <a:pt x="526" y="373"/>
                  </a:lnTo>
                  <a:lnTo>
                    <a:pt x="525" y="374"/>
                  </a:lnTo>
                  <a:lnTo>
                    <a:pt x="526" y="371"/>
                  </a:lnTo>
                  <a:lnTo>
                    <a:pt x="523" y="371"/>
                  </a:lnTo>
                  <a:lnTo>
                    <a:pt x="519" y="374"/>
                  </a:lnTo>
                  <a:lnTo>
                    <a:pt x="519" y="376"/>
                  </a:lnTo>
                  <a:lnTo>
                    <a:pt x="519" y="384"/>
                  </a:lnTo>
                  <a:lnTo>
                    <a:pt x="519" y="389"/>
                  </a:lnTo>
                  <a:lnTo>
                    <a:pt x="517" y="391"/>
                  </a:lnTo>
                  <a:lnTo>
                    <a:pt x="519" y="395"/>
                  </a:lnTo>
                  <a:lnTo>
                    <a:pt x="515" y="395"/>
                  </a:lnTo>
                  <a:lnTo>
                    <a:pt x="513" y="397"/>
                  </a:lnTo>
                  <a:lnTo>
                    <a:pt x="513" y="399"/>
                  </a:lnTo>
                  <a:lnTo>
                    <a:pt x="511" y="399"/>
                  </a:lnTo>
                  <a:lnTo>
                    <a:pt x="513" y="403"/>
                  </a:lnTo>
                  <a:lnTo>
                    <a:pt x="508" y="401"/>
                  </a:lnTo>
                  <a:lnTo>
                    <a:pt x="506" y="403"/>
                  </a:lnTo>
                  <a:lnTo>
                    <a:pt x="502" y="403"/>
                  </a:lnTo>
                  <a:lnTo>
                    <a:pt x="498" y="406"/>
                  </a:lnTo>
                  <a:lnTo>
                    <a:pt x="496" y="414"/>
                  </a:lnTo>
                  <a:lnTo>
                    <a:pt x="498" y="421"/>
                  </a:lnTo>
                  <a:lnTo>
                    <a:pt x="496" y="425"/>
                  </a:lnTo>
                  <a:lnTo>
                    <a:pt x="496" y="427"/>
                  </a:lnTo>
                  <a:lnTo>
                    <a:pt x="494" y="427"/>
                  </a:lnTo>
                  <a:lnTo>
                    <a:pt x="496" y="433"/>
                  </a:lnTo>
                  <a:lnTo>
                    <a:pt x="500" y="437"/>
                  </a:lnTo>
                  <a:lnTo>
                    <a:pt x="504" y="438"/>
                  </a:lnTo>
                  <a:lnTo>
                    <a:pt x="506" y="437"/>
                  </a:lnTo>
                  <a:lnTo>
                    <a:pt x="508" y="438"/>
                  </a:lnTo>
                  <a:lnTo>
                    <a:pt x="513" y="440"/>
                  </a:lnTo>
                  <a:lnTo>
                    <a:pt x="517" y="444"/>
                  </a:lnTo>
                  <a:lnTo>
                    <a:pt x="519" y="442"/>
                  </a:lnTo>
                  <a:lnTo>
                    <a:pt x="523" y="437"/>
                  </a:lnTo>
                  <a:lnTo>
                    <a:pt x="525" y="433"/>
                  </a:lnTo>
                  <a:lnTo>
                    <a:pt x="526" y="433"/>
                  </a:lnTo>
                  <a:lnTo>
                    <a:pt x="526" y="431"/>
                  </a:lnTo>
                  <a:lnTo>
                    <a:pt x="528" y="429"/>
                  </a:lnTo>
                  <a:lnTo>
                    <a:pt x="528" y="431"/>
                  </a:lnTo>
                  <a:lnTo>
                    <a:pt x="530" y="431"/>
                  </a:lnTo>
                  <a:lnTo>
                    <a:pt x="532" y="427"/>
                  </a:lnTo>
                  <a:lnTo>
                    <a:pt x="530" y="425"/>
                  </a:lnTo>
                  <a:lnTo>
                    <a:pt x="532" y="425"/>
                  </a:lnTo>
                  <a:lnTo>
                    <a:pt x="534" y="420"/>
                  </a:lnTo>
                  <a:lnTo>
                    <a:pt x="536" y="418"/>
                  </a:lnTo>
                  <a:lnTo>
                    <a:pt x="536" y="414"/>
                  </a:lnTo>
                  <a:lnTo>
                    <a:pt x="540" y="410"/>
                  </a:lnTo>
                  <a:lnTo>
                    <a:pt x="540" y="408"/>
                  </a:lnTo>
                  <a:lnTo>
                    <a:pt x="534" y="406"/>
                  </a:lnTo>
                  <a:lnTo>
                    <a:pt x="541" y="406"/>
                  </a:lnTo>
                  <a:lnTo>
                    <a:pt x="543" y="399"/>
                  </a:lnTo>
                  <a:lnTo>
                    <a:pt x="549" y="399"/>
                  </a:lnTo>
                  <a:lnTo>
                    <a:pt x="555" y="395"/>
                  </a:lnTo>
                  <a:lnTo>
                    <a:pt x="558" y="395"/>
                  </a:lnTo>
                  <a:lnTo>
                    <a:pt x="557" y="395"/>
                  </a:lnTo>
                  <a:lnTo>
                    <a:pt x="560" y="389"/>
                  </a:lnTo>
                  <a:lnTo>
                    <a:pt x="562" y="389"/>
                  </a:lnTo>
                  <a:lnTo>
                    <a:pt x="564" y="388"/>
                  </a:lnTo>
                  <a:lnTo>
                    <a:pt x="568" y="388"/>
                  </a:lnTo>
                  <a:lnTo>
                    <a:pt x="570" y="389"/>
                  </a:lnTo>
                  <a:lnTo>
                    <a:pt x="575" y="389"/>
                  </a:lnTo>
                  <a:lnTo>
                    <a:pt x="581" y="393"/>
                  </a:lnTo>
                  <a:lnTo>
                    <a:pt x="583" y="397"/>
                  </a:lnTo>
                  <a:lnTo>
                    <a:pt x="587" y="401"/>
                  </a:lnTo>
                  <a:lnTo>
                    <a:pt x="587" y="405"/>
                  </a:lnTo>
                  <a:lnTo>
                    <a:pt x="590" y="406"/>
                  </a:lnTo>
                  <a:lnTo>
                    <a:pt x="594" y="414"/>
                  </a:lnTo>
                  <a:lnTo>
                    <a:pt x="594" y="416"/>
                  </a:lnTo>
                  <a:lnTo>
                    <a:pt x="596" y="420"/>
                  </a:lnTo>
                  <a:lnTo>
                    <a:pt x="594" y="420"/>
                  </a:lnTo>
                  <a:lnTo>
                    <a:pt x="596" y="421"/>
                  </a:lnTo>
                  <a:lnTo>
                    <a:pt x="598" y="431"/>
                  </a:lnTo>
                  <a:lnTo>
                    <a:pt x="598" y="433"/>
                  </a:lnTo>
                  <a:lnTo>
                    <a:pt x="600" y="437"/>
                  </a:lnTo>
                  <a:lnTo>
                    <a:pt x="602" y="442"/>
                  </a:lnTo>
                  <a:lnTo>
                    <a:pt x="605" y="448"/>
                  </a:lnTo>
                  <a:lnTo>
                    <a:pt x="605" y="457"/>
                  </a:lnTo>
                  <a:lnTo>
                    <a:pt x="607" y="459"/>
                  </a:lnTo>
                  <a:lnTo>
                    <a:pt x="607" y="461"/>
                  </a:lnTo>
                  <a:lnTo>
                    <a:pt x="609" y="469"/>
                  </a:lnTo>
                  <a:lnTo>
                    <a:pt x="611" y="472"/>
                  </a:lnTo>
                  <a:lnTo>
                    <a:pt x="613" y="482"/>
                  </a:lnTo>
                  <a:lnTo>
                    <a:pt x="615" y="484"/>
                  </a:lnTo>
                  <a:lnTo>
                    <a:pt x="617" y="487"/>
                  </a:lnTo>
                  <a:lnTo>
                    <a:pt x="621" y="491"/>
                  </a:lnTo>
                  <a:lnTo>
                    <a:pt x="621" y="493"/>
                  </a:lnTo>
                  <a:lnTo>
                    <a:pt x="619" y="499"/>
                  </a:lnTo>
                  <a:lnTo>
                    <a:pt x="619" y="502"/>
                  </a:lnTo>
                  <a:lnTo>
                    <a:pt x="619" y="512"/>
                  </a:lnTo>
                  <a:lnTo>
                    <a:pt x="621" y="516"/>
                  </a:lnTo>
                  <a:lnTo>
                    <a:pt x="619" y="519"/>
                  </a:lnTo>
                  <a:lnTo>
                    <a:pt x="619" y="527"/>
                  </a:lnTo>
                  <a:lnTo>
                    <a:pt x="619" y="533"/>
                  </a:lnTo>
                  <a:lnTo>
                    <a:pt x="613" y="538"/>
                  </a:lnTo>
                  <a:lnTo>
                    <a:pt x="611" y="538"/>
                  </a:lnTo>
                  <a:lnTo>
                    <a:pt x="609" y="540"/>
                  </a:lnTo>
                  <a:lnTo>
                    <a:pt x="607" y="542"/>
                  </a:lnTo>
                  <a:lnTo>
                    <a:pt x="605" y="546"/>
                  </a:lnTo>
                  <a:lnTo>
                    <a:pt x="600" y="557"/>
                  </a:lnTo>
                  <a:lnTo>
                    <a:pt x="598" y="559"/>
                  </a:lnTo>
                  <a:lnTo>
                    <a:pt x="590" y="563"/>
                  </a:lnTo>
                  <a:lnTo>
                    <a:pt x="587" y="565"/>
                  </a:lnTo>
                  <a:lnTo>
                    <a:pt x="585" y="566"/>
                  </a:lnTo>
                  <a:lnTo>
                    <a:pt x="581" y="568"/>
                  </a:lnTo>
                  <a:lnTo>
                    <a:pt x="577" y="576"/>
                  </a:lnTo>
                  <a:lnTo>
                    <a:pt x="577" y="583"/>
                  </a:lnTo>
                  <a:lnTo>
                    <a:pt x="579" y="587"/>
                  </a:lnTo>
                  <a:lnTo>
                    <a:pt x="579" y="597"/>
                  </a:lnTo>
                  <a:lnTo>
                    <a:pt x="575" y="597"/>
                  </a:lnTo>
                  <a:lnTo>
                    <a:pt x="573" y="595"/>
                  </a:lnTo>
                  <a:lnTo>
                    <a:pt x="573" y="597"/>
                  </a:lnTo>
                  <a:lnTo>
                    <a:pt x="577" y="598"/>
                  </a:lnTo>
                  <a:lnTo>
                    <a:pt x="575" y="600"/>
                  </a:lnTo>
                  <a:lnTo>
                    <a:pt x="575" y="597"/>
                  </a:lnTo>
                  <a:lnTo>
                    <a:pt x="573" y="602"/>
                  </a:lnTo>
                  <a:lnTo>
                    <a:pt x="575" y="602"/>
                  </a:lnTo>
                  <a:lnTo>
                    <a:pt x="573" y="602"/>
                  </a:lnTo>
                  <a:lnTo>
                    <a:pt x="572" y="608"/>
                  </a:lnTo>
                  <a:lnTo>
                    <a:pt x="570" y="608"/>
                  </a:lnTo>
                  <a:lnTo>
                    <a:pt x="568" y="608"/>
                  </a:lnTo>
                  <a:lnTo>
                    <a:pt x="566" y="615"/>
                  </a:lnTo>
                  <a:lnTo>
                    <a:pt x="566" y="614"/>
                  </a:lnTo>
                  <a:lnTo>
                    <a:pt x="564" y="614"/>
                  </a:lnTo>
                  <a:lnTo>
                    <a:pt x="566" y="615"/>
                  </a:lnTo>
                  <a:lnTo>
                    <a:pt x="564" y="615"/>
                  </a:lnTo>
                  <a:lnTo>
                    <a:pt x="560" y="623"/>
                  </a:lnTo>
                  <a:lnTo>
                    <a:pt x="562" y="630"/>
                  </a:lnTo>
                  <a:lnTo>
                    <a:pt x="560" y="625"/>
                  </a:lnTo>
                  <a:lnTo>
                    <a:pt x="558" y="627"/>
                  </a:lnTo>
                  <a:lnTo>
                    <a:pt x="560" y="629"/>
                  </a:lnTo>
                  <a:lnTo>
                    <a:pt x="558" y="629"/>
                  </a:lnTo>
                  <a:lnTo>
                    <a:pt x="558" y="630"/>
                  </a:lnTo>
                  <a:close/>
                  <a:moveTo>
                    <a:pt x="366" y="229"/>
                  </a:moveTo>
                  <a:lnTo>
                    <a:pt x="368" y="231"/>
                  </a:lnTo>
                  <a:lnTo>
                    <a:pt x="368" y="233"/>
                  </a:lnTo>
                  <a:lnTo>
                    <a:pt x="366" y="235"/>
                  </a:lnTo>
                  <a:lnTo>
                    <a:pt x="363" y="233"/>
                  </a:lnTo>
                  <a:lnTo>
                    <a:pt x="365" y="233"/>
                  </a:lnTo>
                  <a:lnTo>
                    <a:pt x="366" y="233"/>
                  </a:lnTo>
                  <a:lnTo>
                    <a:pt x="366" y="231"/>
                  </a:lnTo>
                  <a:lnTo>
                    <a:pt x="366" y="229"/>
                  </a:lnTo>
                  <a:close/>
                  <a:moveTo>
                    <a:pt x="425" y="224"/>
                  </a:moveTo>
                  <a:lnTo>
                    <a:pt x="429" y="224"/>
                  </a:lnTo>
                  <a:lnTo>
                    <a:pt x="434" y="226"/>
                  </a:lnTo>
                  <a:lnTo>
                    <a:pt x="434" y="222"/>
                  </a:lnTo>
                  <a:lnTo>
                    <a:pt x="436" y="226"/>
                  </a:lnTo>
                  <a:lnTo>
                    <a:pt x="440" y="226"/>
                  </a:lnTo>
                  <a:lnTo>
                    <a:pt x="436" y="231"/>
                  </a:lnTo>
                  <a:lnTo>
                    <a:pt x="430" y="231"/>
                  </a:lnTo>
                  <a:lnTo>
                    <a:pt x="425" y="226"/>
                  </a:lnTo>
                  <a:lnTo>
                    <a:pt x="423" y="224"/>
                  </a:lnTo>
                  <a:lnTo>
                    <a:pt x="425" y="224"/>
                  </a:lnTo>
                  <a:close/>
                  <a:moveTo>
                    <a:pt x="355" y="229"/>
                  </a:moveTo>
                  <a:lnTo>
                    <a:pt x="361" y="231"/>
                  </a:lnTo>
                  <a:lnTo>
                    <a:pt x="361" y="233"/>
                  </a:lnTo>
                  <a:lnTo>
                    <a:pt x="357" y="235"/>
                  </a:lnTo>
                  <a:lnTo>
                    <a:pt x="359" y="233"/>
                  </a:lnTo>
                  <a:lnTo>
                    <a:pt x="357" y="231"/>
                  </a:lnTo>
                  <a:lnTo>
                    <a:pt x="355" y="231"/>
                  </a:lnTo>
                  <a:lnTo>
                    <a:pt x="357" y="231"/>
                  </a:lnTo>
                  <a:lnTo>
                    <a:pt x="355" y="229"/>
                  </a:lnTo>
                  <a:close/>
                  <a:moveTo>
                    <a:pt x="421" y="222"/>
                  </a:moveTo>
                  <a:lnTo>
                    <a:pt x="423" y="222"/>
                  </a:lnTo>
                  <a:lnTo>
                    <a:pt x="421" y="224"/>
                  </a:lnTo>
                  <a:lnTo>
                    <a:pt x="421" y="222"/>
                  </a:lnTo>
                  <a:close/>
                  <a:moveTo>
                    <a:pt x="421" y="220"/>
                  </a:moveTo>
                  <a:lnTo>
                    <a:pt x="417" y="220"/>
                  </a:lnTo>
                  <a:lnTo>
                    <a:pt x="417" y="216"/>
                  </a:lnTo>
                  <a:lnTo>
                    <a:pt x="421" y="220"/>
                  </a:lnTo>
                  <a:close/>
                  <a:moveTo>
                    <a:pt x="440" y="205"/>
                  </a:moveTo>
                  <a:lnTo>
                    <a:pt x="442" y="205"/>
                  </a:lnTo>
                  <a:lnTo>
                    <a:pt x="442" y="207"/>
                  </a:lnTo>
                  <a:lnTo>
                    <a:pt x="440" y="207"/>
                  </a:lnTo>
                  <a:lnTo>
                    <a:pt x="440" y="205"/>
                  </a:lnTo>
                  <a:close/>
                  <a:moveTo>
                    <a:pt x="442" y="205"/>
                  </a:moveTo>
                  <a:lnTo>
                    <a:pt x="442" y="207"/>
                  </a:lnTo>
                  <a:lnTo>
                    <a:pt x="442" y="205"/>
                  </a:lnTo>
                  <a:close/>
                  <a:moveTo>
                    <a:pt x="417" y="207"/>
                  </a:moveTo>
                  <a:lnTo>
                    <a:pt x="419" y="207"/>
                  </a:lnTo>
                  <a:lnTo>
                    <a:pt x="419" y="209"/>
                  </a:lnTo>
                  <a:lnTo>
                    <a:pt x="417" y="209"/>
                  </a:lnTo>
                  <a:lnTo>
                    <a:pt x="417" y="207"/>
                  </a:lnTo>
                  <a:close/>
                  <a:moveTo>
                    <a:pt x="438" y="203"/>
                  </a:moveTo>
                  <a:lnTo>
                    <a:pt x="440" y="205"/>
                  </a:lnTo>
                  <a:lnTo>
                    <a:pt x="440" y="207"/>
                  </a:lnTo>
                  <a:lnTo>
                    <a:pt x="438" y="203"/>
                  </a:lnTo>
                  <a:close/>
                  <a:moveTo>
                    <a:pt x="432" y="203"/>
                  </a:moveTo>
                  <a:lnTo>
                    <a:pt x="434" y="205"/>
                  </a:lnTo>
                  <a:lnTo>
                    <a:pt x="436" y="205"/>
                  </a:lnTo>
                  <a:lnTo>
                    <a:pt x="434" y="207"/>
                  </a:lnTo>
                  <a:lnTo>
                    <a:pt x="438" y="209"/>
                  </a:lnTo>
                  <a:lnTo>
                    <a:pt x="434" y="209"/>
                  </a:lnTo>
                  <a:lnTo>
                    <a:pt x="436" y="211"/>
                  </a:lnTo>
                  <a:lnTo>
                    <a:pt x="432" y="207"/>
                  </a:lnTo>
                  <a:lnTo>
                    <a:pt x="432" y="205"/>
                  </a:lnTo>
                  <a:lnTo>
                    <a:pt x="432" y="203"/>
                  </a:lnTo>
                  <a:close/>
                  <a:moveTo>
                    <a:pt x="265" y="162"/>
                  </a:moveTo>
                  <a:lnTo>
                    <a:pt x="267" y="162"/>
                  </a:lnTo>
                  <a:lnTo>
                    <a:pt x="269" y="165"/>
                  </a:lnTo>
                  <a:lnTo>
                    <a:pt x="269" y="169"/>
                  </a:lnTo>
                  <a:lnTo>
                    <a:pt x="271" y="171"/>
                  </a:lnTo>
                  <a:lnTo>
                    <a:pt x="271" y="169"/>
                  </a:lnTo>
                  <a:lnTo>
                    <a:pt x="271" y="171"/>
                  </a:lnTo>
                  <a:lnTo>
                    <a:pt x="271" y="173"/>
                  </a:lnTo>
                  <a:lnTo>
                    <a:pt x="269" y="171"/>
                  </a:lnTo>
                  <a:lnTo>
                    <a:pt x="267" y="173"/>
                  </a:lnTo>
                  <a:lnTo>
                    <a:pt x="265" y="169"/>
                  </a:lnTo>
                  <a:lnTo>
                    <a:pt x="263" y="164"/>
                  </a:lnTo>
                  <a:lnTo>
                    <a:pt x="265" y="162"/>
                  </a:lnTo>
                  <a:close/>
                  <a:moveTo>
                    <a:pt x="192" y="81"/>
                  </a:moveTo>
                  <a:lnTo>
                    <a:pt x="193" y="81"/>
                  </a:lnTo>
                  <a:lnTo>
                    <a:pt x="192" y="81"/>
                  </a:lnTo>
                  <a:lnTo>
                    <a:pt x="188" y="81"/>
                  </a:lnTo>
                  <a:lnTo>
                    <a:pt x="192" y="81"/>
                  </a:lnTo>
                  <a:close/>
                  <a:moveTo>
                    <a:pt x="214" y="318"/>
                  </a:moveTo>
                  <a:lnTo>
                    <a:pt x="208" y="316"/>
                  </a:lnTo>
                  <a:lnTo>
                    <a:pt x="207" y="312"/>
                  </a:lnTo>
                  <a:lnTo>
                    <a:pt x="203" y="310"/>
                  </a:lnTo>
                  <a:lnTo>
                    <a:pt x="203" y="309"/>
                  </a:lnTo>
                  <a:lnTo>
                    <a:pt x="203" y="307"/>
                  </a:lnTo>
                  <a:lnTo>
                    <a:pt x="203" y="305"/>
                  </a:lnTo>
                  <a:lnTo>
                    <a:pt x="205" y="297"/>
                  </a:lnTo>
                  <a:lnTo>
                    <a:pt x="208" y="293"/>
                  </a:lnTo>
                  <a:lnTo>
                    <a:pt x="207" y="290"/>
                  </a:lnTo>
                  <a:lnTo>
                    <a:pt x="205" y="288"/>
                  </a:lnTo>
                  <a:lnTo>
                    <a:pt x="201" y="293"/>
                  </a:lnTo>
                  <a:lnTo>
                    <a:pt x="195" y="293"/>
                  </a:lnTo>
                  <a:lnTo>
                    <a:pt x="193" y="293"/>
                  </a:lnTo>
                  <a:lnTo>
                    <a:pt x="192" y="292"/>
                  </a:lnTo>
                  <a:lnTo>
                    <a:pt x="190" y="293"/>
                  </a:lnTo>
                  <a:lnTo>
                    <a:pt x="193" y="288"/>
                  </a:lnTo>
                  <a:lnTo>
                    <a:pt x="192" y="284"/>
                  </a:lnTo>
                  <a:lnTo>
                    <a:pt x="195" y="280"/>
                  </a:lnTo>
                  <a:lnTo>
                    <a:pt x="195" y="277"/>
                  </a:lnTo>
                  <a:lnTo>
                    <a:pt x="195" y="273"/>
                  </a:lnTo>
                  <a:lnTo>
                    <a:pt x="193" y="271"/>
                  </a:lnTo>
                  <a:lnTo>
                    <a:pt x="195" y="271"/>
                  </a:lnTo>
                  <a:lnTo>
                    <a:pt x="197" y="269"/>
                  </a:lnTo>
                  <a:lnTo>
                    <a:pt x="195" y="265"/>
                  </a:lnTo>
                  <a:lnTo>
                    <a:pt x="193" y="263"/>
                  </a:lnTo>
                  <a:lnTo>
                    <a:pt x="192" y="261"/>
                  </a:lnTo>
                  <a:lnTo>
                    <a:pt x="195" y="258"/>
                  </a:lnTo>
                  <a:lnTo>
                    <a:pt x="190" y="254"/>
                  </a:lnTo>
                  <a:lnTo>
                    <a:pt x="188" y="252"/>
                  </a:lnTo>
                  <a:lnTo>
                    <a:pt x="182" y="252"/>
                  </a:lnTo>
                  <a:lnTo>
                    <a:pt x="180" y="250"/>
                  </a:lnTo>
                  <a:lnTo>
                    <a:pt x="178" y="248"/>
                  </a:lnTo>
                  <a:lnTo>
                    <a:pt x="173" y="250"/>
                  </a:lnTo>
                  <a:lnTo>
                    <a:pt x="169" y="248"/>
                  </a:lnTo>
                  <a:lnTo>
                    <a:pt x="169" y="246"/>
                  </a:lnTo>
                  <a:lnTo>
                    <a:pt x="173" y="241"/>
                  </a:lnTo>
                  <a:lnTo>
                    <a:pt x="171" y="241"/>
                  </a:lnTo>
                  <a:lnTo>
                    <a:pt x="171" y="235"/>
                  </a:lnTo>
                  <a:lnTo>
                    <a:pt x="163" y="233"/>
                  </a:lnTo>
                  <a:lnTo>
                    <a:pt x="160" y="233"/>
                  </a:lnTo>
                  <a:lnTo>
                    <a:pt x="154" y="233"/>
                  </a:lnTo>
                  <a:lnTo>
                    <a:pt x="150" y="229"/>
                  </a:lnTo>
                  <a:lnTo>
                    <a:pt x="146" y="231"/>
                  </a:lnTo>
                  <a:lnTo>
                    <a:pt x="144" y="229"/>
                  </a:lnTo>
                  <a:lnTo>
                    <a:pt x="143" y="231"/>
                  </a:lnTo>
                  <a:lnTo>
                    <a:pt x="141" y="228"/>
                  </a:lnTo>
                  <a:lnTo>
                    <a:pt x="135" y="229"/>
                  </a:lnTo>
                  <a:lnTo>
                    <a:pt x="133" y="229"/>
                  </a:lnTo>
                  <a:lnTo>
                    <a:pt x="133" y="231"/>
                  </a:lnTo>
                  <a:lnTo>
                    <a:pt x="129" y="231"/>
                  </a:lnTo>
                  <a:lnTo>
                    <a:pt x="128" y="229"/>
                  </a:lnTo>
                  <a:lnTo>
                    <a:pt x="124" y="228"/>
                  </a:lnTo>
                  <a:lnTo>
                    <a:pt x="120" y="229"/>
                  </a:lnTo>
                  <a:lnTo>
                    <a:pt x="120" y="228"/>
                  </a:lnTo>
                  <a:lnTo>
                    <a:pt x="118" y="229"/>
                  </a:lnTo>
                  <a:lnTo>
                    <a:pt x="116" y="228"/>
                  </a:lnTo>
                  <a:lnTo>
                    <a:pt x="114" y="226"/>
                  </a:lnTo>
                  <a:lnTo>
                    <a:pt x="109" y="224"/>
                  </a:lnTo>
                  <a:lnTo>
                    <a:pt x="103" y="222"/>
                  </a:lnTo>
                  <a:lnTo>
                    <a:pt x="97" y="218"/>
                  </a:lnTo>
                  <a:lnTo>
                    <a:pt x="90" y="216"/>
                  </a:lnTo>
                  <a:lnTo>
                    <a:pt x="88" y="216"/>
                  </a:lnTo>
                  <a:lnTo>
                    <a:pt x="84" y="216"/>
                  </a:lnTo>
                  <a:lnTo>
                    <a:pt x="77" y="214"/>
                  </a:lnTo>
                  <a:lnTo>
                    <a:pt x="75" y="214"/>
                  </a:lnTo>
                  <a:lnTo>
                    <a:pt x="69" y="213"/>
                  </a:lnTo>
                  <a:lnTo>
                    <a:pt x="65" y="213"/>
                  </a:lnTo>
                  <a:lnTo>
                    <a:pt x="58" y="211"/>
                  </a:lnTo>
                  <a:lnTo>
                    <a:pt x="56" y="209"/>
                  </a:lnTo>
                  <a:lnTo>
                    <a:pt x="49" y="209"/>
                  </a:lnTo>
                  <a:lnTo>
                    <a:pt x="41" y="207"/>
                  </a:lnTo>
                  <a:lnTo>
                    <a:pt x="37" y="205"/>
                  </a:lnTo>
                  <a:lnTo>
                    <a:pt x="30" y="205"/>
                  </a:lnTo>
                  <a:lnTo>
                    <a:pt x="26" y="203"/>
                  </a:lnTo>
                  <a:lnTo>
                    <a:pt x="22" y="203"/>
                  </a:lnTo>
                  <a:lnTo>
                    <a:pt x="22" y="199"/>
                  </a:lnTo>
                  <a:lnTo>
                    <a:pt x="18" y="192"/>
                  </a:lnTo>
                  <a:lnTo>
                    <a:pt x="15" y="186"/>
                  </a:lnTo>
                  <a:lnTo>
                    <a:pt x="11" y="186"/>
                  </a:lnTo>
                  <a:lnTo>
                    <a:pt x="11" y="184"/>
                  </a:lnTo>
                  <a:lnTo>
                    <a:pt x="7" y="184"/>
                  </a:lnTo>
                  <a:lnTo>
                    <a:pt x="9" y="182"/>
                  </a:lnTo>
                  <a:lnTo>
                    <a:pt x="7" y="181"/>
                  </a:lnTo>
                  <a:lnTo>
                    <a:pt x="5" y="182"/>
                  </a:lnTo>
                  <a:lnTo>
                    <a:pt x="1" y="184"/>
                  </a:lnTo>
                  <a:lnTo>
                    <a:pt x="0" y="181"/>
                  </a:lnTo>
                  <a:lnTo>
                    <a:pt x="7" y="175"/>
                  </a:lnTo>
                  <a:lnTo>
                    <a:pt x="9" y="177"/>
                  </a:lnTo>
                  <a:lnTo>
                    <a:pt x="11" y="175"/>
                  </a:lnTo>
                  <a:lnTo>
                    <a:pt x="18" y="171"/>
                  </a:lnTo>
                  <a:lnTo>
                    <a:pt x="22" y="169"/>
                  </a:lnTo>
                  <a:lnTo>
                    <a:pt x="28" y="167"/>
                  </a:lnTo>
                  <a:lnTo>
                    <a:pt x="32" y="164"/>
                  </a:lnTo>
                  <a:lnTo>
                    <a:pt x="35" y="160"/>
                  </a:lnTo>
                  <a:lnTo>
                    <a:pt x="39" y="154"/>
                  </a:lnTo>
                  <a:lnTo>
                    <a:pt x="43" y="152"/>
                  </a:lnTo>
                  <a:lnTo>
                    <a:pt x="52" y="150"/>
                  </a:lnTo>
                  <a:lnTo>
                    <a:pt x="56" y="150"/>
                  </a:lnTo>
                  <a:lnTo>
                    <a:pt x="64" y="149"/>
                  </a:lnTo>
                  <a:lnTo>
                    <a:pt x="69" y="149"/>
                  </a:lnTo>
                  <a:lnTo>
                    <a:pt x="75" y="145"/>
                  </a:lnTo>
                  <a:lnTo>
                    <a:pt x="82" y="139"/>
                  </a:lnTo>
                  <a:lnTo>
                    <a:pt x="86" y="135"/>
                  </a:lnTo>
                  <a:lnTo>
                    <a:pt x="88" y="132"/>
                  </a:lnTo>
                  <a:lnTo>
                    <a:pt x="92" y="132"/>
                  </a:lnTo>
                  <a:lnTo>
                    <a:pt x="99" y="130"/>
                  </a:lnTo>
                  <a:lnTo>
                    <a:pt x="103" y="126"/>
                  </a:lnTo>
                  <a:lnTo>
                    <a:pt x="105" y="118"/>
                  </a:lnTo>
                  <a:lnTo>
                    <a:pt x="111" y="115"/>
                  </a:lnTo>
                  <a:lnTo>
                    <a:pt x="112" y="113"/>
                  </a:lnTo>
                  <a:lnTo>
                    <a:pt x="116" y="109"/>
                  </a:lnTo>
                  <a:lnTo>
                    <a:pt x="120" y="105"/>
                  </a:lnTo>
                  <a:lnTo>
                    <a:pt x="126" y="103"/>
                  </a:lnTo>
                  <a:lnTo>
                    <a:pt x="131" y="98"/>
                  </a:lnTo>
                  <a:lnTo>
                    <a:pt x="135" y="90"/>
                  </a:lnTo>
                  <a:lnTo>
                    <a:pt x="143" y="86"/>
                  </a:lnTo>
                  <a:lnTo>
                    <a:pt x="144" y="83"/>
                  </a:lnTo>
                  <a:lnTo>
                    <a:pt x="148" y="83"/>
                  </a:lnTo>
                  <a:lnTo>
                    <a:pt x="148" y="81"/>
                  </a:lnTo>
                  <a:lnTo>
                    <a:pt x="154" y="79"/>
                  </a:lnTo>
                  <a:lnTo>
                    <a:pt x="161" y="77"/>
                  </a:lnTo>
                  <a:lnTo>
                    <a:pt x="165" y="75"/>
                  </a:lnTo>
                  <a:lnTo>
                    <a:pt x="173" y="77"/>
                  </a:lnTo>
                  <a:lnTo>
                    <a:pt x="178" y="75"/>
                  </a:lnTo>
                  <a:lnTo>
                    <a:pt x="180" y="77"/>
                  </a:lnTo>
                  <a:lnTo>
                    <a:pt x="184" y="79"/>
                  </a:lnTo>
                  <a:lnTo>
                    <a:pt x="184" y="83"/>
                  </a:lnTo>
                  <a:lnTo>
                    <a:pt x="182" y="83"/>
                  </a:lnTo>
                  <a:lnTo>
                    <a:pt x="178" y="85"/>
                  </a:lnTo>
                  <a:lnTo>
                    <a:pt x="175" y="85"/>
                  </a:lnTo>
                  <a:lnTo>
                    <a:pt x="167" y="85"/>
                  </a:lnTo>
                  <a:lnTo>
                    <a:pt x="167" y="86"/>
                  </a:lnTo>
                  <a:lnTo>
                    <a:pt x="169" y="90"/>
                  </a:lnTo>
                  <a:lnTo>
                    <a:pt x="161" y="96"/>
                  </a:lnTo>
                  <a:lnTo>
                    <a:pt x="158" y="100"/>
                  </a:lnTo>
                  <a:lnTo>
                    <a:pt x="156" y="103"/>
                  </a:lnTo>
                  <a:lnTo>
                    <a:pt x="150" y="105"/>
                  </a:lnTo>
                  <a:lnTo>
                    <a:pt x="150" y="111"/>
                  </a:lnTo>
                  <a:lnTo>
                    <a:pt x="146" y="113"/>
                  </a:lnTo>
                  <a:lnTo>
                    <a:pt x="146" y="117"/>
                  </a:lnTo>
                  <a:lnTo>
                    <a:pt x="143" y="118"/>
                  </a:lnTo>
                  <a:lnTo>
                    <a:pt x="143" y="126"/>
                  </a:lnTo>
                  <a:lnTo>
                    <a:pt x="139" y="130"/>
                  </a:lnTo>
                  <a:lnTo>
                    <a:pt x="137" y="130"/>
                  </a:lnTo>
                  <a:lnTo>
                    <a:pt x="135" y="139"/>
                  </a:lnTo>
                  <a:lnTo>
                    <a:pt x="135" y="145"/>
                  </a:lnTo>
                  <a:lnTo>
                    <a:pt x="137" y="149"/>
                  </a:lnTo>
                  <a:lnTo>
                    <a:pt x="135" y="152"/>
                  </a:lnTo>
                  <a:lnTo>
                    <a:pt x="137" y="152"/>
                  </a:lnTo>
                  <a:lnTo>
                    <a:pt x="139" y="152"/>
                  </a:lnTo>
                  <a:lnTo>
                    <a:pt x="139" y="149"/>
                  </a:lnTo>
                  <a:lnTo>
                    <a:pt x="143" y="143"/>
                  </a:lnTo>
                  <a:lnTo>
                    <a:pt x="141" y="143"/>
                  </a:lnTo>
                  <a:lnTo>
                    <a:pt x="143" y="141"/>
                  </a:lnTo>
                  <a:lnTo>
                    <a:pt x="144" y="141"/>
                  </a:lnTo>
                  <a:lnTo>
                    <a:pt x="146" y="137"/>
                  </a:lnTo>
                  <a:lnTo>
                    <a:pt x="152" y="133"/>
                  </a:lnTo>
                  <a:lnTo>
                    <a:pt x="158" y="130"/>
                  </a:lnTo>
                  <a:lnTo>
                    <a:pt x="160" y="130"/>
                  </a:lnTo>
                  <a:lnTo>
                    <a:pt x="156" y="133"/>
                  </a:lnTo>
                  <a:lnTo>
                    <a:pt x="152" y="137"/>
                  </a:lnTo>
                  <a:lnTo>
                    <a:pt x="150" y="145"/>
                  </a:lnTo>
                  <a:lnTo>
                    <a:pt x="154" y="137"/>
                  </a:lnTo>
                  <a:lnTo>
                    <a:pt x="163" y="133"/>
                  </a:lnTo>
                  <a:lnTo>
                    <a:pt x="169" y="135"/>
                  </a:lnTo>
                  <a:lnTo>
                    <a:pt x="176" y="133"/>
                  </a:lnTo>
                  <a:lnTo>
                    <a:pt x="180" y="135"/>
                  </a:lnTo>
                  <a:lnTo>
                    <a:pt x="182" y="135"/>
                  </a:lnTo>
                  <a:lnTo>
                    <a:pt x="186" y="137"/>
                  </a:lnTo>
                  <a:lnTo>
                    <a:pt x="188" y="137"/>
                  </a:lnTo>
                  <a:lnTo>
                    <a:pt x="190" y="141"/>
                  </a:lnTo>
                  <a:lnTo>
                    <a:pt x="192" y="141"/>
                  </a:lnTo>
                  <a:lnTo>
                    <a:pt x="192" y="139"/>
                  </a:lnTo>
                  <a:lnTo>
                    <a:pt x="193" y="143"/>
                  </a:lnTo>
                  <a:lnTo>
                    <a:pt x="195" y="143"/>
                  </a:lnTo>
                  <a:lnTo>
                    <a:pt x="199" y="145"/>
                  </a:lnTo>
                  <a:lnTo>
                    <a:pt x="201" y="150"/>
                  </a:lnTo>
                  <a:lnTo>
                    <a:pt x="205" y="154"/>
                  </a:lnTo>
                  <a:lnTo>
                    <a:pt x="207" y="158"/>
                  </a:lnTo>
                  <a:lnTo>
                    <a:pt x="208" y="160"/>
                  </a:lnTo>
                  <a:lnTo>
                    <a:pt x="210" y="162"/>
                  </a:lnTo>
                  <a:lnTo>
                    <a:pt x="212" y="164"/>
                  </a:lnTo>
                  <a:lnTo>
                    <a:pt x="216" y="164"/>
                  </a:lnTo>
                  <a:lnTo>
                    <a:pt x="214" y="165"/>
                  </a:lnTo>
                  <a:lnTo>
                    <a:pt x="216" y="167"/>
                  </a:lnTo>
                  <a:lnTo>
                    <a:pt x="216" y="169"/>
                  </a:lnTo>
                  <a:lnTo>
                    <a:pt x="218" y="173"/>
                  </a:lnTo>
                  <a:lnTo>
                    <a:pt x="225" y="173"/>
                  </a:lnTo>
                  <a:lnTo>
                    <a:pt x="231" y="171"/>
                  </a:lnTo>
                  <a:lnTo>
                    <a:pt x="235" y="171"/>
                  </a:lnTo>
                  <a:lnTo>
                    <a:pt x="237" y="169"/>
                  </a:lnTo>
                  <a:lnTo>
                    <a:pt x="242" y="167"/>
                  </a:lnTo>
                  <a:lnTo>
                    <a:pt x="246" y="169"/>
                  </a:lnTo>
                  <a:lnTo>
                    <a:pt x="248" y="173"/>
                  </a:lnTo>
                  <a:lnTo>
                    <a:pt x="250" y="173"/>
                  </a:lnTo>
                  <a:lnTo>
                    <a:pt x="254" y="177"/>
                  </a:lnTo>
                  <a:lnTo>
                    <a:pt x="257" y="175"/>
                  </a:lnTo>
                  <a:lnTo>
                    <a:pt x="259" y="171"/>
                  </a:lnTo>
                  <a:lnTo>
                    <a:pt x="261" y="171"/>
                  </a:lnTo>
                  <a:lnTo>
                    <a:pt x="265" y="175"/>
                  </a:lnTo>
                  <a:lnTo>
                    <a:pt x="269" y="175"/>
                  </a:lnTo>
                  <a:lnTo>
                    <a:pt x="269" y="177"/>
                  </a:lnTo>
                  <a:lnTo>
                    <a:pt x="271" y="173"/>
                  </a:lnTo>
                  <a:lnTo>
                    <a:pt x="272" y="173"/>
                  </a:lnTo>
                  <a:lnTo>
                    <a:pt x="274" y="167"/>
                  </a:lnTo>
                  <a:lnTo>
                    <a:pt x="280" y="162"/>
                  </a:lnTo>
                  <a:lnTo>
                    <a:pt x="282" y="162"/>
                  </a:lnTo>
                  <a:lnTo>
                    <a:pt x="289" y="158"/>
                  </a:lnTo>
                  <a:lnTo>
                    <a:pt x="291" y="156"/>
                  </a:lnTo>
                  <a:lnTo>
                    <a:pt x="299" y="150"/>
                  </a:lnTo>
                  <a:lnTo>
                    <a:pt x="301" y="149"/>
                  </a:lnTo>
                  <a:lnTo>
                    <a:pt x="306" y="149"/>
                  </a:lnTo>
                  <a:lnTo>
                    <a:pt x="314" y="145"/>
                  </a:lnTo>
                  <a:lnTo>
                    <a:pt x="319" y="143"/>
                  </a:lnTo>
                  <a:lnTo>
                    <a:pt x="329" y="145"/>
                  </a:lnTo>
                  <a:lnTo>
                    <a:pt x="336" y="143"/>
                  </a:lnTo>
                  <a:lnTo>
                    <a:pt x="342" y="143"/>
                  </a:lnTo>
                  <a:lnTo>
                    <a:pt x="348" y="143"/>
                  </a:lnTo>
                  <a:lnTo>
                    <a:pt x="350" y="141"/>
                  </a:lnTo>
                  <a:lnTo>
                    <a:pt x="357" y="137"/>
                  </a:lnTo>
                  <a:lnTo>
                    <a:pt x="363" y="133"/>
                  </a:lnTo>
                  <a:lnTo>
                    <a:pt x="370" y="132"/>
                  </a:lnTo>
                  <a:lnTo>
                    <a:pt x="378" y="132"/>
                  </a:lnTo>
                  <a:lnTo>
                    <a:pt x="385" y="130"/>
                  </a:lnTo>
                  <a:lnTo>
                    <a:pt x="382" y="133"/>
                  </a:lnTo>
                  <a:lnTo>
                    <a:pt x="380" y="137"/>
                  </a:lnTo>
                  <a:lnTo>
                    <a:pt x="382" y="139"/>
                  </a:lnTo>
                  <a:lnTo>
                    <a:pt x="382" y="147"/>
                  </a:lnTo>
                  <a:lnTo>
                    <a:pt x="382" y="152"/>
                  </a:lnTo>
                  <a:lnTo>
                    <a:pt x="380" y="154"/>
                  </a:lnTo>
                  <a:lnTo>
                    <a:pt x="383" y="160"/>
                  </a:lnTo>
                  <a:lnTo>
                    <a:pt x="387" y="160"/>
                  </a:lnTo>
                  <a:lnTo>
                    <a:pt x="389" y="158"/>
                  </a:lnTo>
                  <a:lnTo>
                    <a:pt x="391" y="160"/>
                  </a:lnTo>
                  <a:lnTo>
                    <a:pt x="395" y="158"/>
                  </a:lnTo>
                  <a:lnTo>
                    <a:pt x="398" y="162"/>
                  </a:lnTo>
                  <a:lnTo>
                    <a:pt x="402" y="160"/>
                  </a:lnTo>
                  <a:lnTo>
                    <a:pt x="408" y="156"/>
                  </a:lnTo>
                  <a:lnTo>
                    <a:pt x="412" y="156"/>
                  </a:lnTo>
                  <a:lnTo>
                    <a:pt x="415" y="160"/>
                  </a:lnTo>
                  <a:lnTo>
                    <a:pt x="414" y="160"/>
                  </a:lnTo>
                  <a:lnTo>
                    <a:pt x="414" y="162"/>
                  </a:lnTo>
                  <a:lnTo>
                    <a:pt x="415" y="162"/>
                  </a:lnTo>
                  <a:lnTo>
                    <a:pt x="421" y="158"/>
                  </a:lnTo>
                  <a:lnTo>
                    <a:pt x="423" y="160"/>
                  </a:lnTo>
                  <a:lnTo>
                    <a:pt x="423" y="158"/>
                  </a:lnTo>
                  <a:lnTo>
                    <a:pt x="423" y="156"/>
                  </a:lnTo>
                  <a:lnTo>
                    <a:pt x="425" y="152"/>
                  </a:lnTo>
                  <a:lnTo>
                    <a:pt x="430" y="150"/>
                  </a:lnTo>
                  <a:lnTo>
                    <a:pt x="436" y="152"/>
                  </a:lnTo>
                  <a:lnTo>
                    <a:pt x="438" y="147"/>
                  </a:lnTo>
                  <a:lnTo>
                    <a:pt x="446" y="147"/>
                  </a:lnTo>
                  <a:lnTo>
                    <a:pt x="447" y="149"/>
                  </a:lnTo>
                  <a:lnTo>
                    <a:pt x="446" y="158"/>
                  </a:lnTo>
                  <a:lnTo>
                    <a:pt x="447" y="164"/>
                  </a:lnTo>
                  <a:lnTo>
                    <a:pt x="451" y="167"/>
                  </a:lnTo>
                  <a:lnTo>
                    <a:pt x="449" y="169"/>
                  </a:lnTo>
                  <a:lnTo>
                    <a:pt x="451" y="177"/>
                  </a:lnTo>
                  <a:lnTo>
                    <a:pt x="455" y="181"/>
                  </a:lnTo>
                  <a:lnTo>
                    <a:pt x="459" y="184"/>
                  </a:lnTo>
                  <a:lnTo>
                    <a:pt x="461" y="188"/>
                  </a:lnTo>
                  <a:lnTo>
                    <a:pt x="462" y="190"/>
                  </a:lnTo>
                  <a:lnTo>
                    <a:pt x="464" y="194"/>
                  </a:lnTo>
                  <a:lnTo>
                    <a:pt x="468" y="192"/>
                  </a:lnTo>
                  <a:lnTo>
                    <a:pt x="472" y="186"/>
                  </a:lnTo>
                  <a:lnTo>
                    <a:pt x="478" y="188"/>
                  </a:lnTo>
                  <a:lnTo>
                    <a:pt x="485" y="184"/>
                  </a:lnTo>
                  <a:lnTo>
                    <a:pt x="491" y="184"/>
                  </a:lnTo>
                  <a:lnTo>
                    <a:pt x="502" y="196"/>
                  </a:lnTo>
                  <a:lnTo>
                    <a:pt x="500" y="201"/>
                  </a:lnTo>
                  <a:lnTo>
                    <a:pt x="498" y="201"/>
                  </a:lnTo>
                  <a:lnTo>
                    <a:pt x="496" y="203"/>
                  </a:lnTo>
                  <a:lnTo>
                    <a:pt x="494" y="205"/>
                  </a:lnTo>
                  <a:lnTo>
                    <a:pt x="494" y="203"/>
                  </a:lnTo>
                  <a:lnTo>
                    <a:pt x="493" y="205"/>
                  </a:lnTo>
                  <a:lnTo>
                    <a:pt x="491" y="201"/>
                  </a:lnTo>
                  <a:lnTo>
                    <a:pt x="489" y="203"/>
                  </a:lnTo>
                  <a:lnTo>
                    <a:pt x="489" y="201"/>
                  </a:lnTo>
                  <a:lnTo>
                    <a:pt x="483" y="205"/>
                  </a:lnTo>
                  <a:lnTo>
                    <a:pt x="481" y="203"/>
                  </a:lnTo>
                  <a:lnTo>
                    <a:pt x="479" y="203"/>
                  </a:lnTo>
                  <a:lnTo>
                    <a:pt x="478" y="205"/>
                  </a:lnTo>
                  <a:lnTo>
                    <a:pt x="476" y="201"/>
                  </a:lnTo>
                  <a:lnTo>
                    <a:pt x="474" y="203"/>
                  </a:lnTo>
                  <a:lnTo>
                    <a:pt x="474" y="201"/>
                  </a:lnTo>
                  <a:lnTo>
                    <a:pt x="472" y="201"/>
                  </a:lnTo>
                  <a:lnTo>
                    <a:pt x="472" y="199"/>
                  </a:lnTo>
                  <a:lnTo>
                    <a:pt x="472" y="201"/>
                  </a:lnTo>
                  <a:lnTo>
                    <a:pt x="470" y="199"/>
                  </a:lnTo>
                  <a:lnTo>
                    <a:pt x="468" y="203"/>
                  </a:lnTo>
                  <a:lnTo>
                    <a:pt x="468" y="201"/>
                  </a:lnTo>
                  <a:lnTo>
                    <a:pt x="466" y="203"/>
                  </a:lnTo>
                  <a:lnTo>
                    <a:pt x="462" y="203"/>
                  </a:lnTo>
                  <a:lnTo>
                    <a:pt x="462" y="205"/>
                  </a:lnTo>
                  <a:lnTo>
                    <a:pt x="455" y="203"/>
                  </a:lnTo>
                  <a:lnTo>
                    <a:pt x="453" y="203"/>
                  </a:lnTo>
                  <a:lnTo>
                    <a:pt x="451" y="203"/>
                  </a:lnTo>
                  <a:lnTo>
                    <a:pt x="449" y="203"/>
                  </a:lnTo>
                  <a:lnTo>
                    <a:pt x="451" y="205"/>
                  </a:lnTo>
                  <a:lnTo>
                    <a:pt x="446" y="203"/>
                  </a:lnTo>
                  <a:lnTo>
                    <a:pt x="447" y="205"/>
                  </a:lnTo>
                  <a:lnTo>
                    <a:pt x="442" y="203"/>
                  </a:lnTo>
                  <a:lnTo>
                    <a:pt x="442" y="205"/>
                  </a:lnTo>
                  <a:lnTo>
                    <a:pt x="438" y="203"/>
                  </a:lnTo>
                  <a:lnTo>
                    <a:pt x="442" y="205"/>
                  </a:lnTo>
                  <a:lnTo>
                    <a:pt x="438" y="203"/>
                  </a:lnTo>
                  <a:lnTo>
                    <a:pt x="436" y="203"/>
                  </a:lnTo>
                  <a:lnTo>
                    <a:pt x="438" y="205"/>
                  </a:lnTo>
                  <a:lnTo>
                    <a:pt x="434" y="203"/>
                  </a:lnTo>
                  <a:lnTo>
                    <a:pt x="432" y="203"/>
                  </a:lnTo>
                  <a:lnTo>
                    <a:pt x="430" y="203"/>
                  </a:lnTo>
                  <a:lnTo>
                    <a:pt x="429" y="203"/>
                  </a:lnTo>
                  <a:lnTo>
                    <a:pt x="430" y="207"/>
                  </a:lnTo>
                  <a:lnTo>
                    <a:pt x="427" y="203"/>
                  </a:lnTo>
                  <a:lnTo>
                    <a:pt x="425" y="207"/>
                  </a:lnTo>
                  <a:lnTo>
                    <a:pt x="423" y="201"/>
                  </a:lnTo>
                  <a:lnTo>
                    <a:pt x="419" y="201"/>
                  </a:lnTo>
                  <a:lnTo>
                    <a:pt x="415" y="199"/>
                  </a:lnTo>
                  <a:lnTo>
                    <a:pt x="412" y="203"/>
                  </a:lnTo>
                  <a:lnTo>
                    <a:pt x="414" y="209"/>
                  </a:lnTo>
                  <a:lnTo>
                    <a:pt x="412" y="209"/>
                  </a:lnTo>
                  <a:lnTo>
                    <a:pt x="410" y="211"/>
                  </a:lnTo>
                  <a:lnTo>
                    <a:pt x="412" y="214"/>
                  </a:lnTo>
                  <a:lnTo>
                    <a:pt x="412" y="218"/>
                  </a:lnTo>
                  <a:lnTo>
                    <a:pt x="414" y="220"/>
                  </a:lnTo>
                  <a:lnTo>
                    <a:pt x="410" y="222"/>
                  </a:lnTo>
                  <a:lnTo>
                    <a:pt x="404" y="220"/>
                  </a:lnTo>
                  <a:lnTo>
                    <a:pt x="404" y="216"/>
                  </a:lnTo>
                  <a:lnTo>
                    <a:pt x="400" y="214"/>
                  </a:lnTo>
                  <a:lnTo>
                    <a:pt x="398" y="214"/>
                  </a:lnTo>
                  <a:lnTo>
                    <a:pt x="395" y="211"/>
                  </a:lnTo>
                  <a:lnTo>
                    <a:pt x="389" y="207"/>
                  </a:lnTo>
                  <a:lnTo>
                    <a:pt x="383" y="205"/>
                  </a:lnTo>
                  <a:lnTo>
                    <a:pt x="378" y="203"/>
                  </a:lnTo>
                  <a:lnTo>
                    <a:pt x="376" y="203"/>
                  </a:lnTo>
                  <a:lnTo>
                    <a:pt x="376" y="205"/>
                  </a:lnTo>
                  <a:lnTo>
                    <a:pt x="376" y="203"/>
                  </a:lnTo>
                  <a:lnTo>
                    <a:pt x="372" y="203"/>
                  </a:lnTo>
                  <a:lnTo>
                    <a:pt x="366" y="201"/>
                  </a:lnTo>
                  <a:lnTo>
                    <a:pt x="363" y="203"/>
                  </a:lnTo>
                  <a:lnTo>
                    <a:pt x="361" y="201"/>
                  </a:lnTo>
                  <a:lnTo>
                    <a:pt x="359" y="203"/>
                  </a:lnTo>
                  <a:lnTo>
                    <a:pt x="353" y="201"/>
                  </a:lnTo>
                  <a:lnTo>
                    <a:pt x="348" y="209"/>
                  </a:lnTo>
                  <a:lnTo>
                    <a:pt x="344" y="216"/>
                  </a:lnTo>
                  <a:lnTo>
                    <a:pt x="342" y="216"/>
                  </a:lnTo>
                  <a:lnTo>
                    <a:pt x="333" y="216"/>
                  </a:lnTo>
                  <a:lnTo>
                    <a:pt x="331" y="218"/>
                  </a:lnTo>
                  <a:lnTo>
                    <a:pt x="327" y="218"/>
                  </a:lnTo>
                  <a:lnTo>
                    <a:pt x="325" y="220"/>
                  </a:lnTo>
                  <a:lnTo>
                    <a:pt x="327" y="222"/>
                  </a:lnTo>
                  <a:lnTo>
                    <a:pt x="319" y="220"/>
                  </a:lnTo>
                  <a:lnTo>
                    <a:pt x="314" y="218"/>
                  </a:lnTo>
                  <a:lnTo>
                    <a:pt x="310" y="220"/>
                  </a:lnTo>
                  <a:lnTo>
                    <a:pt x="304" y="220"/>
                  </a:lnTo>
                  <a:lnTo>
                    <a:pt x="304" y="222"/>
                  </a:lnTo>
                  <a:lnTo>
                    <a:pt x="301" y="222"/>
                  </a:lnTo>
                  <a:lnTo>
                    <a:pt x="297" y="228"/>
                  </a:lnTo>
                  <a:lnTo>
                    <a:pt x="299" y="231"/>
                  </a:lnTo>
                  <a:lnTo>
                    <a:pt x="297" y="239"/>
                  </a:lnTo>
                  <a:lnTo>
                    <a:pt x="291" y="239"/>
                  </a:lnTo>
                  <a:lnTo>
                    <a:pt x="291" y="243"/>
                  </a:lnTo>
                  <a:lnTo>
                    <a:pt x="287" y="243"/>
                  </a:lnTo>
                  <a:lnTo>
                    <a:pt x="287" y="245"/>
                  </a:lnTo>
                  <a:lnTo>
                    <a:pt x="284" y="245"/>
                  </a:lnTo>
                  <a:lnTo>
                    <a:pt x="286" y="246"/>
                  </a:lnTo>
                  <a:lnTo>
                    <a:pt x="284" y="248"/>
                  </a:lnTo>
                  <a:lnTo>
                    <a:pt x="282" y="248"/>
                  </a:lnTo>
                  <a:lnTo>
                    <a:pt x="282" y="254"/>
                  </a:lnTo>
                  <a:lnTo>
                    <a:pt x="278" y="254"/>
                  </a:lnTo>
                  <a:lnTo>
                    <a:pt x="280" y="260"/>
                  </a:lnTo>
                  <a:lnTo>
                    <a:pt x="274" y="258"/>
                  </a:lnTo>
                  <a:lnTo>
                    <a:pt x="274" y="256"/>
                  </a:lnTo>
                  <a:lnTo>
                    <a:pt x="272" y="256"/>
                  </a:lnTo>
                  <a:lnTo>
                    <a:pt x="272" y="252"/>
                  </a:lnTo>
                  <a:lnTo>
                    <a:pt x="274" y="250"/>
                  </a:lnTo>
                  <a:lnTo>
                    <a:pt x="274" y="248"/>
                  </a:lnTo>
                  <a:lnTo>
                    <a:pt x="278" y="245"/>
                  </a:lnTo>
                  <a:lnTo>
                    <a:pt x="276" y="241"/>
                  </a:lnTo>
                  <a:lnTo>
                    <a:pt x="280" y="243"/>
                  </a:lnTo>
                  <a:lnTo>
                    <a:pt x="282" y="243"/>
                  </a:lnTo>
                  <a:lnTo>
                    <a:pt x="280" y="241"/>
                  </a:lnTo>
                  <a:lnTo>
                    <a:pt x="284" y="233"/>
                  </a:lnTo>
                  <a:lnTo>
                    <a:pt x="282" y="229"/>
                  </a:lnTo>
                  <a:lnTo>
                    <a:pt x="280" y="229"/>
                  </a:lnTo>
                  <a:lnTo>
                    <a:pt x="274" y="237"/>
                  </a:lnTo>
                  <a:lnTo>
                    <a:pt x="271" y="237"/>
                  </a:lnTo>
                  <a:lnTo>
                    <a:pt x="269" y="233"/>
                  </a:lnTo>
                  <a:lnTo>
                    <a:pt x="265" y="233"/>
                  </a:lnTo>
                  <a:lnTo>
                    <a:pt x="265" y="237"/>
                  </a:lnTo>
                  <a:lnTo>
                    <a:pt x="267" y="239"/>
                  </a:lnTo>
                  <a:lnTo>
                    <a:pt x="267" y="241"/>
                  </a:lnTo>
                  <a:lnTo>
                    <a:pt x="265" y="241"/>
                  </a:lnTo>
                  <a:lnTo>
                    <a:pt x="265" y="243"/>
                  </a:lnTo>
                  <a:lnTo>
                    <a:pt x="263" y="246"/>
                  </a:lnTo>
                  <a:lnTo>
                    <a:pt x="263" y="248"/>
                  </a:lnTo>
                  <a:lnTo>
                    <a:pt x="257" y="252"/>
                  </a:lnTo>
                  <a:lnTo>
                    <a:pt x="255" y="252"/>
                  </a:lnTo>
                  <a:lnTo>
                    <a:pt x="254" y="256"/>
                  </a:lnTo>
                  <a:lnTo>
                    <a:pt x="252" y="252"/>
                  </a:lnTo>
                  <a:lnTo>
                    <a:pt x="252" y="243"/>
                  </a:lnTo>
                  <a:lnTo>
                    <a:pt x="250" y="239"/>
                  </a:lnTo>
                  <a:lnTo>
                    <a:pt x="254" y="233"/>
                  </a:lnTo>
                  <a:lnTo>
                    <a:pt x="252" y="231"/>
                  </a:lnTo>
                  <a:lnTo>
                    <a:pt x="254" y="231"/>
                  </a:lnTo>
                  <a:lnTo>
                    <a:pt x="254" y="229"/>
                  </a:lnTo>
                  <a:lnTo>
                    <a:pt x="252" y="229"/>
                  </a:lnTo>
                  <a:lnTo>
                    <a:pt x="248" y="237"/>
                  </a:lnTo>
                  <a:lnTo>
                    <a:pt x="250" y="237"/>
                  </a:lnTo>
                  <a:lnTo>
                    <a:pt x="246" y="241"/>
                  </a:lnTo>
                  <a:lnTo>
                    <a:pt x="246" y="246"/>
                  </a:lnTo>
                  <a:lnTo>
                    <a:pt x="248" y="248"/>
                  </a:lnTo>
                  <a:lnTo>
                    <a:pt x="244" y="252"/>
                  </a:lnTo>
                  <a:lnTo>
                    <a:pt x="246" y="252"/>
                  </a:lnTo>
                  <a:lnTo>
                    <a:pt x="240" y="258"/>
                  </a:lnTo>
                  <a:lnTo>
                    <a:pt x="239" y="260"/>
                  </a:lnTo>
                  <a:lnTo>
                    <a:pt x="235" y="267"/>
                  </a:lnTo>
                  <a:lnTo>
                    <a:pt x="235" y="269"/>
                  </a:lnTo>
                  <a:lnTo>
                    <a:pt x="233" y="271"/>
                  </a:lnTo>
                  <a:lnTo>
                    <a:pt x="231" y="278"/>
                  </a:lnTo>
                  <a:lnTo>
                    <a:pt x="229" y="280"/>
                  </a:lnTo>
                  <a:lnTo>
                    <a:pt x="231" y="282"/>
                  </a:lnTo>
                  <a:lnTo>
                    <a:pt x="225" y="288"/>
                  </a:lnTo>
                  <a:lnTo>
                    <a:pt x="223" y="297"/>
                  </a:lnTo>
                  <a:lnTo>
                    <a:pt x="222" y="299"/>
                  </a:lnTo>
                  <a:lnTo>
                    <a:pt x="218" y="307"/>
                  </a:lnTo>
                  <a:lnTo>
                    <a:pt x="214" y="312"/>
                  </a:lnTo>
                  <a:lnTo>
                    <a:pt x="212" y="316"/>
                  </a:lnTo>
                  <a:lnTo>
                    <a:pt x="214" y="318"/>
                  </a:lnTo>
                  <a:close/>
                  <a:moveTo>
                    <a:pt x="75" y="41"/>
                  </a:moveTo>
                  <a:lnTo>
                    <a:pt x="73" y="43"/>
                  </a:lnTo>
                  <a:lnTo>
                    <a:pt x="73" y="41"/>
                  </a:lnTo>
                  <a:lnTo>
                    <a:pt x="75" y="41"/>
                  </a:lnTo>
                  <a:close/>
                  <a:moveTo>
                    <a:pt x="103" y="34"/>
                  </a:moveTo>
                  <a:lnTo>
                    <a:pt x="105" y="34"/>
                  </a:lnTo>
                  <a:lnTo>
                    <a:pt x="103" y="34"/>
                  </a:lnTo>
                  <a:close/>
                  <a:moveTo>
                    <a:pt x="120" y="13"/>
                  </a:moveTo>
                  <a:lnTo>
                    <a:pt x="122" y="13"/>
                  </a:lnTo>
                  <a:lnTo>
                    <a:pt x="122" y="15"/>
                  </a:lnTo>
                  <a:lnTo>
                    <a:pt x="120" y="15"/>
                  </a:lnTo>
                  <a:lnTo>
                    <a:pt x="120" y="13"/>
                  </a:lnTo>
                  <a:close/>
                  <a:moveTo>
                    <a:pt x="116" y="11"/>
                  </a:moveTo>
                  <a:lnTo>
                    <a:pt x="118" y="11"/>
                  </a:lnTo>
                  <a:lnTo>
                    <a:pt x="116" y="11"/>
                  </a:lnTo>
                  <a:close/>
                  <a:moveTo>
                    <a:pt x="116" y="9"/>
                  </a:moveTo>
                  <a:lnTo>
                    <a:pt x="112" y="13"/>
                  </a:lnTo>
                  <a:lnTo>
                    <a:pt x="116" y="9"/>
                  </a:lnTo>
                  <a:close/>
                  <a:moveTo>
                    <a:pt x="129" y="5"/>
                  </a:moveTo>
                  <a:lnTo>
                    <a:pt x="126" y="9"/>
                  </a:lnTo>
                  <a:lnTo>
                    <a:pt x="122" y="13"/>
                  </a:lnTo>
                  <a:lnTo>
                    <a:pt x="126" y="9"/>
                  </a:lnTo>
                  <a:lnTo>
                    <a:pt x="124" y="11"/>
                  </a:lnTo>
                  <a:lnTo>
                    <a:pt x="120" y="15"/>
                  </a:lnTo>
                  <a:lnTo>
                    <a:pt x="114" y="19"/>
                  </a:lnTo>
                  <a:lnTo>
                    <a:pt x="116" y="20"/>
                  </a:lnTo>
                  <a:lnTo>
                    <a:pt x="118" y="17"/>
                  </a:lnTo>
                  <a:lnTo>
                    <a:pt x="120" y="19"/>
                  </a:lnTo>
                  <a:lnTo>
                    <a:pt x="114" y="24"/>
                  </a:lnTo>
                  <a:lnTo>
                    <a:pt x="107" y="28"/>
                  </a:lnTo>
                  <a:lnTo>
                    <a:pt x="103" y="30"/>
                  </a:lnTo>
                  <a:lnTo>
                    <a:pt x="99" y="32"/>
                  </a:lnTo>
                  <a:lnTo>
                    <a:pt x="97" y="32"/>
                  </a:lnTo>
                  <a:lnTo>
                    <a:pt x="90" y="37"/>
                  </a:lnTo>
                  <a:lnTo>
                    <a:pt x="92" y="39"/>
                  </a:lnTo>
                  <a:lnTo>
                    <a:pt x="97" y="37"/>
                  </a:lnTo>
                  <a:lnTo>
                    <a:pt x="97" y="39"/>
                  </a:lnTo>
                  <a:lnTo>
                    <a:pt x="90" y="43"/>
                  </a:lnTo>
                  <a:lnTo>
                    <a:pt x="86" y="45"/>
                  </a:lnTo>
                  <a:lnTo>
                    <a:pt x="82" y="47"/>
                  </a:lnTo>
                  <a:lnTo>
                    <a:pt x="80" y="47"/>
                  </a:lnTo>
                  <a:lnTo>
                    <a:pt x="77" y="45"/>
                  </a:lnTo>
                  <a:lnTo>
                    <a:pt x="75" y="43"/>
                  </a:lnTo>
                  <a:lnTo>
                    <a:pt x="77" y="41"/>
                  </a:lnTo>
                  <a:lnTo>
                    <a:pt x="79" y="39"/>
                  </a:lnTo>
                  <a:lnTo>
                    <a:pt x="80" y="37"/>
                  </a:lnTo>
                  <a:lnTo>
                    <a:pt x="77" y="39"/>
                  </a:lnTo>
                  <a:lnTo>
                    <a:pt x="75" y="37"/>
                  </a:lnTo>
                  <a:lnTo>
                    <a:pt x="79" y="36"/>
                  </a:lnTo>
                  <a:lnTo>
                    <a:pt x="84" y="32"/>
                  </a:lnTo>
                  <a:lnTo>
                    <a:pt x="92" y="28"/>
                  </a:lnTo>
                  <a:lnTo>
                    <a:pt x="97" y="24"/>
                  </a:lnTo>
                  <a:lnTo>
                    <a:pt x="101" y="22"/>
                  </a:lnTo>
                  <a:lnTo>
                    <a:pt x="99" y="22"/>
                  </a:lnTo>
                  <a:lnTo>
                    <a:pt x="101" y="22"/>
                  </a:lnTo>
                  <a:lnTo>
                    <a:pt x="105" y="19"/>
                  </a:lnTo>
                  <a:lnTo>
                    <a:pt x="112" y="13"/>
                  </a:lnTo>
                  <a:lnTo>
                    <a:pt x="114" y="11"/>
                  </a:lnTo>
                  <a:lnTo>
                    <a:pt x="112" y="15"/>
                  </a:lnTo>
                  <a:lnTo>
                    <a:pt x="120" y="11"/>
                  </a:lnTo>
                  <a:lnTo>
                    <a:pt x="122" y="9"/>
                  </a:lnTo>
                  <a:lnTo>
                    <a:pt x="120" y="11"/>
                  </a:lnTo>
                  <a:lnTo>
                    <a:pt x="126" y="7"/>
                  </a:lnTo>
                  <a:lnTo>
                    <a:pt x="122" y="11"/>
                  </a:lnTo>
                  <a:lnTo>
                    <a:pt x="129" y="5"/>
                  </a:lnTo>
                  <a:close/>
                  <a:moveTo>
                    <a:pt x="131" y="0"/>
                  </a:moveTo>
                  <a:lnTo>
                    <a:pt x="133" y="0"/>
                  </a:lnTo>
                  <a:lnTo>
                    <a:pt x="133" y="2"/>
                  </a:lnTo>
                  <a:lnTo>
                    <a:pt x="131" y="2"/>
                  </a:lnTo>
                  <a:lnTo>
                    <a:pt x="131" y="0"/>
                  </a:lnTo>
                  <a:close/>
                </a:path>
              </a:pathLst>
            </a:custGeom>
            <a:noFill/>
            <a:ln w="635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3564054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AB9840-BADB-46CF-9E05-C886E1B28DBC}"/>
              </a:ext>
            </a:extLst>
          </p:cNvPr>
          <p:cNvSpPr txBox="1"/>
          <p:nvPr/>
        </p:nvSpPr>
        <p:spPr>
          <a:xfrm>
            <a:off x="4515079" y="3751124"/>
            <a:ext cx="3161841" cy="369332"/>
          </a:xfrm>
          <a:prstGeom prst="rect">
            <a:avLst/>
          </a:prstGeom>
          <a:solidFill>
            <a:srgbClr val="0025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prstClr val="white"/>
              </a:solidFill>
              <a:latin typeface="Arial Black" panose="020B0A04020102020204" pitchFamily="34" charset="0"/>
              <a:ea typeface="+mn-ea"/>
              <a:cs typeface="Arial"/>
            </a:endParaRPr>
          </a:p>
        </p:txBody>
      </p:sp>
      <p:sp>
        <p:nvSpPr>
          <p:cNvPr id="9" name="TextBox 8">
            <a:extLst>
              <a:ext uri="{FF2B5EF4-FFF2-40B4-BE49-F238E27FC236}">
                <a16:creationId xmlns:a16="http://schemas.microsoft.com/office/drawing/2014/main" id="{BCA702CC-AB81-4B2F-BC9E-A8E0EDD7D77D}"/>
              </a:ext>
            </a:extLst>
          </p:cNvPr>
          <p:cNvSpPr txBox="1"/>
          <p:nvPr/>
        </p:nvSpPr>
        <p:spPr>
          <a:xfrm>
            <a:off x="1280320" y="1760317"/>
            <a:ext cx="107849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Black" panose="020B0A04020102020204" pitchFamily="34" charset="0"/>
                <a:cs typeface="Arial"/>
              </a:rPr>
              <a:t>MICHIGAN’S PATH FORWARD:</a:t>
            </a:r>
          </a:p>
        </p:txBody>
      </p:sp>
      <p:cxnSp>
        <p:nvCxnSpPr>
          <p:cNvPr id="10" name="Straight Connector 9">
            <a:extLst>
              <a:ext uri="{FF2B5EF4-FFF2-40B4-BE49-F238E27FC236}">
                <a16:creationId xmlns:a16="http://schemas.microsoft.com/office/drawing/2014/main" id="{42BB4A1E-31F8-4AF7-A909-A26B5E446577}"/>
              </a:ext>
            </a:extLst>
          </p:cNvPr>
          <p:cNvCxnSpPr>
            <a:cxnSpLocks/>
          </p:cNvCxnSpPr>
          <p:nvPr/>
        </p:nvCxnSpPr>
        <p:spPr>
          <a:xfrm>
            <a:off x="1406444" y="2776704"/>
            <a:ext cx="1349298"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8A434CD-585B-7669-2614-97258AF4F9C3}"/>
              </a:ext>
            </a:extLst>
          </p:cNvPr>
          <p:cNvSpPr txBox="1"/>
          <p:nvPr/>
        </p:nvSpPr>
        <p:spPr>
          <a:xfrm>
            <a:off x="1583548" y="4375876"/>
            <a:ext cx="8491473" cy="400110"/>
          </a:xfrm>
          <a:prstGeom prst="rect">
            <a:avLst/>
          </a:prstGeom>
          <a:noFill/>
        </p:spPr>
        <p:txBody>
          <a:bodyPr wrap="square">
            <a:spAutoFit/>
          </a:bodyPr>
          <a:lstStyle/>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b="1" dirty="0">
                <a:solidFill>
                  <a:prstClr val="white"/>
                </a:solidFill>
                <a:latin typeface="Arial Black" panose="020B0A04020102020204" pitchFamily="34" charset="0"/>
                <a:ea typeface="+mn-ea"/>
                <a:cs typeface="Arial"/>
              </a:rPr>
              <a:t>PHYSICAL AND KNOWLEDGE INFRASTRUCTURE</a:t>
            </a:r>
            <a:endParaRPr kumimoji="0" lang="en-US" sz="20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endParaRPr>
          </a:p>
        </p:txBody>
      </p:sp>
      <p:sp>
        <p:nvSpPr>
          <p:cNvPr id="11" name="TextBox 10">
            <a:extLst>
              <a:ext uri="{FF2B5EF4-FFF2-40B4-BE49-F238E27FC236}">
                <a16:creationId xmlns:a16="http://schemas.microsoft.com/office/drawing/2014/main" id="{19D0DDB2-415B-3AD3-4D9D-4AE5D921A8D3}"/>
              </a:ext>
            </a:extLst>
          </p:cNvPr>
          <p:cNvSpPr txBox="1"/>
          <p:nvPr/>
        </p:nvSpPr>
        <p:spPr>
          <a:xfrm>
            <a:off x="1583548" y="3119098"/>
            <a:ext cx="2592914" cy="400110"/>
          </a:xfrm>
          <a:prstGeom prst="rect">
            <a:avLst/>
          </a:prstGeom>
          <a:noFill/>
        </p:spPr>
        <p:txBody>
          <a:bodyPr wrap="square">
            <a:spAutoFit/>
          </a:bodyPr>
          <a:lstStyle/>
          <a:p>
            <a:pPr marL="342900" indent="-342900">
              <a:buFont typeface="Wingdings" panose="05000000000000000000" pitchFamily="2" charset="2"/>
              <a:buChar char="Ø"/>
            </a:pPr>
            <a:r>
              <a:rPr lang="en-US" sz="2000" b="1" dirty="0">
                <a:solidFill>
                  <a:prstClr val="white"/>
                </a:solidFill>
                <a:latin typeface="Arial Black" panose="020B0A04020102020204" pitchFamily="34" charset="0"/>
                <a:ea typeface="+mn-ea"/>
                <a:cs typeface="Arial"/>
              </a:rPr>
              <a:t>CONSISTENCY</a:t>
            </a:r>
            <a:endParaRPr lang="en-US" sz="2000" dirty="0"/>
          </a:p>
        </p:txBody>
      </p:sp>
      <p:sp>
        <p:nvSpPr>
          <p:cNvPr id="16" name="TextBox 15">
            <a:extLst>
              <a:ext uri="{FF2B5EF4-FFF2-40B4-BE49-F238E27FC236}">
                <a16:creationId xmlns:a16="http://schemas.microsoft.com/office/drawing/2014/main" id="{AE90ACB8-2588-F42A-340C-7762F36CBF74}"/>
              </a:ext>
            </a:extLst>
          </p:cNvPr>
          <p:cNvSpPr txBox="1"/>
          <p:nvPr/>
        </p:nvSpPr>
        <p:spPr>
          <a:xfrm>
            <a:off x="1583548" y="3747487"/>
            <a:ext cx="6093372" cy="400110"/>
          </a:xfrm>
          <a:prstGeom prst="rect">
            <a:avLst/>
          </a:prstGeom>
          <a:noFill/>
        </p:spPr>
        <p:txBody>
          <a:bodyPr wrap="square">
            <a:spAutoFit/>
          </a:bodyPr>
          <a:lstStyle/>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b="1" dirty="0">
                <a:solidFill>
                  <a:prstClr val="white"/>
                </a:solidFill>
                <a:latin typeface="Arial Black" panose="020B0A04020102020204" pitchFamily="34" charset="0"/>
                <a:ea typeface="+mn-ea"/>
                <a:cs typeface="Arial"/>
              </a:rPr>
              <a:t>WINNING IN OUR OWN BACKYARD  </a:t>
            </a:r>
          </a:p>
        </p:txBody>
      </p:sp>
      <p:sp>
        <p:nvSpPr>
          <p:cNvPr id="3" name="TextBox 2">
            <a:extLst>
              <a:ext uri="{FF2B5EF4-FFF2-40B4-BE49-F238E27FC236}">
                <a16:creationId xmlns:a16="http://schemas.microsoft.com/office/drawing/2014/main" id="{55E7E2B3-745B-C1E3-5385-B16881879B96}"/>
              </a:ext>
            </a:extLst>
          </p:cNvPr>
          <p:cNvSpPr txBox="1"/>
          <p:nvPr/>
        </p:nvSpPr>
        <p:spPr>
          <a:xfrm>
            <a:off x="1579016" y="4987091"/>
            <a:ext cx="6097904" cy="369332"/>
          </a:xfrm>
          <a:prstGeom prst="rect">
            <a:avLst/>
          </a:prstGeom>
          <a:noFill/>
        </p:spPr>
        <p:txBody>
          <a:bodyPr wrap="square">
            <a:spAutoFit/>
          </a:bodyPr>
          <a:lstStyle/>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b="1" i="0" u="none" strike="noStrike" kern="1200" cap="none" spc="0" normalizeH="0" baseline="0" noProof="0" dirty="0">
                <a:ln>
                  <a:noFill/>
                </a:ln>
                <a:solidFill>
                  <a:prstClr val="white"/>
                </a:solidFill>
                <a:effectLst/>
                <a:uLnTx/>
                <a:uFillTx/>
                <a:latin typeface="Arial Black" panose="020B0A04020102020204" pitchFamily="34" charset="0"/>
                <a:cs typeface="Arial"/>
              </a:rPr>
              <a:t>MARKET THE STATE</a:t>
            </a:r>
            <a:endParaRPr kumimoji="0" lang="en-US" sz="18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endParaRPr>
          </a:p>
        </p:txBody>
      </p:sp>
    </p:spTree>
    <p:extLst>
      <p:ext uri="{BB962C8B-B14F-4D97-AF65-F5344CB8AC3E}">
        <p14:creationId xmlns:p14="http://schemas.microsoft.com/office/powerpoint/2010/main" val="1883809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C717B7-1E9C-2C47-B203-F5ED6CC0C7EC}"/>
              </a:ext>
            </a:extLst>
          </p:cNvPr>
          <p:cNvSpPr/>
          <p:nvPr/>
        </p:nvSpPr>
        <p:spPr>
          <a:xfrm>
            <a:off x="0" y="0"/>
            <a:ext cx="123685" cy="6858000"/>
          </a:xfrm>
          <a:prstGeom prst="rect">
            <a:avLst/>
          </a:prstGeom>
          <a:solidFill>
            <a:srgbClr val="002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4058B32-384A-40D9-952C-83D86D0BA30A}"/>
              </a:ext>
            </a:extLst>
          </p:cNvPr>
          <p:cNvSpPr txBox="1"/>
          <p:nvPr/>
        </p:nvSpPr>
        <p:spPr>
          <a:xfrm>
            <a:off x="123685" y="2676436"/>
            <a:ext cx="5252799" cy="1031165"/>
          </a:xfrm>
          <a:prstGeom prst="rect">
            <a:avLst/>
          </a:prstGeom>
          <a:noFill/>
        </p:spPr>
        <p:txBody>
          <a:bodyPr wrap="square" lIns="457200" tIns="457200" rIns="457200" bIns="4572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2576"/>
                </a:solidFill>
                <a:latin typeface="Arial Black"/>
                <a:cs typeface="Arial Black" panose="020B0604020202020204" pitchFamily="34" charset="0"/>
              </a:rPr>
              <a:t>CONSISTENCY: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2576"/>
                </a:solidFill>
                <a:latin typeface="Arial Black"/>
                <a:cs typeface="Arial Black" panose="020B0604020202020204" pitchFamily="34" charset="0"/>
              </a:rPr>
              <a:t>TEAM MICHIGAN APPROACH</a:t>
            </a:r>
            <a:endParaRPr kumimoji="0" lang="en-US" sz="3600" b="1" i="0" u="none" strike="noStrike" kern="1200" cap="none" spc="0" normalizeH="0" baseline="0" noProof="0" dirty="0">
              <a:ln>
                <a:noFill/>
              </a:ln>
              <a:solidFill>
                <a:srgbClr val="002576"/>
              </a:solidFill>
              <a:effectLst/>
              <a:uLnTx/>
              <a:uFillTx/>
              <a:latin typeface="Arial Black" panose="020B0604020202020204" pitchFamily="34" charset="0"/>
              <a:ea typeface="+mn-ea"/>
              <a:cs typeface="Arial Black" panose="020B0604020202020204" pitchFamily="34" charset="0"/>
            </a:endParaRPr>
          </a:p>
        </p:txBody>
      </p:sp>
      <p:cxnSp>
        <p:nvCxnSpPr>
          <p:cNvPr id="20" name="Straight Connector 19">
            <a:extLst>
              <a:ext uri="{FF2B5EF4-FFF2-40B4-BE49-F238E27FC236}">
                <a16:creationId xmlns:a16="http://schemas.microsoft.com/office/drawing/2014/main" id="{BB34C7B1-1663-42A8-930A-8E03DDEC153A}"/>
              </a:ext>
            </a:extLst>
          </p:cNvPr>
          <p:cNvCxnSpPr>
            <a:cxnSpLocks/>
          </p:cNvCxnSpPr>
          <p:nvPr/>
        </p:nvCxnSpPr>
        <p:spPr>
          <a:xfrm>
            <a:off x="645241" y="4050574"/>
            <a:ext cx="167001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Chart, bubble chart&#10;&#10;Description automatically generated">
            <a:extLst>
              <a:ext uri="{FF2B5EF4-FFF2-40B4-BE49-F238E27FC236}">
                <a16:creationId xmlns:a16="http://schemas.microsoft.com/office/drawing/2014/main" id="{C2F62D6A-89B1-FEAE-698A-E5994722C063}"/>
              </a:ext>
            </a:extLst>
          </p:cNvPr>
          <p:cNvPicPr>
            <a:picLocks noChangeAspect="1"/>
          </p:cNvPicPr>
          <p:nvPr/>
        </p:nvPicPr>
        <p:blipFill rotWithShape="1">
          <a:blip r:embed="rId3">
            <a:extLst>
              <a:ext uri="{28A0092B-C50C-407E-A947-70E740481C1C}">
                <a14:useLocalDpi xmlns:a14="http://schemas.microsoft.com/office/drawing/2010/main" val="0"/>
              </a:ext>
            </a:extLst>
          </a:blip>
          <a:srcRect t="1582" b="4406"/>
          <a:stretch/>
        </p:blipFill>
        <p:spPr>
          <a:xfrm>
            <a:off x="4897464" y="61994"/>
            <a:ext cx="7170851" cy="6741409"/>
          </a:xfrm>
          <a:prstGeom prst="rect">
            <a:avLst/>
          </a:prstGeom>
        </p:spPr>
      </p:pic>
    </p:spTree>
    <p:extLst>
      <p:ext uri="{BB962C8B-B14F-4D97-AF65-F5344CB8AC3E}">
        <p14:creationId xmlns:p14="http://schemas.microsoft.com/office/powerpoint/2010/main" val="2774452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FE0480-7D55-587E-7A41-9B68FAB4D36C}"/>
              </a:ext>
            </a:extLst>
          </p:cNvPr>
          <p:cNvSpPr/>
          <p:nvPr/>
        </p:nvSpPr>
        <p:spPr>
          <a:xfrm>
            <a:off x="723183" y="3765913"/>
            <a:ext cx="4209006" cy="1754326"/>
          </a:xfrm>
          <a:prstGeom prst="rect">
            <a:avLst/>
          </a:prstGeom>
        </p:spPr>
        <p:txBody>
          <a:bodyPr wrap="square" lIns="0" rIns="0" anchor="t">
            <a:spAutoFit/>
          </a:bodyPr>
          <a:lstStyle/>
          <a:p>
            <a:pPr marR="0" lvl="0" algn="l" defTabSz="914400" rtl="0" eaLnBrk="1" fontAlgn="auto" latinLnBrk="0" hangingPunct="1">
              <a:lnSpc>
                <a:spcPct val="100000"/>
              </a:lnSpc>
              <a:spcBef>
                <a:spcPts val="500"/>
              </a:spcBef>
              <a:spcAft>
                <a:spcPts val="0"/>
              </a:spcAft>
              <a:buClrTx/>
              <a:buSzTx/>
              <a:tabLst/>
              <a:defRPr/>
            </a:pPr>
            <a:r>
              <a:rPr kumimoji="0" lang="en-US" sz="1800" b="0" i="0" u="none" strike="noStrike" kern="1200" cap="none" spc="0" normalizeH="0" baseline="0" noProof="0" dirty="0">
                <a:ln>
                  <a:noFill/>
                </a:ln>
                <a:solidFill>
                  <a:srgbClr val="002576"/>
                </a:solidFill>
                <a:effectLst/>
                <a:uLnTx/>
                <a:uFillTx/>
                <a:latin typeface="Arial" panose="020B0604020202020204" pitchFamily="34" charset="0"/>
                <a:ea typeface="Open Sans" panose="020B0606030504020204" pitchFamily="34" charset="0"/>
                <a:cs typeface="Arial" panose="020B0604020202020204" pitchFamily="34" charset="0"/>
              </a:rPr>
              <a:t>Supporting micro, </a:t>
            </a:r>
            <a:r>
              <a:rPr lang="en-US" dirty="0">
                <a:solidFill>
                  <a:srgbClr val="002576"/>
                </a:solidFill>
                <a:latin typeface="Arial" panose="020B0604020202020204" pitchFamily="34" charset="0"/>
                <a:ea typeface="Open Sans" panose="020B0606030504020204" pitchFamily="34" charset="0"/>
                <a:cs typeface="Arial" panose="020B0604020202020204" pitchFamily="34" charset="0"/>
              </a:rPr>
              <a:t>early-stage</a:t>
            </a:r>
            <a:r>
              <a:rPr kumimoji="0" lang="en-US" sz="1800" b="0" i="0" u="none" strike="noStrike" kern="1200" cap="none" spc="0" normalizeH="0" baseline="0" noProof="0" dirty="0">
                <a:ln>
                  <a:noFill/>
                </a:ln>
                <a:solidFill>
                  <a:srgbClr val="002576"/>
                </a:solidFill>
                <a:effectLst/>
                <a:uLnTx/>
                <a:uFillTx/>
                <a:latin typeface="Arial" panose="020B0604020202020204" pitchFamily="34" charset="0"/>
                <a:ea typeface="Open Sans" panose="020B0606030504020204" pitchFamily="34" charset="0"/>
                <a:cs typeface="Arial" panose="020B0604020202020204" pitchFamily="34" charset="0"/>
              </a:rPr>
              <a:t>, second-stage and growth-stage companies to find capital, help to implement systems and technology, establish and diversify customer base and help find the talent needed.</a:t>
            </a:r>
          </a:p>
        </p:txBody>
      </p:sp>
      <p:sp>
        <p:nvSpPr>
          <p:cNvPr id="48" name="TextBox 47">
            <a:extLst>
              <a:ext uri="{FF2B5EF4-FFF2-40B4-BE49-F238E27FC236}">
                <a16:creationId xmlns:a16="http://schemas.microsoft.com/office/drawing/2014/main" id="{A222FEF8-CAC4-45CC-028F-42B434AA2571}"/>
              </a:ext>
            </a:extLst>
          </p:cNvPr>
          <p:cNvSpPr txBox="1"/>
          <p:nvPr/>
        </p:nvSpPr>
        <p:spPr>
          <a:xfrm>
            <a:off x="723183" y="1248629"/>
            <a:ext cx="4606305" cy="1815882"/>
          </a:xfrm>
          <a:prstGeom prst="rect">
            <a:avLst/>
          </a:prstGeom>
          <a:noFill/>
        </p:spPr>
        <p:txBody>
          <a:bodyPr wrap="square" rtlCol="0">
            <a:spAutoFit/>
          </a:bodyPr>
          <a:lstStyle/>
          <a:p>
            <a:pPr>
              <a:defRPr/>
            </a:pPr>
            <a:r>
              <a:rPr lang="en-US" sz="2800" dirty="0">
                <a:solidFill>
                  <a:srgbClr val="002576"/>
                </a:solidFill>
                <a:latin typeface="Arial Black" panose="020B0A04020102020204" pitchFamily="34" charset="0"/>
              </a:rPr>
              <a:t>WINNING IN OUR </a:t>
            </a:r>
          </a:p>
          <a:p>
            <a:pPr>
              <a:defRPr/>
            </a:pPr>
            <a:r>
              <a:rPr lang="en-US" sz="2800" dirty="0">
                <a:solidFill>
                  <a:srgbClr val="002576"/>
                </a:solidFill>
                <a:latin typeface="Arial Black" panose="020B0A04020102020204" pitchFamily="34" charset="0"/>
              </a:rPr>
              <a:t>OWN BACKYARD: SUPPORTING SMALL BUSINESS</a:t>
            </a:r>
          </a:p>
        </p:txBody>
      </p:sp>
      <p:cxnSp>
        <p:nvCxnSpPr>
          <p:cNvPr id="55" name="Straight Connector 54">
            <a:extLst>
              <a:ext uri="{FF2B5EF4-FFF2-40B4-BE49-F238E27FC236}">
                <a16:creationId xmlns:a16="http://schemas.microsoft.com/office/drawing/2014/main" id="{6DCB7161-5E33-0032-E199-85C94491E93D}"/>
              </a:ext>
            </a:extLst>
          </p:cNvPr>
          <p:cNvCxnSpPr>
            <a:cxnSpLocks/>
          </p:cNvCxnSpPr>
          <p:nvPr/>
        </p:nvCxnSpPr>
        <p:spPr>
          <a:xfrm>
            <a:off x="793188" y="3429000"/>
            <a:ext cx="167001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5FDA5BB3-E4E5-B398-1B18-940C5FAB1F17}"/>
              </a:ext>
            </a:extLst>
          </p:cNvPr>
          <p:cNvGraphicFramePr/>
          <p:nvPr>
            <p:extLst>
              <p:ext uri="{D42A27DB-BD31-4B8C-83A1-F6EECF244321}">
                <p14:modId xmlns:p14="http://schemas.microsoft.com/office/powerpoint/2010/main" val="3492901428"/>
              </p:ext>
            </p:extLst>
          </p:nvPr>
        </p:nvGraphicFramePr>
        <p:xfrm>
          <a:off x="3799488" y="602159"/>
          <a:ext cx="9026633" cy="6017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EC00DB78-3BCB-8709-4618-C100783D87D1}"/>
              </a:ext>
            </a:extLst>
          </p:cNvPr>
          <p:cNvSpPr/>
          <p:nvPr/>
        </p:nvSpPr>
        <p:spPr>
          <a:xfrm>
            <a:off x="0" y="0"/>
            <a:ext cx="123685" cy="6858000"/>
          </a:xfrm>
          <a:prstGeom prst="rect">
            <a:avLst/>
          </a:prstGeom>
          <a:solidFill>
            <a:srgbClr val="002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221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37A03A-3666-4C47-B293-09E3F65AEBF9}"/>
              </a:ext>
            </a:extLst>
          </p:cNvPr>
          <p:cNvSpPr/>
          <p:nvPr/>
        </p:nvSpPr>
        <p:spPr>
          <a:xfrm>
            <a:off x="4981902" y="7393"/>
            <a:ext cx="7210075" cy="681744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6DA6218-268B-E64D-AE13-9F2AD6BEB299}"/>
              </a:ext>
            </a:extLst>
          </p:cNvPr>
          <p:cNvSpPr txBox="1">
            <a:spLocks/>
          </p:cNvSpPr>
          <p:nvPr/>
        </p:nvSpPr>
        <p:spPr bwMode="gray">
          <a:xfrm>
            <a:off x="22" y="0"/>
            <a:ext cx="6206468" cy="6857999"/>
          </a:xfrm>
          <a:prstGeom prst="rect">
            <a:avLst/>
          </a:prstGeom>
          <a:solidFill>
            <a:srgbClr val="002576"/>
          </a:solidFill>
          <a:ln>
            <a:noFill/>
          </a:ln>
          <a:effectLst/>
        </p:spPr>
        <p:txBody>
          <a:bodyPr vert="horz" wrap="square" lIns="914400" tIns="45720" rIns="914400" bIns="45720" numCol="1" rtlCol="0" anchor="ctr" anchorCtr="0" compatLnSpc="1">
            <a:prstTxWarp prst="textNoShape">
              <a:avLst/>
            </a:prstTxWarp>
            <a:noAutofit/>
          </a:bodyPr>
          <a:lstStyle>
            <a:lvl1pPr algn="ctr" defTabSz="1218026" rtl="0" eaLnBrk="1" fontAlgn="base" hangingPunct="1">
              <a:spcBef>
                <a:spcPct val="0"/>
              </a:spcBef>
              <a:spcAft>
                <a:spcPct val="0"/>
              </a:spcAft>
              <a:tabLst>
                <a:tab pos="367135" algn="l"/>
              </a:tabLst>
              <a:defRPr lang="x-none" sz="2000" b="1" i="0" baseline="0" noProof="0">
                <a:solidFill>
                  <a:schemeClr val="tx2"/>
                </a:solidFill>
                <a:latin typeface="Arial Black" panose="020B0604020202020204" pitchFamily="34" charset="0"/>
                <a:ea typeface="+mj-ea"/>
                <a:cs typeface="Arial Black" panose="020B0604020202020204" pitchFamily="34" charset="0"/>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ctr" defTabSz="1218026" rtl="0" eaLnBrk="1" fontAlgn="base" latinLnBrk="0" hangingPunct="1">
              <a:lnSpc>
                <a:spcPct val="100000"/>
              </a:lnSpc>
              <a:spcBef>
                <a:spcPct val="0"/>
              </a:spcBef>
              <a:spcAft>
                <a:spcPct val="0"/>
              </a:spcAft>
              <a:buClrTx/>
              <a:buSzTx/>
              <a:buFontTx/>
              <a:buNone/>
              <a:tabLst>
                <a:tab pos="367135" algn="l"/>
              </a:tabLst>
              <a:defRPr/>
            </a:pPr>
            <a:r>
              <a:rPr lang="en-US" sz="3400" dirty="0">
                <a:solidFill>
                  <a:prstClr val="white"/>
                </a:solidFill>
              </a:rPr>
              <a:t>WINNING IN OUR OWN BACKYARD: OFFICE OF RURAL DEVELOPMENT</a:t>
            </a:r>
            <a:endParaRPr kumimoji="0" lang="en-US" sz="3400" b="1" i="0" u="none" strike="noStrike" kern="1200" cap="none" spc="0" normalizeH="0" baseline="0" noProof="0" dirty="0">
              <a:ln>
                <a:noFill/>
              </a:ln>
              <a:solidFill>
                <a:prstClr val="white"/>
              </a:solidFill>
              <a:effectLst/>
              <a:uLnTx/>
              <a:uFillTx/>
              <a:latin typeface="Arial Black" panose="020B0604020202020204" pitchFamily="34" charset="0"/>
              <a:ea typeface="+mj-ea"/>
            </a:endParaRPr>
          </a:p>
        </p:txBody>
      </p:sp>
      <p:sp>
        <p:nvSpPr>
          <p:cNvPr id="19" name="Content Placeholder 2">
            <a:extLst>
              <a:ext uri="{FF2B5EF4-FFF2-40B4-BE49-F238E27FC236}">
                <a16:creationId xmlns:a16="http://schemas.microsoft.com/office/drawing/2014/main" id="{EFFA663D-EF98-429B-A159-8492F9B3B660}"/>
              </a:ext>
            </a:extLst>
          </p:cNvPr>
          <p:cNvSpPr txBox="1">
            <a:spLocks/>
          </p:cNvSpPr>
          <p:nvPr/>
        </p:nvSpPr>
        <p:spPr>
          <a:xfrm>
            <a:off x="6448097" y="3113648"/>
            <a:ext cx="5743881" cy="2554545"/>
          </a:xfrm>
          <a:prstGeom prst="rect">
            <a:avLst/>
          </a:prstGeom>
        </p:spPr>
        <p:txBody>
          <a:bodyPr wrap="square">
            <a:spAutoFit/>
          </a:bodyPr>
          <a:lst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5176"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2648" indent="-155448"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28016" algn="l" defTabSz="1218026"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a:lstStyle>
          <a:p>
            <a:pPr marL="342900" marR="0" lvl="0" indent="-342900" algn="l" defTabSz="1218026" rtl="0" eaLnBrk="1" fontAlgn="base" latinLnBrk="0" hangingPunct="1">
              <a:lnSpc>
                <a:spcPct val="100000"/>
              </a:lnSpc>
              <a:spcBef>
                <a:spcPts val="600"/>
              </a:spcBef>
              <a:spcAft>
                <a:spcPts val="1200"/>
              </a:spcAft>
              <a:buClr>
                <a:srgbClr val="44546A"/>
              </a:buClr>
              <a:buSzPct val="100000"/>
              <a:buFont typeface="Arial" panose="020B0604020202020204" pitchFamily="34" charset="0"/>
              <a:buChar char="•"/>
              <a:tabLst/>
              <a:defRPr/>
            </a:pPr>
            <a:r>
              <a:rPr kumimoji="0" lang="en-US" sz="2000" b="1" i="0" u="none" strike="noStrike" kern="0" cap="none" spc="0" normalizeH="0" baseline="0" noProof="0" dirty="0">
                <a:ln>
                  <a:noFill/>
                </a:ln>
                <a:solidFill>
                  <a:srgbClr val="002576"/>
                </a:solidFill>
                <a:effectLst/>
                <a:uLnTx/>
                <a:uFillTx/>
                <a:latin typeface="Arial" panose="020B0604020202020204" pitchFamily="34" charset="0"/>
                <a:cs typeface="Arial" panose="020B0604020202020204" pitchFamily="34" charset="0"/>
              </a:rPr>
              <a:t>Economic and Workforce Development</a:t>
            </a:r>
          </a:p>
          <a:p>
            <a:pPr marL="342900" marR="0" lvl="0" indent="-342900" algn="l" defTabSz="1218026" rtl="0" eaLnBrk="1" fontAlgn="base" latinLnBrk="0" hangingPunct="1">
              <a:lnSpc>
                <a:spcPct val="100000"/>
              </a:lnSpc>
              <a:spcBef>
                <a:spcPts val="600"/>
              </a:spcBef>
              <a:spcAft>
                <a:spcPts val="1200"/>
              </a:spcAft>
              <a:buClr>
                <a:srgbClr val="44546A"/>
              </a:buClr>
              <a:buSzPct val="100000"/>
              <a:buFont typeface="Arial" panose="020B0604020202020204" pitchFamily="34" charset="0"/>
              <a:buChar char="•"/>
              <a:tabLst/>
              <a:defRPr/>
            </a:pPr>
            <a:r>
              <a:rPr lang="en-US" sz="2000" b="1" kern="0" dirty="0">
                <a:solidFill>
                  <a:srgbClr val="002576"/>
                </a:solidFill>
                <a:latin typeface="Arial" panose="020B0604020202020204" pitchFamily="34" charset="0"/>
                <a:cs typeface="Arial" panose="020B0604020202020204" pitchFamily="34" charset="0"/>
              </a:rPr>
              <a:t>Infrastructure</a:t>
            </a:r>
          </a:p>
          <a:p>
            <a:pPr marL="342900" marR="0" lvl="0" indent="-342900" algn="l" defTabSz="1218026" rtl="0" eaLnBrk="1" fontAlgn="base" latinLnBrk="0" hangingPunct="1">
              <a:lnSpc>
                <a:spcPct val="100000"/>
              </a:lnSpc>
              <a:spcBef>
                <a:spcPts val="600"/>
              </a:spcBef>
              <a:spcAft>
                <a:spcPts val="1200"/>
              </a:spcAft>
              <a:buClr>
                <a:srgbClr val="44546A"/>
              </a:buClr>
              <a:buSzPct val="100000"/>
              <a:buFont typeface="Arial" panose="020B0604020202020204" pitchFamily="34" charset="0"/>
              <a:buChar char="•"/>
              <a:tabLst/>
              <a:defRPr/>
            </a:pPr>
            <a:r>
              <a:rPr lang="en-US" sz="2000" b="1" kern="0" dirty="0">
                <a:solidFill>
                  <a:srgbClr val="002576"/>
                </a:solidFill>
                <a:latin typeface="Arial" panose="020B0604020202020204" pitchFamily="34" charset="0"/>
                <a:cs typeface="Arial" panose="020B0604020202020204" pitchFamily="34" charset="0"/>
              </a:rPr>
              <a:t>High-speed Internet</a:t>
            </a:r>
          </a:p>
          <a:p>
            <a:pPr marL="342900" marR="0" lvl="0" indent="-342900" algn="l" defTabSz="1218026" rtl="0" eaLnBrk="1" fontAlgn="base" latinLnBrk="0" hangingPunct="1">
              <a:lnSpc>
                <a:spcPct val="100000"/>
              </a:lnSpc>
              <a:spcBef>
                <a:spcPts val="600"/>
              </a:spcBef>
              <a:spcAft>
                <a:spcPts val="1200"/>
              </a:spcAft>
              <a:buClr>
                <a:srgbClr val="44546A"/>
              </a:buClr>
              <a:buSzPct val="100000"/>
              <a:buFont typeface="Arial" panose="020B0604020202020204" pitchFamily="34" charset="0"/>
              <a:buChar char="•"/>
              <a:tabLst/>
              <a:defRPr/>
            </a:pPr>
            <a:r>
              <a:rPr kumimoji="0" lang="en-US" sz="2000" b="1" i="0" u="none" strike="noStrike" kern="0" cap="none" spc="0" normalizeH="0" baseline="0" noProof="0" dirty="0">
                <a:ln>
                  <a:noFill/>
                </a:ln>
                <a:solidFill>
                  <a:srgbClr val="002576"/>
                </a:solidFill>
                <a:effectLst/>
                <a:uLnTx/>
                <a:uFillTx/>
                <a:latin typeface="Arial" panose="020B0604020202020204" pitchFamily="34" charset="0"/>
                <a:cs typeface="Arial" panose="020B0604020202020204" pitchFamily="34" charset="0"/>
              </a:rPr>
              <a:t>Public Health</a:t>
            </a:r>
          </a:p>
          <a:p>
            <a:pPr marL="342900" marR="0" lvl="0" indent="-342900" algn="l" defTabSz="1218026" rtl="0" eaLnBrk="1" fontAlgn="base" latinLnBrk="0" hangingPunct="1">
              <a:lnSpc>
                <a:spcPct val="100000"/>
              </a:lnSpc>
              <a:spcBef>
                <a:spcPts val="600"/>
              </a:spcBef>
              <a:spcAft>
                <a:spcPts val="1200"/>
              </a:spcAft>
              <a:buClr>
                <a:srgbClr val="44546A"/>
              </a:buClr>
              <a:buSzPct val="100000"/>
              <a:buFont typeface="Arial" panose="020B0604020202020204" pitchFamily="34" charset="0"/>
              <a:buChar char="•"/>
              <a:tabLst/>
              <a:defRPr/>
            </a:pPr>
            <a:r>
              <a:rPr lang="en-US" sz="2000" b="1" kern="0" dirty="0">
                <a:solidFill>
                  <a:srgbClr val="002576"/>
                </a:solidFill>
                <a:latin typeface="Arial" panose="020B0604020202020204" pitchFamily="34" charset="0"/>
                <a:cs typeface="Arial" panose="020B0604020202020204" pitchFamily="34" charset="0"/>
              </a:rPr>
              <a:t>Environmental Sustainability</a:t>
            </a:r>
            <a:endParaRPr kumimoji="0" lang="en-US" sz="2000" b="1" i="0" u="none" strike="noStrike" kern="0" cap="none" spc="0" normalizeH="0" baseline="0" noProof="0" dirty="0">
              <a:ln>
                <a:noFill/>
              </a:ln>
              <a:solidFill>
                <a:srgbClr val="002576"/>
              </a:solidFill>
              <a:effectLst/>
              <a:uLnTx/>
              <a:uFillTx/>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B4CCF6DA-92FE-76F1-DA6E-E5736784626D}"/>
              </a:ext>
            </a:extLst>
          </p:cNvPr>
          <p:cNvSpPr txBox="1">
            <a:spLocks/>
          </p:cNvSpPr>
          <p:nvPr/>
        </p:nvSpPr>
        <p:spPr>
          <a:xfrm>
            <a:off x="6448096" y="1603058"/>
            <a:ext cx="5743881" cy="707886"/>
          </a:xfrm>
          <a:prstGeom prst="rect">
            <a:avLst/>
          </a:prstGeom>
        </p:spPr>
        <p:txBody>
          <a:bodyPr wrap="square">
            <a:spAutoFit/>
          </a:bodyPr>
          <a:lst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5176"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2648" indent="-155448" algn="l" defTabSz="1218026"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28016" algn="l" defTabSz="1218026"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a:lstStyle>
          <a:p>
            <a:pPr marR="0" lvl="0" algn="l" defTabSz="1218026" rtl="0" eaLnBrk="1" fontAlgn="base" latinLnBrk="0" hangingPunct="1">
              <a:lnSpc>
                <a:spcPct val="100000"/>
              </a:lnSpc>
              <a:spcBef>
                <a:spcPts val="600"/>
              </a:spcBef>
              <a:spcAft>
                <a:spcPts val="1200"/>
              </a:spcAft>
              <a:buClr>
                <a:srgbClr val="44546A"/>
              </a:buClr>
              <a:buSzPct val="100000"/>
              <a:tabLst/>
              <a:defRPr/>
            </a:pPr>
            <a:r>
              <a:rPr lang="en-US" sz="2000" b="1" kern="0" dirty="0">
                <a:solidFill>
                  <a:srgbClr val="002576"/>
                </a:solidFill>
                <a:latin typeface="Arial Black" panose="020B0604020202020204" pitchFamily="34" charset="0"/>
                <a:cs typeface="Arial" panose="020B0604020202020204" pitchFamily="34" charset="0"/>
              </a:rPr>
              <a:t>FOCUSING ON THE STRATEGIC </a:t>
            </a:r>
            <a:br>
              <a:rPr lang="en-US" sz="2000" b="1" kern="0" dirty="0">
                <a:solidFill>
                  <a:srgbClr val="002576"/>
                </a:solidFill>
                <a:latin typeface="Arial Black" panose="020B0604020202020204" pitchFamily="34" charset="0"/>
                <a:cs typeface="Arial" panose="020B0604020202020204" pitchFamily="34" charset="0"/>
              </a:rPr>
            </a:br>
            <a:r>
              <a:rPr lang="en-US" sz="2000" b="1" kern="0" dirty="0">
                <a:solidFill>
                  <a:srgbClr val="002576"/>
                </a:solidFill>
                <a:latin typeface="Arial Black" panose="020B0604020202020204" pitchFamily="34" charset="0"/>
                <a:cs typeface="Arial" panose="020B0604020202020204" pitchFamily="34" charset="0"/>
              </a:rPr>
              <a:t>NEEDS OF RURAL MICHIGAN</a:t>
            </a:r>
            <a:endParaRPr kumimoji="0" lang="en-US" sz="2000" b="1" i="0" u="none" strike="noStrike" kern="0" cap="none" spc="0" normalizeH="0" baseline="0" noProof="0" dirty="0">
              <a:ln>
                <a:noFill/>
              </a:ln>
              <a:solidFill>
                <a:srgbClr val="002576"/>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2F7B3DBF-F7D1-A651-277B-CC99C3D0BA20}"/>
              </a:ext>
            </a:extLst>
          </p:cNvPr>
          <p:cNvCxnSpPr>
            <a:cxnSpLocks/>
          </p:cNvCxnSpPr>
          <p:nvPr/>
        </p:nvCxnSpPr>
        <p:spPr>
          <a:xfrm>
            <a:off x="6604606" y="2694739"/>
            <a:ext cx="167001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284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AE11FFC7-C937-488F-9FB0-AADC8321FB43}"/>
              </a:ext>
            </a:extLst>
          </p:cNvPr>
          <p:cNvSpPr/>
          <p:nvPr/>
        </p:nvSpPr>
        <p:spPr>
          <a:xfrm>
            <a:off x="1163977" y="3343911"/>
            <a:ext cx="1168556" cy="1119617"/>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AED0BD30-E0B3-A1FE-340C-B6A1D0402707}"/>
              </a:ext>
            </a:extLst>
          </p:cNvPr>
          <p:cNvSpPr/>
          <p:nvPr/>
        </p:nvSpPr>
        <p:spPr>
          <a:xfrm>
            <a:off x="3782388" y="3343911"/>
            <a:ext cx="1168556" cy="1119617"/>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240267CD-F6EB-215C-EDDA-F34E8EEF62E4}"/>
              </a:ext>
            </a:extLst>
          </p:cNvPr>
          <p:cNvSpPr/>
          <p:nvPr/>
        </p:nvSpPr>
        <p:spPr>
          <a:xfrm>
            <a:off x="6554166" y="3343911"/>
            <a:ext cx="1168556" cy="1119617"/>
          </a:xfrm>
          <a:prstGeom prst="ellipse">
            <a:avLst/>
          </a:prstGeom>
          <a:solidFill>
            <a:srgbClr val="E6E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476"/>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12CB4ABE-2787-994E-862F-95D19091B506}"/>
              </a:ext>
            </a:extLst>
          </p:cNvPr>
          <p:cNvCxnSpPr>
            <a:cxnSpLocks/>
          </p:cNvCxnSpPr>
          <p:nvPr/>
        </p:nvCxnSpPr>
        <p:spPr>
          <a:xfrm>
            <a:off x="1052022" y="2458652"/>
            <a:ext cx="1349298" cy="0"/>
          </a:xfrm>
          <a:prstGeom prst="line">
            <a:avLst/>
          </a:prstGeom>
          <a:ln w="101600">
            <a:solidFill>
              <a:srgbClr val="2A4E9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0E8396C-BF3E-D743-8326-B7298E2292E8}"/>
              </a:ext>
            </a:extLst>
          </p:cNvPr>
          <p:cNvPicPr>
            <a:picLocks noChangeAspect="1"/>
          </p:cNvPicPr>
          <p:nvPr/>
        </p:nvPicPr>
        <p:blipFill>
          <a:blip r:embed="rId4"/>
          <a:stretch>
            <a:fillRect/>
          </a:stretch>
        </p:blipFill>
        <p:spPr>
          <a:xfrm>
            <a:off x="6400800" y="531904"/>
            <a:ext cx="5009322" cy="5794192"/>
          </a:xfrm>
          <a:prstGeom prst="rect">
            <a:avLst/>
          </a:prstGeom>
        </p:spPr>
      </p:pic>
      <p:sp>
        <p:nvSpPr>
          <p:cNvPr id="2" name="TextBox 1">
            <a:extLst>
              <a:ext uri="{FF2B5EF4-FFF2-40B4-BE49-F238E27FC236}">
                <a16:creationId xmlns:a16="http://schemas.microsoft.com/office/drawing/2014/main" id="{AF3F3B93-BBB8-315E-E3ED-2856EA2CD7D3}"/>
              </a:ext>
            </a:extLst>
          </p:cNvPr>
          <p:cNvSpPr txBox="1"/>
          <p:nvPr/>
        </p:nvSpPr>
        <p:spPr>
          <a:xfrm>
            <a:off x="981306" y="829311"/>
            <a:ext cx="674141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WINNING IN OUR OWN BACKYARD: REGIONAL PROSPERITY</a:t>
            </a:r>
          </a:p>
        </p:txBody>
      </p:sp>
      <p:sp>
        <p:nvSpPr>
          <p:cNvPr id="25" name="TextBox 24">
            <a:extLst>
              <a:ext uri="{FF2B5EF4-FFF2-40B4-BE49-F238E27FC236}">
                <a16:creationId xmlns:a16="http://schemas.microsoft.com/office/drawing/2014/main" id="{97B79055-E748-FBFC-9A5D-13587EB6388A}"/>
              </a:ext>
            </a:extLst>
          </p:cNvPr>
          <p:cNvSpPr txBox="1"/>
          <p:nvPr/>
        </p:nvSpPr>
        <p:spPr>
          <a:xfrm>
            <a:off x="657884" y="4658593"/>
            <a:ext cx="20853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rPr>
              <a:t>Transformational</a:t>
            </a:r>
          </a:p>
        </p:txBody>
      </p:sp>
      <p:pic>
        <p:nvPicPr>
          <p:cNvPr id="26" name="Picture 8" descr="Trophy outline">
            <a:extLst>
              <a:ext uri="{FF2B5EF4-FFF2-40B4-BE49-F238E27FC236}">
                <a16:creationId xmlns:a16="http://schemas.microsoft.com/office/drawing/2014/main" id="{A250822C-6C50-15E3-4DF0-8828BC9E1B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79500" y="3496577"/>
            <a:ext cx="925105" cy="925105"/>
          </a:xfrm>
          <a:prstGeom prst="rect">
            <a:avLst/>
          </a:prstGeom>
        </p:spPr>
      </p:pic>
      <p:sp>
        <p:nvSpPr>
          <p:cNvPr id="27" name="TextBox 26">
            <a:extLst>
              <a:ext uri="{FF2B5EF4-FFF2-40B4-BE49-F238E27FC236}">
                <a16:creationId xmlns:a16="http://schemas.microsoft.com/office/drawing/2014/main" id="{91360E6C-38E2-D98D-50CF-6949C5ED50DB}"/>
              </a:ext>
            </a:extLst>
          </p:cNvPr>
          <p:cNvSpPr txBox="1"/>
          <p:nvPr/>
        </p:nvSpPr>
        <p:spPr>
          <a:xfrm>
            <a:off x="3302359" y="4643695"/>
            <a:ext cx="21689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rPr>
              <a:t>Customer-focused</a:t>
            </a:r>
          </a:p>
        </p:txBody>
      </p:sp>
      <p:pic>
        <p:nvPicPr>
          <p:cNvPr id="28" name="Picture 8" descr="Call center outline">
            <a:extLst>
              <a:ext uri="{FF2B5EF4-FFF2-40B4-BE49-F238E27FC236}">
                <a16:creationId xmlns:a16="http://schemas.microsoft.com/office/drawing/2014/main" id="{35C866B9-9E31-FA9A-FDC3-1F676F6A21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909416" y="3434400"/>
            <a:ext cx="954863" cy="954863"/>
          </a:xfrm>
          <a:prstGeom prst="rect">
            <a:avLst/>
          </a:prstGeom>
        </p:spPr>
      </p:pic>
      <p:sp>
        <p:nvSpPr>
          <p:cNvPr id="29" name="TextBox 28">
            <a:extLst>
              <a:ext uri="{FF2B5EF4-FFF2-40B4-BE49-F238E27FC236}">
                <a16:creationId xmlns:a16="http://schemas.microsoft.com/office/drawing/2014/main" id="{B9F4FDD0-2204-27A0-F8F3-012406D70AF7}"/>
              </a:ext>
            </a:extLst>
          </p:cNvPr>
          <p:cNvSpPr txBox="1"/>
          <p:nvPr/>
        </p:nvSpPr>
        <p:spPr>
          <a:xfrm>
            <a:off x="5637525" y="4658593"/>
            <a:ext cx="30315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rPr>
              <a:t>Ingenuity and Innovation</a:t>
            </a:r>
          </a:p>
        </p:txBody>
      </p:sp>
      <p:pic>
        <p:nvPicPr>
          <p:cNvPr id="30" name="Picture 8" descr="Lightbulb and gear outline">
            <a:extLst>
              <a:ext uri="{FF2B5EF4-FFF2-40B4-BE49-F238E27FC236}">
                <a16:creationId xmlns:a16="http://schemas.microsoft.com/office/drawing/2014/main" id="{5B9CD708-F728-A530-E012-E6663AED4D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668380" y="3481698"/>
            <a:ext cx="954863" cy="954863"/>
          </a:xfrm>
          <a:prstGeom prst="rect">
            <a:avLst/>
          </a:prstGeom>
        </p:spPr>
      </p:pic>
    </p:spTree>
    <p:extLst>
      <p:ext uri="{BB962C8B-B14F-4D97-AF65-F5344CB8AC3E}">
        <p14:creationId xmlns:p14="http://schemas.microsoft.com/office/powerpoint/2010/main" val="2780588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1.xml><?xml version="1.0" encoding="utf-8"?>
<p:tagLst xmlns:a="http://schemas.openxmlformats.org/drawingml/2006/main" xmlns:r="http://schemas.openxmlformats.org/officeDocument/2006/relationships" xmlns:p="http://schemas.openxmlformats.org/presentationml/2006/main">
  <p:tag name="SHAPENAME" val="5. Source"/>
</p:tagLst>
</file>

<file path=ppt/tags/tag1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SHAPENAME" val="5. Source"/>
</p:tagLst>
</file>

<file path=ppt/tags/tag1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ANGLE" val="5"/>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12.xml><?xml version="1.0" encoding="utf-8"?>
<p:tagLst xmlns:a="http://schemas.openxmlformats.org/drawingml/2006/main" xmlns:r="http://schemas.openxmlformats.org/officeDocument/2006/relationships" xmlns:p="http://schemas.openxmlformats.org/presentationml/2006/main">
  <p:tag name="SHAPENAME" val="4. Footnote"/>
</p:tagLst>
</file>

<file path=ppt/tags/tag1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4.xml><?xml version="1.0" encoding="utf-8"?>
<p:tagLst xmlns:a="http://schemas.openxmlformats.org/drawingml/2006/main" xmlns:r="http://schemas.openxmlformats.org/officeDocument/2006/relationships" xmlns:p="http://schemas.openxmlformats.org/presentationml/2006/main">
  <p:tag name="NAME" val="ACET"/>
</p:tagLst>
</file>

<file path=ppt/tags/tag115.xml><?xml version="1.0" encoding="utf-8"?>
<p:tagLst xmlns:a="http://schemas.openxmlformats.org/drawingml/2006/main" xmlns:r="http://schemas.openxmlformats.org/officeDocument/2006/relationships" xmlns:p="http://schemas.openxmlformats.org/presentationml/2006/main">
  <p:tag name="NAME" val="Moon"/>
</p:tagLst>
</file>

<file path=ppt/tags/tag116.xml><?xml version="1.0" encoding="utf-8"?>
<p:tagLst xmlns:a="http://schemas.openxmlformats.org/drawingml/2006/main" xmlns:r="http://schemas.openxmlformats.org/officeDocument/2006/relationships" xmlns:p="http://schemas.openxmlformats.org/presentationml/2006/main">
  <p:tag name="NAME" val="Moon"/>
</p:tagLst>
</file>

<file path=ppt/tags/tag117.xml><?xml version="1.0" encoding="utf-8"?>
<p:tagLst xmlns:a="http://schemas.openxmlformats.org/drawingml/2006/main" xmlns:r="http://schemas.openxmlformats.org/officeDocument/2006/relationships" xmlns:p="http://schemas.openxmlformats.org/presentationml/2006/main">
  <p:tag name="NAME" val="Moon"/>
</p:tagLst>
</file>

<file path=ppt/tags/tag118.xml><?xml version="1.0" encoding="utf-8"?>
<p:tagLst xmlns:a="http://schemas.openxmlformats.org/drawingml/2006/main" xmlns:r="http://schemas.openxmlformats.org/officeDocument/2006/relationships" xmlns:p="http://schemas.openxmlformats.org/presentationml/2006/main">
  <p:tag name="NAME" val="Moon"/>
</p:tagLst>
</file>

<file path=ppt/tags/tag119.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ANGLE" val="5"/>
</p:tagLst>
</file>

<file path=ppt/tags/tag120.xml><?xml version="1.0" encoding="utf-8"?>
<p:tagLst xmlns:a="http://schemas.openxmlformats.org/drawingml/2006/main" xmlns:r="http://schemas.openxmlformats.org/officeDocument/2006/relationships" xmlns:p="http://schemas.openxmlformats.org/presentationml/2006/main">
  <p:tag name="ANGLE" val="5"/>
</p:tagLst>
</file>

<file path=ppt/tags/tag121.xml><?xml version="1.0" encoding="utf-8"?>
<p:tagLst xmlns:a="http://schemas.openxmlformats.org/drawingml/2006/main" xmlns:r="http://schemas.openxmlformats.org/officeDocument/2006/relationships" xmlns:p="http://schemas.openxmlformats.org/presentationml/2006/main">
  <p:tag name="ANGLE" val="5"/>
</p:tagLst>
</file>

<file path=ppt/tags/tag122.xml><?xml version="1.0" encoding="utf-8"?>
<p:tagLst xmlns:a="http://schemas.openxmlformats.org/drawingml/2006/main" xmlns:r="http://schemas.openxmlformats.org/officeDocument/2006/relationships" xmlns:p="http://schemas.openxmlformats.org/presentationml/2006/main">
  <p:tag name="ANGLE" val="4"/>
</p:tagLst>
</file>

<file path=ppt/tags/tag123.xml><?xml version="1.0" encoding="utf-8"?>
<p:tagLst xmlns:a="http://schemas.openxmlformats.org/drawingml/2006/main" xmlns:r="http://schemas.openxmlformats.org/officeDocument/2006/relationships" xmlns:p="http://schemas.openxmlformats.org/presentationml/2006/main">
  <p:tag name="ANGLE" val="4"/>
</p:tagLst>
</file>

<file path=ppt/tags/tag124.xml><?xml version="1.0" encoding="utf-8"?>
<p:tagLst xmlns:a="http://schemas.openxmlformats.org/drawingml/2006/main" xmlns:r="http://schemas.openxmlformats.org/officeDocument/2006/relationships" xmlns:p="http://schemas.openxmlformats.org/presentationml/2006/main">
  <p:tag name="ANGLE" val="3"/>
</p:tagLst>
</file>

<file path=ppt/tags/tag125.xml><?xml version="1.0" encoding="utf-8"?>
<p:tagLst xmlns:a="http://schemas.openxmlformats.org/drawingml/2006/main" xmlns:r="http://schemas.openxmlformats.org/officeDocument/2006/relationships" xmlns:p="http://schemas.openxmlformats.org/presentationml/2006/main">
  <p:tag name="ANGLE" val="3"/>
</p:tagLst>
</file>

<file path=ppt/tags/tag126.xml><?xml version="1.0" encoding="utf-8"?>
<p:tagLst xmlns:a="http://schemas.openxmlformats.org/drawingml/2006/main" xmlns:r="http://schemas.openxmlformats.org/officeDocument/2006/relationships" xmlns:p="http://schemas.openxmlformats.org/presentationml/2006/main">
  <p:tag name="ANGLE" val="2"/>
</p:tagLst>
</file>

<file path=ppt/tags/tag127.xml><?xml version="1.0" encoding="utf-8"?>
<p:tagLst xmlns:a="http://schemas.openxmlformats.org/drawingml/2006/main" xmlns:r="http://schemas.openxmlformats.org/officeDocument/2006/relationships" xmlns:p="http://schemas.openxmlformats.org/presentationml/2006/main">
  <p:tag name="ANGLE" val="2"/>
</p:tagLst>
</file>

<file path=ppt/tags/tag128.xml><?xml version="1.0" encoding="utf-8"?>
<p:tagLst xmlns:a="http://schemas.openxmlformats.org/drawingml/2006/main" xmlns:r="http://schemas.openxmlformats.org/officeDocument/2006/relationships" xmlns:p="http://schemas.openxmlformats.org/presentationml/2006/main">
  <p:tag name="ANGLE" val="1"/>
</p:tagLst>
</file>

<file path=ppt/tags/tag129.xml><?xml version="1.0" encoding="utf-8"?>
<p:tagLst xmlns:a="http://schemas.openxmlformats.org/drawingml/2006/main" xmlns:r="http://schemas.openxmlformats.org/officeDocument/2006/relationships" xmlns:p="http://schemas.openxmlformats.org/presentationml/2006/main">
  <p:tag name="ANGLE" val="1"/>
</p:tagLst>
</file>

<file path=ppt/tags/tag13.xml><?xml version="1.0" encoding="utf-8"?>
<p:tagLst xmlns:a="http://schemas.openxmlformats.org/drawingml/2006/main" xmlns:r="http://schemas.openxmlformats.org/officeDocument/2006/relationships" xmlns:p="http://schemas.openxmlformats.org/presentationml/2006/main">
  <p:tag name="ANGLE" val="4"/>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3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33.xml><?xml version="1.0" encoding="utf-8"?>
<p:tagLst xmlns:a="http://schemas.openxmlformats.org/drawingml/2006/main" xmlns:r="http://schemas.openxmlformats.org/officeDocument/2006/relationships" xmlns:p="http://schemas.openxmlformats.org/presentationml/2006/main">
  <p:tag name="SHAPENAME" val="Subtitle"/>
</p:tagLst>
</file>

<file path=ppt/tags/tag134.xml><?xml version="1.0" encoding="utf-8"?>
<p:tagLst xmlns:a="http://schemas.openxmlformats.org/drawingml/2006/main" xmlns:r="http://schemas.openxmlformats.org/officeDocument/2006/relationships" xmlns:p="http://schemas.openxmlformats.org/presentationml/2006/main">
  <p:tag name="SHAPENAME" val="Titl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8.xml><?xml version="1.0" encoding="utf-8"?>
<p:tagLst xmlns:a="http://schemas.openxmlformats.org/drawingml/2006/main" xmlns:r="http://schemas.openxmlformats.org/officeDocument/2006/relationships" xmlns:p="http://schemas.openxmlformats.org/presentationml/2006/main">
  <p:tag name="SHAPENAME" val="5. Source"/>
</p:tagLst>
</file>

<file path=ppt/tags/tag1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xml><?xml version="1.0" encoding="utf-8"?>
<p:tagLst xmlns:a="http://schemas.openxmlformats.org/drawingml/2006/main" xmlns:r="http://schemas.openxmlformats.org/officeDocument/2006/relationships" xmlns:p="http://schemas.openxmlformats.org/presentationml/2006/main">
  <p:tag name="ANGLE" val="4"/>
</p:tagLst>
</file>

<file path=ppt/tags/tag1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xml><?xml version="1.0" encoding="utf-8"?>
<p:tagLst xmlns:a="http://schemas.openxmlformats.org/drawingml/2006/main" xmlns:r="http://schemas.openxmlformats.org/officeDocument/2006/relationships" xmlns:p="http://schemas.openxmlformats.org/presentationml/2006/main">
  <p:tag name="SHAPENAME" val="5. Source"/>
</p:tagLst>
</file>

<file path=ppt/tags/tag1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5.xml><?xml version="1.0" encoding="utf-8"?>
<p:tagLst xmlns:a="http://schemas.openxmlformats.org/drawingml/2006/main" xmlns:r="http://schemas.openxmlformats.org/officeDocument/2006/relationships" xmlns:p="http://schemas.openxmlformats.org/presentationml/2006/main">
  <p:tag name="ANGLE" val="3"/>
</p:tagLst>
</file>

<file path=ppt/tags/tag1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1.xml><?xml version="1.0" encoding="utf-8"?>
<p:tagLst xmlns:a="http://schemas.openxmlformats.org/drawingml/2006/main" xmlns:r="http://schemas.openxmlformats.org/officeDocument/2006/relationships" xmlns:p="http://schemas.openxmlformats.org/presentationml/2006/main">
  <p:tag name="SHAPENAME" val="5. Source"/>
</p:tagLst>
</file>

<file path=ppt/tags/tag1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7.xml><?xml version="1.0" encoding="utf-8"?>
<p:tagLst xmlns:a="http://schemas.openxmlformats.org/drawingml/2006/main" xmlns:r="http://schemas.openxmlformats.org/officeDocument/2006/relationships" xmlns:p="http://schemas.openxmlformats.org/presentationml/2006/main">
  <p:tag name="SHAPENAME" val="5. Source"/>
</p:tagLst>
</file>

<file path=ppt/tags/tag1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xml><?xml version="1.0" encoding="utf-8"?>
<p:tagLst xmlns:a="http://schemas.openxmlformats.org/drawingml/2006/main" xmlns:r="http://schemas.openxmlformats.org/officeDocument/2006/relationships" xmlns:p="http://schemas.openxmlformats.org/presentationml/2006/main">
  <p:tag name="ANGLE" val="3"/>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4.xml><?xml version="1.0" encoding="utf-8"?>
<p:tagLst xmlns:a="http://schemas.openxmlformats.org/drawingml/2006/main" xmlns:r="http://schemas.openxmlformats.org/officeDocument/2006/relationships" xmlns:p="http://schemas.openxmlformats.org/presentationml/2006/main">
  <p:tag name="SHAPENAME" val="5. Source"/>
</p:tagLst>
</file>

<file path=ppt/tags/tag1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6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xml><?xml version="1.0" encoding="utf-8"?>
<p:tagLst xmlns:a="http://schemas.openxmlformats.org/drawingml/2006/main" xmlns:r="http://schemas.openxmlformats.org/officeDocument/2006/relationships" xmlns:p="http://schemas.openxmlformats.org/presentationml/2006/main">
  <p:tag name="ANGLE" val="2"/>
</p:tagLst>
</file>

<file path=ppt/tags/tag1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2.xml><?xml version="1.0" encoding="utf-8"?>
<p:tagLst xmlns:a="http://schemas.openxmlformats.org/drawingml/2006/main" xmlns:r="http://schemas.openxmlformats.org/officeDocument/2006/relationships" xmlns:p="http://schemas.openxmlformats.org/presentationml/2006/main">
  <p:tag name="SHAPENAME" val="5. Source"/>
</p:tagLst>
</file>

<file path=ppt/tags/tag1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7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xml><?xml version="1.0" encoding="utf-8"?>
<p:tagLst xmlns:a="http://schemas.openxmlformats.org/drawingml/2006/main" xmlns:r="http://schemas.openxmlformats.org/officeDocument/2006/relationships" xmlns:p="http://schemas.openxmlformats.org/presentationml/2006/main">
  <p:tag name="ANGLE" val="2"/>
</p:tagLst>
</file>

<file path=ppt/tags/tag180.xml><?xml version="1.0" encoding="utf-8"?>
<p:tagLst xmlns:a="http://schemas.openxmlformats.org/drawingml/2006/main" xmlns:r="http://schemas.openxmlformats.org/officeDocument/2006/relationships" xmlns:p="http://schemas.openxmlformats.org/presentationml/2006/main">
  <p:tag name="SHAPENAME" val="5. Source"/>
</p:tagLst>
</file>

<file path=ppt/tags/tag1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8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8.xml><?xml version="1.0" encoding="utf-8"?>
<p:tagLst xmlns:a="http://schemas.openxmlformats.org/drawingml/2006/main" xmlns:r="http://schemas.openxmlformats.org/officeDocument/2006/relationships" xmlns:p="http://schemas.openxmlformats.org/presentationml/2006/main">
  <p:tag name="SHAPENAME" val="5. Source"/>
</p:tagLst>
</file>

<file path=ppt/tags/tag18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xml><?xml version="1.0" encoding="utf-8"?>
<p:tagLst xmlns:a="http://schemas.openxmlformats.org/drawingml/2006/main" xmlns:r="http://schemas.openxmlformats.org/officeDocument/2006/relationships" xmlns:p="http://schemas.openxmlformats.org/presentationml/2006/main">
  <p:tag name="ANGLE" val="1"/>
</p:tagLst>
</file>

<file path=ppt/tags/tag1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6.xml><?xml version="1.0" encoding="utf-8"?>
<p:tagLst xmlns:a="http://schemas.openxmlformats.org/drawingml/2006/main" xmlns:r="http://schemas.openxmlformats.org/officeDocument/2006/relationships" xmlns:p="http://schemas.openxmlformats.org/presentationml/2006/main">
  <p:tag name="SHAPENAME" val="5. Source"/>
</p:tagLst>
</file>

<file path=ppt/tags/tag1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0.xml><?xml version="1.0" encoding="utf-8"?>
<p:tagLst xmlns:a="http://schemas.openxmlformats.org/drawingml/2006/main" xmlns:r="http://schemas.openxmlformats.org/officeDocument/2006/relationships" xmlns:p="http://schemas.openxmlformats.org/presentationml/2006/main">
  <p:tag name="ANGLE" val="1"/>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0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4.xml><?xml version="1.0" encoding="utf-8"?>
<p:tagLst xmlns:a="http://schemas.openxmlformats.org/drawingml/2006/main" xmlns:r="http://schemas.openxmlformats.org/officeDocument/2006/relationships" xmlns:p="http://schemas.openxmlformats.org/presentationml/2006/main">
  <p:tag name="SHAPENAME" val="5. Source"/>
</p:tagLst>
</file>

<file path=ppt/tags/tag2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SHAPENAME" val="5. Source"/>
</p:tagLst>
</file>

<file path=ppt/tags/tag2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SHAPENAME" val="5. Source"/>
</p:tagLst>
</file>

<file path=ppt/tags/tag2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SHAPENAME" val="5. Sourc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21.xml><?xml version="1.0" encoding="utf-8"?>
<p:tagLst xmlns:a="http://schemas.openxmlformats.org/drawingml/2006/main" xmlns:r="http://schemas.openxmlformats.org/officeDocument/2006/relationships" xmlns:p="http://schemas.openxmlformats.org/presentationml/2006/main">
  <p:tag name="SHAPENAME" val="4. Footnote"/>
</p:tagLst>
</file>

<file path=ppt/tags/tag2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3.xml><?xml version="1.0" encoding="utf-8"?>
<p:tagLst xmlns:a="http://schemas.openxmlformats.org/drawingml/2006/main" xmlns:r="http://schemas.openxmlformats.org/officeDocument/2006/relationships" xmlns:p="http://schemas.openxmlformats.org/presentationml/2006/main">
  <p:tag name="NAME" val="ACET"/>
</p:tagLst>
</file>

<file path=ppt/tags/tag224.xml><?xml version="1.0" encoding="utf-8"?>
<p:tagLst xmlns:a="http://schemas.openxmlformats.org/drawingml/2006/main" xmlns:r="http://schemas.openxmlformats.org/officeDocument/2006/relationships" xmlns:p="http://schemas.openxmlformats.org/presentationml/2006/main">
  <p:tag name="NAME" val="Moon"/>
</p:tagLst>
</file>

<file path=ppt/tags/tag225.xml><?xml version="1.0" encoding="utf-8"?>
<p:tagLst xmlns:a="http://schemas.openxmlformats.org/drawingml/2006/main" xmlns:r="http://schemas.openxmlformats.org/officeDocument/2006/relationships" xmlns:p="http://schemas.openxmlformats.org/presentationml/2006/main">
  <p:tag name="NAME" val="Moon"/>
</p:tagLst>
</file>

<file path=ppt/tags/tag226.xml><?xml version="1.0" encoding="utf-8"?>
<p:tagLst xmlns:a="http://schemas.openxmlformats.org/drawingml/2006/main" xmlns:r="http://schemas.openxmlformats.org/officeDocument/2006/relationships" xmlns:p="http://schemas.openxmlformats.org/presentationml/2006/main">
  <p:tag name="NAME" val="Moon"/>
</p:tagLst>
</file>

<file path=ppt/tags/tag227.xml><?xml version="1.0" encoding="utf-8"?>
<p:tagLst xmlns:a="http://schemas.openxmlformats.org/drawingml/2006/main" xmlns:r="http://schemas.openxmlformats.org/officeDocument/2006/relationships" xmlns:p="http://schemas.openxmlformats.org/presentationml/2006/main">
  <p:tag name="NAME" val="Moon"/>
</p:tagLst>
</file>

<file path=ppt/tags/tag228.xml><?xml version="1.0" encoding="utf-8"?>
<p:tagLst xmlns:a="http://schemas.openxmlformats.org/drawingml/2006/main" xmlns:r="http://schemas.openxmlformats.org/officeDocument/2006/relationships" xmlns:p="http://schemas.openxmlformats.org/presentationml/2006/main">
  <p:tag name="NAME" val="Moon"/>
</p:tagLst>
</file>

<file path=ppt/tags/tag229.xml><?xml version="1.0" encoding="utf-8"?>
<p:tagLst xmlns:a="http://schemas.openxmlformats.org/drawingml/2006/main" xmlns:r="http://schemas.openxmlformats.org/officeDocument/2006/relationships" xmlns:p="http://schemas.openxmlformats.org/presentationml/2006/main">
  <p:tag name="ANGLE" val="5"/>
</p:tagLst>
</file>

<file path=ppt/tags/tag2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0.xml><?xml version="1.0" encoding="utf-8"?>
<p:tagLst xmlns:a="http://schemas.openxmlformats.org/drawingml/2006/main" xmlns:r="http://schemas.openxmlformats.org/officeDocument/2006/relationships" xmlns:p="http://schemas.openxmlformats.org/presentationml/2006/main">
  <p:tag name="ANGLE" val="5"/>
</p:tagLst>
</file>

<file path=ppt/tags/tag231.xml><?xml version="1.0" encoding="utf-8"?>
<p:tagLst xmlns:a="http://schemas.openxmlformats.org/drawingml/2006/main" xmlns:r="http://schemas.openxmlformats.org/officeDocument/2006/relationships" xmlns:p="http://schemas.openxmlformats.org/presentationml/2006/main">
  <p:tag name="ANGLE" val="4"/>
</p:tagLst>
</file>

<file path=ppt/tags/tag232.xml><?xml version="1.0" encoding="utf-8"?>
<p:tagLst xmlns:a="http://schemas.openxmlformats.org/drawingml/2006/main" xmlns:r="http://schemas.openxmlformats.org/officeDocument/2006/relationships" xmlns:p="http://schemas.openxmlformats.org/presentationml/2006/main">
  <p:tag name="ANGLE" val="4"/>
</p:tagLst>
</file>

<file path=ppt/tags/tag233.xml><?xml version="1.0" encoding="utf-8"?>
<p:tagLst xmlns:a="http://schemas.openxmlformats.org/drawingml/2006/main" xmlns:r="http://schemas.openxmlformats.org/officeDocument/2006/relationships" xmlns:p="http://schemas.openxmlformats.org/presentationml/2006/main">
  <p:tag name="ANGLE" val="3"/>
</p:tagLst>
</file>

<file path=ppt/tags/tag234.xml><?xml version="1.0" encoding="utf-8"?>
<p:tagLst xmlns:a="http://schemas.openxmlformats.org/drawingml/2006/main" xmlns:r="http://schemas.openxmlformats.org/officeDocument/2006/relationships" xmlns:p="http://schemas.openxmlformats.org/presentationml/2006/main">
  <p:tag name="ANGLE" val="3"/>
</p:tagLst>
</file>

<file path=ppt/tags/tag235.xml><?xml version="1.0" encoding="utf-8"?>
<p:tagLst xmlns:a="http://schemas.openxmlformats.org/drawingml/2006/main" xmlns:r="http://schemas.openxmlformats.org/officeDocument/2006/relationships" xmlns:p="http://schemas.openxmlformats.org/presentationml/2006/main">
  <p:tag name="ANGLE" val="2"/>
</p:tagLst>
</file>

<file path=ppt/tags/tag236.xml><?xml version="1.0" encoding="utf-8"?>
<p:tagLst xmlns:a="http://schemas.openxmlformats.org/drawingml/2006/main" xmlns:r="http://schemas.openxmlformats.org/officeDocument/2006/relationships" xmlns:p="http://schemas.openxmlformats.org/presentationml/2006/main">
  <p:tag name="ANGLE" val="2"/>
</p:tagLst>
</file>

<file path=ppt/tags/tag237.xml><?xml version="1.0" encoding="utf-8"?>
<p:tagLst xmlns:a="http://schemas.openxmlformats.org/drawingml/2006/main" xmlns:r="http://schemas.openxmlformats.org/officeDocument/2006/relationships" xmlns:p="http://schemas.openxmlformats.org/presentationml/2006/main">
  <p:tag name="ANGLE" val="1"/>
</p:tagLst>
</file>

<file path=ppt/tags/tag238.xml><?xml version="1.0" encoding="utf-8"?>
<p:tagLst xmlns:a="http://schemas.openxmlformats.org/drawingml/2006/main" xmlns:r="http://schemas.openxmlformats.org/officeDocument/2006/relationships" xmlns:p="http://schemas.openxmlformats.org/presentationml/2006/main">
  <p:tag name="ANGLE" val="1"/>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SHAPENAME" val="Subtitl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4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42.xml><?xml version="1.0" encoding="utf-8"?>
<p:tagLst xmlns:a="http://schemas.openxmlformats.org/drawingml/2006/main" xmlns:r="http://schemas.openxmlformats.org/officeDocument/2006/relationships" xmlns:p="http://schemas.openxmlformats.org/presentationml/2006/main">
  <p:tag name="SHAPENAME" val="Subtitle"/>
</p:tagLst>
</file>

<file path=ppt/tags/tag243.xml><?xml version="1.0" encoding="utf-8"?>
<p:tagLst xmlns:a="http://schemas.openxmlformats.org/drawingml/2006/main" xmlns:r="http://schemas.openxmlformats.org/officeDocument/2006/relationships" xmlns:p="http://schemas.openxmlformats.org/presentationml/2006/main">
  <p:tag name="SHAPENAME" val="Titl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7.xml><?xml version="1.0" encoding="utf-8"?>
<p:tagLst xmlns:a="http://schemas.openxmlformats.org/drawingml/2006/main" xmlns:r="http://schemas.openxmlformats.org/officeDocument/2006/relationships" xmlns:p="http://schemas.openxmlformats.org/presentationml/2006/main">
  <p:tag name="SHAPENAME" val="5. Source"/>
</p:tagLst>
</file>

<file path=ppt/tags/tag2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xml><?xml version="1.0" encoding="utf-8"?>
<p:tagLst xmlns:a="http://schemas.openxmlformats.org/drawingml/2006/main" xmlns:r="http://schemas.openxmlformats.org/officeDocument/2006/relationships" xmlns:p="http://schemas.openxmlformats.org/presentationml/2006/main">
  <p:tag name="SHAPENAME" val="Title"/>
</p:tagLst>
</file>

<file path=ppt/tags/tag2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4.xml><?xml version="1.0" encoding="utf-8"?>
<p:tagLst xmlns:a="http://schemas.openxmlformats.org/drawingml/2006/main" xmlns:r="http://schemas.openxmlformats.org/officeDocument/2006/relationships" xmlns:p="http://schemas.openxmlformats.org/presentationml/2006/main">
  <p:tag name="SHAPENAME" val="5. Source"/>
</p:tagLst>
</file>

<file path=ppt/tags/tag2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SHAPENAME" val="5. Source"/>
</p:tagLst>
</file>

<file path=ppt/tags/tag2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6.xml><?xml version="1.0" encoding="utf-8"?>
<p:tagLst xmlns:a="http://schemas.openxmlformats.org/drawingml/2006/main" xmlns:r="http://schemas.openxmlformats.org/officeDocument/2006/relationships" xmlns:p="http://schemas.openxmlformats.org/presentationml/2006/main">
  <p:tag name="SHAPENAME" val="5. Source"/>
</p:tagLst>
</file>

<file path=ppt/tags/tag2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3.xml><?xml version="1.0" encoding="utf-8"?>
<p:tagLst xmlns:a="http://schemas.openxmlformats.org/drawingml/2006/main" xmlns:r="http://schemas.openxmlformats.org/officeDocument/2006/relationships" xmlns:p="http://schemas.openxmlformats.org/presentationml/2006/main">
  <p:tag name="SHAPENAME" val="5. Source"/>
</p:tagLst>
</file>

<file path=ppt/tags/tag2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7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1.xml><?xml version="1.0" encoding="utf-8"?>
<p:tagLst xmlns:a="http://schemas.openxmlformats.org/drawingml/2006/main" xmlns:r="http://schemas.openxmlformats.org/officeDocument/2006/relationships" xmlns:p="http://schemas.openxmlformats.org/presentationml/2006/main">
  <p:tag name="SHAPENAME" val="5. Source"/>
</p:tagLst>
</file>

<file path=ppt/tags/tag2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8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9.xml><?xml version="1.0" encoding="utf-8"?>
<p:tagLst xmlns:a="http://schemas.openxmlformats.org/drawingml/2006/main" xmlns:r="http://schemas.openxmlformats.org/officeDocument/2006/relationships" xmlns:p="http://schemas.openxmlformats.org/presentationml/2006/main">
  <p:tag name="SHAPENAME" val="5. Source"/>
</p:tagLst>
</file>

<file path=ppt/tags/tag29.xml><?xml version="1.0" encoding="utf-8"?>
<p:tagLst xmlns:a="http://schemas.openxmlformats.org/drawingml/2006/main" xmlns:r="http://schemas.openxmlformats.org/officeDocument/2006/relationships" xmlns:p="http://schemas.openxmlformats.org/presentationml/2006/main">
  <p:tag name="SHAPENAME" val="5. Source"/>
</p:tagLst>
</file>

<file path=ppt/tags/tag2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9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7.xml><?xml version="1.0" encoding="utf-8"?>
<p:tagLst xmlns:a="http://schemas.openxmlformats.org/drawingml/2006/main" xmlns:r="http://schemas.openxmlformats.org/officeDocument/2006/relationships" xmlns:p="http://schemas.openxmlformats.org/presentationml/2006/main">
  <p:tag name="SHAPENAME" val="5. Source"/>
</p:tagLst>
</file>

<file path=ppt/tags/tag2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xml><?xml version="1.0" encoding="utf-8"?>
<p:tagLst xmlns:a="http://schemas.openxmlformats.org/drawingml/2006/main" xmlns:r="http://schemas.openxmlformats.org/officeDocument/2006/relationships" xmlns:p="http://schemas.openxmlformats.org/presentationml/2006/main">
  <p:tag name="SHAPENAME" val="4. Footnote"/>
</p:tagLst>
</file>

<file path=ppt/tags/tag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3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5.xml><?xml version="1.0" encoding="utf-8"?>
<p:tagLst xmlns:a="http://schemas.openxmlformats.org/drawingml/2006/main" xmlns:r="http://schemas.openxmlformats.org/officeDocument/2006/relationships" xmlns:p="http://schemas.openxmlformats.org/presentationml/2006/main">
  <p:tag name="SHAPENAME" val="5. Source"/>
</p:tagLst>
</file>

<file path=ppt/tags/tag3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3.xml><?xml version="1.0" encoding="utf-8"?>
<p:tagLst xmlns:a="http://schemas.openxmlformats.org/drawingml/2006/main" xmlns:r="http://schemas.openxmlformats.org/officeDocument/2006/relationships" xmlns:p="http://schemas.openxmlformats.org/presentationml/2006/main">
  <p:tag name="SHAPENAME" val="5. Source"/>
</p:tagLst>
</file>

<file path=ppt/tags/tag3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3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9.xml><?xml version="1.0" encoding="utf-8"?>
<p:tagLst xmlns:a="http://schemas.openxmlformats.org/drawingml/2006/main" xmlns:r="http://schemas.openxmlformats.org/officeDocument/2006/relationships" xmlns:p="http://schemas.openxmlformats.org/presentationml/2006/main">
  <p:tag name="SHAPENAME" val="5. Source"/>
</p:tagLst>
</file>

<file path=ppt/tags/tag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SHAPENAME" val="5. Source"/>
</p:tagLst>
</file>

<file path=ppt/tags/tag3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7.xml><?xml version="1.0" encoding="utf-8"?>
<p:tagLst xmlns:a="http://schemas.openxmlformats.org/drawingml/2006/main" xmlns:r="http://schemas.openxmlformats.org/officeDocument/2006/relationships" xmlns:p="http://schemas.openxmlformats.org/presentationml/2006/main">
  <p:tag name="SHAPENAME" val="5. Source"/>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2.xml><?xml version="1.0" encoding="utf-8"?>
<p:tagLst xmlns:a="http://schemas.openxmlformats.org/drawingml/2006/main" xmlns:r="http://schemas.openxmlformats.org/officeDocument/2006/relationships" xmlns:p="http://schemas.openxmlformats.org/presentationml/2006/main">
  <p:tag name="SHAPENAME" val="5. Source"/>
</p:tagLst>
</file>

<file path=ppt/tags/tag3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7.xml><?xml version="1.0" encoding="utf-8"?>
<p:tagLst xmlns:a="http://schemas.openxmlformats.org/drawingml/2006/main" xmlns:r="http://schemas.openxmlformats.org/officeDocument/2006/relationships" xmlns:p="http://schemas.openxmlformats.org/presentationml/2006/main">
  <p:tag name="SHAPENAME" val="5. Source"/>
</p:tagLst>
</file>

<file path=ppt/tags/tag3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1.xml><?xml version="1.0" encoding="utf-8"?>
<p:tagLst xmlns:a="http://schemas.openxmlformats.org/drawingml/2006/main" xmlns:r="http://schemas.openxmlformats.org/officeDocument/2006/relationships" xmlns:p="http://schemas.openxmlformats.org/presentationml/2006/main">
  <p:tag name="SHAPENAME" val="5. Source"/>
</p:tagLst>
</file>

<file path=ppt/tags/tag3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8.xml><?xml version="1.0" encoding="utf-8"?>
<p:tagLst xmlns:a="http://schemas.openxmlformats.org/drawingml/2006/main" xmlns:r="http://schemas.openxmlformats.org/officeDocument/2006/relationships" xmlns:p="http://schemas.openxmlformats.org/presentationml/2006/main">
  <p:tag name="SHAPENAME" val="5. Source"/>
</p:tagLst>
</file>

<file path=ppt/tags/tag3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5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5.xml><?xml version="1.0" encoding="utf-8"?>
<p:tagLst xmlns:a="http://schemas.openxmlformats.org/drawingml/2006/main" xmlns:r="http://schemas.openxmlformats.org/officeDocument/2006/relationships" xmlns:p="http://schemas.openxmlformats.org/presentationml/2006/main">
  <p:tag name="SHAPENAME" val="5. Source"/>
</p:tagLst>
</file>

<file path=ppt/tags/tag3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3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xml><?xml version="1.0" encoding="utf-8"?>
<p:tagLst xmlns:a="http://schemas.openxmlformats.org/drawingml/2006/main" xmlns:r="http://schemas.openxmlformats.org/officeDocument/2006/relationships" xmlns:p="http://schemas.openxmlformats.org/presentationml/2006/main">
  <p:tag name="SHAPENAME" val="5. Source"/>
</p:tagLst>
</file>

<file path=ppt/tags/tag3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3.xml><?xml version="1.0" encoding="utf-8"?>
<p:tagLst xmlns:a="http://schemas.openxmlformats.org/drawingml/2006/main" xmlns:r="http://schemas.openxmlformats.org/officeDocument/2006/relationships" xmlns:p="http://schemas.openxmlformats.org/presentationml/2006/main">
  <p:tag name="SHAPENAME" val="5. Sourc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ZRYLYSbLzP8DsqQ5_IDvMg"/>
</p:tagLst>
</file>

<file path=ppt/tags/tag3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7.xml><?xml version="1.0" encoding="utf-8"?>
<p:tagLst xmlns:a="http://schemas.openxmlformats.org/drawingml/2006/main" xmlns:r="http://schemas.openxmlformats.org/officeDocument/2006/relationships" xmlns:p="http://schemas.openxmlformats.org/presentationml/2006/main">
  <p:tag name="SHAPENAME" val="Grid"/>
</p:tagLst>
</file>

<file path=ppt/tags/tag368.xml><?xml version="1.0" encoding="utf-8"?>
<p:tagLst xmlns:a="http://schemas.openxmlformats.org/drawingml/2006/main" xmlns:r="http://schemas.openxmlformats.org/officeDocument/2006/relationships" xmlns:p="http://schemas.openxmlformats.org/presentationml/2006/main">
  <p:tag name="SHAPENAME" val="4. Footnote"/>
</p:tagLst>
</file>

<file path=ppt/tags/tag369.xml><?xml version="1.0" encoding="utf-8"?>
<p:tagLst xmlns:a="http://schemas.openxmlformats.org/drawingml/2006/main" xmlns:r="http://schemas.openxmlformats.org/officeDocument/2006/relationships" xmlns:p="http://schemas.openxmlformats.org/presentationml/2006/main">
  <p:tag name="NAME" val="ACET"/>
</p:tagLst>
</file>

<file path=ppt/tags/tag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0.xml><?xml version="1.0" encoding="utf-8"?>
<p:tagLst xmlns:a="http://schemas.openxmlformats.org/drawingml/2006/main" xmlns:r="http://schemas.openxmlformats.org/officeDocument/2006/relationships" xmlns:p="http://schemas.openxmlformats.org/presentationml/2006/main">
  <p:tag name="NAME" val="Moon"/>
</p:tagLst>
</file>

<file path=ppt/tags/tag371.xml><?xml version="1.0" encoding="utf-8"?>
<p:tagLst xmlns:a="http://schemas.openxmlformats.org/drawingml/2006/main" xmlns:r="http://schemas.openxmlformats.org/officeDocument/2006/relationships" xmlns:p="http://schemas.openxmlformats.org/presentationml/2006/main">
  <p:tag name="NAME" val="Moon"/>
</p:tagLst>
</file>

<file path=ppt/tags/tag372.xml><?xml version="1.0" encoding="utf-8"?>
<p:tagLst xmlns:a="http://schemas.openxmlformats.org/drawingml/2006/main" xmlns:r="http://schemas.openxmlformats.org/officeDocument/2006/relationships" xmlns:p="http://schemas.openxmlformats.org/presentationml/2006/main">
  <p:tag name="NAME" val="Moon"/>
</p:tagLst>
</file>

<file path=ppt/tags/tag373.xml><?xml version="1.0" encoding="utf-8"?>
<p:tagLst xmlns:a="http://schemas.openxmlformats.org/drawingml/2006/main" xmlns:r="http://schemas.openxmlformats.org/officeDocument/2006/relationships" xmlns:p="http://schemas.openxmlformats.org/presentationml/2006/main">
  <p:tag name="NAME" val="Moon"/>
</p:tagLst>
</file>

<file path=ppt/tags/tag374.xml><?xml version="1.0" encoding="utf-8"?>
<p:tagLst xmlns:a="http://schemas.openxmlformats.org/drawingml/2006/main" xmlns:r="http://schemas.openxmlformats.org/officeDocument/2006/relationships" xmlns:p="http://schemas.openxmlformats.org/presentationml/2006/main">
  <p:tag name="NAME" val="Moon"/>
</p:tagLst>
</file>

<file path=ppt/tags/tag375.xml><?xml version="1.0" encoding="utf-8"?>
<p:tagLst xmlns:a="http://schemas.openxmlformats.org/drawingml/2006/main" xmlns:r="http://schemas.openxmlformats.org/officeDocument/2006/relationships" xmlns:p="http://schemas.openxmlformats.org/presentationml/2006/main">
  <p:tag name="ANGLE" val="5"/>
</p:tagLst>
</file>

<file path=ppt/tags/tag376.xml><?xml version="1.0" encoding="utf-8"?>
<p:tagLst xmlns:a="http://schemas.openxmlformats.org/drawingml/2006/main" xmlns:r="http://schemas.openxmlformats.org/officeDocument/2006/relationships" xmlns:p="http://schemas.openxmlformats.org/presentationml/2006/main">
  <p:tag name="ANGLE" val="5"/>
</p:tagLst>
</file>

<file path=ppt/tags/tag377.xml><?xml version="1.0" encoding="utf-8"?>
<p:tagLst xmlns:a="http://schemas.openxmlformats.org/drawingml/2006/main" xmlns:r="http://schemas.openxmlformats.org/officeDocument/2006/relationships" xmlns:p="http://schemas.openxmlformats.org/presentationml/2006/main">
  <p:tag name="ANGLE" val="4"/>
</p:tagLst>
</file>

<file path=ppt/tags/tag378.xml><?xml version="1.0" encoding="utf-8"?>
<p:tagLst xmlns:a="http://schemas.openxmlformats.org/drawingml/2006/main" xmlns:r="http://schemas.openxmlformats.org/officeDocument/2006/relationships" xmlns:p="http://schemas.openxmlformats.org/presentationml/2006/main">
  <p:tag name="ANGLE" val="4"/>
</p:tagLst>
</file>

<file path=ppt/tags/tag379.xml><?xml version="1.0" encoding="utf-8"?>
<p:tagLst xmlns:a="http://schemas.openxmlformats.org/drawingml/2006/main" xmlns:r="http://schemas.openxmlformats.org/officeDocument/2006/relationships" xmlns:p="http://schemas.openxmlformats.org/presentationml/2006/main">
  <p:tag name="ANGLE" val="3"/>
</p:tagLst>
</file>

<file path=ppt/tags/tag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0.xml><?xml version="1.0" encoding="utf-8"?>
<p:tagLst xmlns:a="http://schemas.openxmlformats.org/drawingml/2006/main" xmlns:r="http://schemas.openxmlformats.org/officeDocument/2006/relationships" xmlns:p="http://schemas.openxmlformats.org/presentationml/2006/main">
  <p:tag name="ANGLE" val="3"/>
</p:tagLst>
</file>

<file path=ppt/tags/tag381.xml><?xml version="1.0" encoding="utf-8"?>
<p:tagLst xmlns:a="http://schemas.openxmlformats.org/drawingml/2006/main" xmlns:r="http://schemas.openxmlformats.org/officeDocument/2006/relationships" xmlns:p="http://schemas.openxmlformats.org/presentationml/2006/main">
  <p:tag name="ANGLE" val="2"/>
</p:tagLst>
</file>

<file path=ppt/tags/tag382.xml><?xml version="1.0" encoding="utf-8"?>
<p:tagLst xmlns:a="http://schemas.openxmlformats.org/drawingml/2006/main" xmlns:r="http://schemas.openxmlformats.org/officeDocument/2006/relationships" xmlns:p="http://schemas.openxmlformats.org/presentationml/2006/main">
  <p:tag name="ANGLE" val="2"/>
</p:tagLst>
</file>

<file path=ppt/tags/tag383.xml><?xml version="1.0" encoding="utf-8"?>
<p:tagLst xmlns:a="http://schemas.openxmlformats.org/drawingml/2006/main" xmlns:r="http://schemas.openxmlformats.org/officeDocument/2006/relationships" xmlns:p="http://schemas.openxmlformats.org/presentationml/2006/main">
  <p:tag name="ANGLE" val="1"/>
</p:tagLst>
</file>

<file path=ppt/tags/tag384.xml><?xml version="1.0" encoding="utf-8"?>
<p:tagLst xmlns:a="http://schemas.openxmlformats.org/drawingml/2006/main" xmlns:r="http://schemas.openxmlformats.org/officeDocument/2006/relationships" xmlns:p="http://schemas.openxmlformats.org/presentationml/2006/main">
  <p:tag name="ANGLE" val="1"/>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87.xml><?xml version="1.0" encoding="utf-8"?>
<p:tagLst xmlns:a="http://schemas.openxmlformats.org/drawingml/2006/main" xmlns:r="http://schemas.openxmlformats.org/officeDocument/2006/relationships" xmlns:p="http://schemas.openxmlformats.org/presentationml/2006/main">
  <p:tag name="SHAPENAME" val="Subtitle"/>
</p:tagLst>
</file>

<file path=ppt/tags/tag388.xml><?xml version="1.0" encoding="utf-8"?>
<p:tagLst xmlns:a="http://schemas.openxmlformats.org/drawingml/2006/main" xmlns:r="http://schemas.openxmlformats.org/officeDocument/2006/relationships" xmlns:p="http://schemas.openxmlformats.org/presentationml/2006/main">
  <p:tag name="SHAPENAME" val="Title"/>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3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93.xml><?xml version="1.0" encoding="utf-8"?>
<p:tagLst xmlns:a="http://schemas.openxmlformats.org/drawingml/2006/main" xmlns:r="http://schemas.openxmlformats.org/officeDocument/2006/relationships" xmlns:p="http://schemas.openxmlformats.org/presentationml/2006/main">
  <p:tag name="SHAPENAME" val="5. Source"/>
</p:tagLst>
</file>

<file path=ppt/tags/tag3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3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9.xml><?xml version="1.0" encoding="utf-8"?>
<p:tagLst xmlns:a="http://schemas.openxmlformats.org/drawingml/2006/main" xmlns:r="http://schemas.openxmlformats.org/officeDocument/2006/relationships" xmlns:p="http://schemas.openxmlformats.org/presentationml/2006/main">
  <p:tag name="SHAPENAME" val="5. Source"/>
</p:tagLst>
</file>

<file path=ppt/tags/tag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4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4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5.xml><?xml version="1.0" encoding="utf-8"?>
<p:tagLst xmlns:a="http://schemas.openxmlformats.org/drawingml/2006/main" xmlns:r="http://schemas.openxmlformats.org/officeDocument/2006/relationships" xmlns:p="http://schemas.openxmlformats.org/presentationml/2006/main">
  <p:tag name="SHAPENAME" val="5. Source"/>
</p:tagLst>
</file>

<file path=ppt/tags/tag4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1.xml><?xml version="1.0" encoding="utf-8"?>
<p:tagLst xmlns:a="http://schemas.openxmlformats.org/drawingml/2006/main" xmlns:r="http://schemas.openxmlformats.org/officeDocument/2006/relationships" xmlns:p="http://schemas.openxmlformats.org/presentationml/2006/main">
  <p:tag name="SHAPENAME" val="5. Source"/>
</p:tagLst>
</file>

<file path=ppt/tags/tag4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4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18.xml><?xml version="1.0" encoding="utf-8"?>
<p:tagLst xmlns:a="http://schemas.openxmlformats.org/drawingml/2006/main" xmlns:r="http://schemas.openxmlformats.org/officeDocument/2006/relationships" xmlns:p="http://schemas.openxmlformats.org/presentationml/2006/main">
  <p:tag name="SHAPENAME" val="5. Source"/>
</p:tagLst>
</file>

<file path=ppt/tags/tag4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423.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6.xml><?xml version="1.0" encoding="utf-8"?>
<p:tagLst xmlns:a="http://schemas.openxmlformats.org/drawingml/2006/main" xmlns:r="http://schemas.openxmlformats.org/officeDocument/2006/relationships" xmlns:p="http://schemas.openxmlformats.org/presentationml/2006/main">
  <p:tag name="SHAPENAME" val="5. Source"/>
</p:tagLst>
</file>

<file path=ppt/tags/tag4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43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4.xml><?xml version="1.0" encoding="utf-8"?>
<p:tagLst xmlns:a="http://schemas.openxmlformats.org/drawingml/2006/main" xmlns:r="http://schemas.openxmlformats.org/officeDocument/2006/relationships" xmlns:p="http://schemas.openxmlformats.org/presentationml/2006/main">
  <p:tag name="SHAPENAME" val="5. Source"/>
</p:tagLst>
</file>

<file path=ppt/tags/tag4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439.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2.xml><?xml version="1.0" encoding="utf-8"?>
<p:tagLst xmlns:a="http://schemas.openxmlformats.org/drawingml/2006/main" xmlns:r="http://schemas.openxmlformats.org/officeDocument/2006/relationships" xmlns:p="http://schemas.openxmlformats.org/presentationml/2006/main">
  <p:tag name="SHAPENAME" val="5. Source"/>
</p:tagLst>
</file>

<file path=ppt/tags/tag4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4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8.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0.xml><?xml version="1.0" encoding="utf-8"?>
<p:tagLst xmlns:a="http://schemas.openxmlformats.org/drawingml/2006/main" xmlns:r="http://schemas.openxmlformats.org/officeDocument/2006/relationships" xmlns:p="http://schemas.openxmlformats.org/presentationml/2006/main">
  <p:tag name="SHAPENAME" val="5. Source"/>
</p:tagLst>
</file>

<file path=ppt/tags/tag4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45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8.xml><?xml version="1.0" encoding="utf-8"?>
<p:tagLst xmlns:a="http://schemas.openxmlformats.org/drawingml/2006/main" xmlns:r="http://schemas.openxmlformats.org/officeDocument/2006/relationships" xmlns:p="http://schemas.openxmlformats.org/presentationml/2006/main">
  <p:tag name="SHAPENAME" val="5. Source"/>
</p:tagLst>
</file>

<file path=ppt/tags/tag4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4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463.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66.xml><?xml version="1.0" encoding="utf-8"?>
<p:tagLst xmlns:a="http://schemas.openxmlformats.org/drawingml/2006/main" xmlns:r="http://schemas.openxmlformats.org/officeDocument/2006/relationships" xmlns:p="http://schemas.openxmlformats.org/presentationml/2006/main">
  <p:tag name="SHAPENAME" val="5. Source"/>
</p:tagLst>
</file>

<file path=ppt/tags/tag4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47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72.xml><?xml version="1.0" encoding="utf-8"?>
<p:tagLst xmlns:a="http://schemas.openxmlformats.org/drawingml/2006/main" xmlns:r="http://schemas.openxmlformats.org/officeDocument/2006/relationships" xmlns:p="http://schemas.openxmlformats.org/presentationml/2006/main">
  <p:tag name="SHAPENAME" val="5. Source"/>
</p:tagLst>
</file>

<file path=ppt/tags/tag4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47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8.xml><?xml version="1.0" encoding="utf-8"?>
<p:tagLst xmlns:a="http://schemas.openxmlformats.org/drawingml/2006/main" xmlns:r="http://schemas.openxmlformats.org/officeDocument/2006/relationships" xmlns:p="http://schemas.openxmlformats.org/presentationml/2006/main">
  <p:tag name="SHAPENAME" val="5. Source"/>
</p:tagLst>
</file>

<file path=ppt/tags/tag480.xml><?xml version="1.0" encoding="utf-8"?>
<p:tagLst xmlns:a="http://schemas.openxmlformats.org/drawingml/2006/main" xmlns:r="http://schemas.openxmlformats.org/officeDocument/2006/relationships" xmlns:p="http://schemas.openxmlformats.org/presentationml/2006/main">
  <p:tag name="SHAPENAME" val="5. Source"/>
</p:tagLst>
</file>

<file path=ppt/tags/tag4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4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8.xml><?xml version="1.0" encoding="utf-8"?>
<p:tagLst xmlns:a="http://schemas.openxmlformats.org/drawingml/2006/main" xmlns:r="http://schemas.openxmlformats.org/officeDocument/2006/relationships" xmlns:p="http://schemas.openxmlformats.org/presentationml/2006/main">
  <p:tag name="SHAPENAME" val="5. Source"/>
</p:tagLst>
</file>

<file path=ppt/tags/tag48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2.xml><?xml version="1.0" encoding="utf-8"?>
<p:tagLst xmlns:a="http://schemas.openxmlformats.org/drawingml/2006/main" xmlns:r="http://schemas.openxmlformats.org/officeDocument/2006/relationships" xmlns:p="http://schemas.openxmlformats.org/presentationml/2006/main">
  <p:tag name="SHAPENAME" val="5. Source"/>
</p:tagLst>
</file>

<file path=ppt/tags/tag4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6.xml><?xml version="1.0" encoding="utf-8"?>
<p:tagLst xmlns:a="http://schemas.openxmlformats.org/drawingml/2006/main" xmlns:r="http://schemas.openxmlformats.org/officeDocument/2006/relationships" xmlns:p="http://schemas.openxmlformats.org/presentationml/2006/main">
  <p:tag name="SHAPENAME" val="5. Source"/>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ACET"/>
</p:tagLst>
</file>

<file path=ppt/tags/tag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1.xml><?xml version="1.0" encoding="utf-8"?>
<p:tagLst xmlns:a="http://schemas.openxmlformats.org/drawingml/2006/main" xmlns:r="http://schemas.openxmlformats.org/officeDocument/2006/relationships" xmlns:p="http://schemas.openxmlformats.org/presentationml/2006/main">
  <p:tag name="SHAPENAME" val="5. Source"/>
</p:tagLst>
</file>

<file path=ppt/tags/tag5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3.xml><?xml version="1.0" encoding="utf-8"?>
<p:tagLst xmlns:a="http://schemas.openxmlformats.org/drawingml/2006/main" xmlns:r="http://schemas.openxmlformats.org/officeDocument/2006/relationships" xmlns:p="http://schemas.openxmlformats.org/presentationml/2006/main">
  <p:tag name="SHAPENAME" val="3. Subtitle"/>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506.xml><?xml version="1.0" encoding="utf-8"?>
<p:tagLst xmlns:a="http://schemas.openxmlformats.org/drawingml/2006/main" xmlns:r="http://schemas.openxmlformats.org/officeDocument/2006/relationships" xmlns:p="http://schemas.openxmlformats.org/presentationml/2006/main">
  <p:tag name="SHAPENAME" val="4. Footnote"/>
</p:tagLst>
</file>

<file path=ppt/tags/tag5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8.xml><?xml version="1.0" encoding="utf-8"?>
<p:tagLst xmlns:a="http://schemas.openxmlformats.org/drawingml/2006/main" xmlns:r="http://schemas.openxmlformats.org/officeDocument/2006/relationships" xmlns:p="http://schemas.openxmlformats.org/presentationml/2006/main">
  <p:tag name="NAME" val="ACET"/>
</p:tagLst>
</file>

<file path=ppt/tags/tag509.xml><?xml version="1.0" encoding="utf-8"?>
<p:tagLst xmlns:a="http://schemas.openxmlformats.org/drawingml/2006/main" xmlns:r="http://schemas.openxmlformats.org/officeDocument/2006/relationships" xmlns:p="http://schemas.openxmlformats.org/presentationml/2006/main">
  <p:tag name="NAME" val="Moon"/>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0.xml><?xml version="1.0" encoding="utf-8"?>
<p:tagLst xmlns:a="http://schemas.openxmlformats.org/drawingml/2006/main" xmlns:r="http://schemas.openxmlformats.org/officeDocument/2006/relationships" xmlns:p="http://schemas.openxmlformats.org/presentationml/2006/main">
  <p:tag name="NAME" val="Moon"/>
</p:tagLst>
</file>

<file path=ppt/tags/tag511.xml><?xml version="1.0" encoding="utf-8"?>
<p:tagLst xmlns:a="http://schemas.openxmlformats.org/drawingml/2006/main" xmlns:r="http://schemas.openxmlformats.org/officeDocument/2006/relationships" xmlns:p="http://schemas.openxmlformats.org/presentationml/2006/main">
  <p:tag name="NAME" val="Moon"/>
</p:tagLst>
</file>

<file path=ppt/tags/tag512.xml><?xml version="1.0" encoding="utf-8"?>
<p:tagLst xmlns:a="http://schemas.openxmlformats.org/drawingml/2006/main" xmlns:r="http://schemas.openxmlformats.org/officeDocument/2006/relationships" xmlns:p="http://schemas.openxmlformats.org/presentationml/2006/main">
  <p:tag name="NAME" val="Moon"/>
</p:tagLst>
</file>

<file path=ppt/tags/tag513.xml><?xml version="1.0" encoding="utf-8"?>
<p:tagLst xmlns:a="http://schemas.openxmlformats.org/drawingml/2006/main" xmlns:r="http://schemas.openxmlformats.org/officeDocument/2006/relationships" xmlns:p="http://schemas.openxmlformats.org/presentationml/2006/main">
  <p:tag name="NAME" val="Moon"/>
</p:tagLst>
</file>

<file path=ppt/tags/tag514.xml><?xml version="1.0" encoding="utf-8"?>
<p:tagLst xmlns:a="http://schemas.openxmlformats.org/drawingml/2006/main" xmlns:r="http://schemas.openxmlformats.org/officeDocument/2006/relationships" xmlns:p="http://schemas.openxmlformats.org/presentationml/2006/main">
  <p:tag name="ANGLE" val="5"/>
</p:tagLst>
</file>

<file path=ppt/tags/tag515.xml><?xml version="1.0" encoding="utf-8"?>
<p:tagLst xmlns:a="http://schemas.openxmlformats.org/drawingml/2006/main" xmlns:r="http://schemas.openxmlformats.org/officeDocument/2006/relationships" xmlns:p="http://schemas.openxmlformats.org/presentationml/2006/main">
  <p:tag name="ANGLE" val="5"/>
</p:tagLst>
</file>

<file path=ppt/tags/tag516.xml><?xml version="1.0" encoding="utf-8"?>
<p:tagLst xmlns:a="http://schemas.openxmlformats.org/drawingml/2006/main" xmlns:r="http://schemas.openxmlformats.org/officeDocument/2006/relationships" xmlns:p="http://schemas.openxmlformats.org/presentationml/2006/main">
  <p:tag name="ANGLE" val="4"/>
</p:tagLst>
</file>

<file path=ppt/tags/tag517.xml><?xml version="1.0" encoding="utf-8"?>
<p:tagLst xmlns:a="http://schemas.openxmlformats.org/drawingml/2006/main" xmlns:r="http://schemas.openxmlformats.org/officeDocument/2006/relationships" xmlns:p="http://schemas.openxmlformats.org/presentationml/2006/main">
  <p:tag name="ANGLE" val="4"/>
</p:tagLst>
</file>

<file path=ppt/tags/tag518.xml><?xml version="1.0" encoding="utf-8"?>
<p:tagLst xmlns:a="http://schemas.openxmlformats.org/drawingml/2006/main" xmlns:r="http://schemas.openxmlformats.org/officeDocument/2006/relationships" xmlns:p="http://schemas.openxmlformats.org/presentationml/2006/main">
  <p:tag name="ANGLE" val="3"/>
</p:tagLst>
</file>

<file path=ppt/tags/tag519.xml><?xml version="1.0" encoding="utf-8"?>
<p:tagLst xmlns:a="http://schemas.openxmlformats.org/drawingml/2006/main" xmlns:r="http://schemas.openxmlformats.org/officeDocument/2006/relationships" xmlns:p="http://schemas.openxmlformats.org/presentationml/2006/main">
  <p:tag name="ANGLE" val="3"/>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520.xml><?xml version="1.0" encoding="utf-8"?>
<p:tagLst xmlns:a="http://schemas.openxmlformats.org/drawingml/2006/main" xmlns:r="http://schemas.openxmlformats.org/officeDocument/2006/relationships" xmlns:p="http://schemas.openxmlformats.org/presentationml/2006/main">
  <p:tag name="ANGLE" val="2"/>
</p:tagLst>
</file>

<file path=ppt/tags/tag521.xml><?xml version="1.0" encoding="utf-8"?>
<p:tagLst xmlns:a="http://schemas.openxmlformats.org/drawingml/2006/main" xmlns:r="http://schemas.openxmlformats.org/officeDocument/2006/relationships" xmlns:p="http://schemas.openxmlformats.org/presentationml/2006/main">
  <p:tag name="ANGLE" val="2"/>
</p:tagLst>
</file>

<file path=ppt/tags/tag522.xml><?xml version="1.0" encoding="utf-8"?>
<p:tagLst xmlns:a="http://schemas.openxmlformats.org/drawingml/2006/main" xmlns:r="http://schemas.openxmlformats.org/officeDocument/2006/relationships" xmlns:p="http://schemas.openxmlformats.org/presentationml/2006/main">
  <p:tag name="ANGLE" val="1"/>
</p:tagLst>
</file>

<file path=ppt/tags/tag523.xml><?xml version="1.0" encoding="utf-8"?>
<p:tagLst xmlns:a="http://schemas.openxmlformats.org/drawingml/2006/main" xmlns:r="http://schemas.openxmlformats.org/officeDocument/2006/relationships" xmlns:p="http://schemas.openxmlformats.org/presentationml/2006/main">
  <p:tag name="ANGLE" val="1"/>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52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27.xml><?xml version="1.0" encoding="utf-8"?>
<p:tagLst xmlns:a="http://schemas.openxmlformats.org/drawingml/2006/main" xmlns:r="http://schemas.openxmlformats.org/officeDocument/2006/relationships" xmlns:p="http://schemas.openxmlformats.org/presentationml/2006/main">
  <p:tag name="SHAPENAME" val="Subtitle"/>
</p:tagLst>
</file>

<file path=ppt/tags/tag528.xml><?xml version="1.0" encoding="utf-8"?>
<p:tagLst xmlns:a="http://schemas.openxmlformats.org/drawingml/2006/main" xmlns:r="http://schemas.openxmlformats.org/officeDocument/2006/relationships" xmlns:p="http://schemas.openxmlformats.org/presentationml/2006/main">
  <p:tag name="SHAPENAME" val="Title"/>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532.xml><?xml version="1.0" encoding="utf-8"?>
<p:tagLst xmlns:a="http://schemas.openxmlformats.org/drawingml/2006/main" xmlns:r="http://schemas.openxmlformats.org/officeDocument/2006/relationships" xmlns:p="http://schemas.openxmlformats.org/presentationml/2006/main">
  <p:tag name="SHAPENAME" val="5. Source"/>
</p:tagLst>
</file>

<file path=ppt/tags/tag5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5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9.xml><?xml version="1.0" encoding="utf-8"?>
<p:tagLst xmlns:a="http://schemas.openxmlformats.org/drawingml/2006/main" xmlns:r="http://schemas.openxmlformats.org/officeDocument/2006/relationships" xmlns:p="http://schemas.openxmlformats.org/presentationml/2006/main">
  <p:tag name="SHAPENAME" val="5. Source"/>
</p:tagLst>
</file>

<file path=ppt/tags/tag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5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45.xml><?xml version="1.0" encoding="utf-8"?>
<p:tagLst xmlns:a="http://schemas.openxmlformats.org/drawingml/2006/main" xmlns:r="http://schemas.openxmlformats.org/officeDocument/2006/relationships" xmlns:p="http://schemas.openxmlformats.org/presentationml/2006/main">
  <p:tag name="SHAPENAME" val="5. Source"/>
</p:tagLst>
</file>

<file path=ppt/tags/tag5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55.xml><?xml version="1.0" encoding="utf-8"?>
<p:tagLst xmlns:a="http://schemas.openxmlformats.org/drawingml/2006/main" xmlns:r="http://schemas.openxmlformats.org/officeDocument/2006/relationships" xmlns:p="http://schemas.openxmlformats.org/presentationml/2006/main">
  <p:tag name="SHAPENAME" val="5. Source"/>
</p:tagLst>
</file>

<file path=ppt/tags/tag5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1.xml><?xml version="1.0" encoding="utf-8"?>
<p:tagLst xmlns:a="http://schemas.openxmlformats.org/drawingml/2006/main" xmlns:r="http://schemas.openxmlformats.org/officeDocument/2006/relationships" xmlns:p="http://schemas.openxmlformats.org/presentationml/2006/main">
  <p:tag name="SHAPENAME" val="5. Source"/>
</p:tagLst>
</file>

<file path=ppt/tags/tag5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5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558.xml><?xml version="1.0" encoding="utf-8"?>
<p:tagLst xmlns:a="http://schemas.openxmlformats.org/drawingml/2006/main" xmlns:r="http://schemas.openxmlformats.org/officeDocument/2006/relationships" xmlns:p="http://schemas.openxmlformats.org/presentationml/2006/main">
  <p:tag name="SHAPENAME" val="5. Source"/>
</p:tagLst>
</file>

<file path=ppt/tags/tag5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56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566.xml><?xml version="1.0" encoding="utf-8"?>
<p:tagLst xmlns:a="http://schemas.openxmlformats.org/drawingml/2006/main" xmlns:r="http://schemas.openxmlformats.org/officeDocument/2006/relationships" xmlns:p="http://schemas.openxmlformats.org/presentationml/2006/main">
  <p:tag name="SHAPENAME" val="5. Source"/>
</p:tagLst>
</file>

<file path=ppt/tags/tag5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57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4.xml><?xml version="1.0" encoding="utf-8"?>
<p:tagLst xmlns:a="http://schemas.openxmlformats.org/drawingml/2006/main" xmlns:r="http://schemas.openxmlformats.org/officeDocument/2006/relationships" xmlns:p="http://schemas.openxmlformats.org/presentationml/2006/main">
  <p:tag name="SHAPENAME" val="5. Source"/>
</p:tagLst>
</file>

<file path=ppt/tags/tag5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57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582.xml><?xml version="1.0" encoding="utf-8"?>
<p:tagLst xmlns:a="http://schemas.openxmlformats.org/drawingml/2006/main" xmlns:r="http://schemas.openxmlformats.org/officeDocument/2006/relationships" xmlns:p="http://schemas.openxmlformats.org/presentationml/2006/main">
  <p:tag name="SHAPENAME" val="5. Source"/>
</p:tagLst>
</file>

<file path=ppt/tags/tag5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5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8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590.xml><?xml version="1.0" encoding="utf-8"?>
<p:tagLst xmlns:a="http://schemas.openxmlformats.org/drawingml/2006/main" xmlns:r="http://schemas.openxmlformats.org/officeDocument/2006/relationships" xmlns:p="http://schemas.openxmlformats.org/presentationml/2006/main">
  <p:tag name="SHAPENAME" val="5. Source"/>
</p:tagLst>
</file>

<file path=ppt/tags/tag5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59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97.xml><?xml version="1.0" encoding="utf-8"?>
<p:tagLst xmlns:a="http://schemas.openxmlformats.org/drawingml/2006/main" xmlns:r="http://schemas.openxmlformats.org/officeDocument/2006/relationships" xmlns:p="http://schemas.openxmlformats.org/presentationml/2006/main">
  <p:tag name="SHAPENAME" val="3. Subtitle"/>
</p:tagLst>
</file>

<file path=ppt/tags/tag598.xml><?xml version="1.0" encoding="utf-8"?>
<p:tagLst xmlns:a="http://schemas.openxmlformats.org/drawingml/2006/main" xmlns:r="http://schemas.openxmlformats.org/officeDocument/2006/relationships" xmlns:p="http://schemas.openxmlformats.org/presentationml/2006/main">
  <p:tag name="SHAPENAME" val="5. Source"/>
</p:tagLst>
</file>

<file path=ppt/tags/tag5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6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4.xml><?xml version="1.0" encoding="utf-8"?>
<p:tagLst xmlns:a="http://schemas.openxmlformats.org/drawingml/2006/main" xmlns:r="http://schemas.openxmlformats.org/officeDocument/2006/relationships" xmlns:p="http://schemas.openxmlformats.org/presentationml/2006/main">
  <p:tag name="SHAPENAME" val="5. Source"/>
</p:tagLst>
</file>

<file path=ppt/tags/tag6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8.xml><?xml version="1.0" encoding="utf-8"?>
<p:tagLst xmlns:a="http://schemas.openxmlformats.org/drawingml/2006/main" xmlns:r="http://schemas.openxmlformats.org/officeDocument/2006/relationships" xmlns:p="http://schemas.openxmlformats.org/presentationml/2006/main">
  <p:tag name="SHAPENAME" val="5. Source"/>
</p:tagLst>
</file>

<file path=ppt/tags/tag6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2.xml><?xml version="1.0" encoding="utf-8"?>
<p:tagLst xmlns:a="http://schemas.openxmlformats.org/drawingml/2006/main" xmlns:r="http://schemas.openxmlformats.org/officeDocument/2006/relationships" xmlns:p="http://schemas.openxmlformats.org/presentationml/2006/main">
  <p:tag name="SHAPENAME" val="5. Source"/>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615.xml><?xml version="1.0" encoding="utf-8"?>
<p:tagLst xmlns:a="http://schemas.openxmlformats.org/drawingml/2006/main" xmlns:r="http://schemas.openxmlformats.org/officeDocument/2006/relationships" xmlns:p="http://schemas.openxmlformats.org/presentationml/2006/main">
  <p:tag name="NAME" val="Moon"/>
</p:tagLst>
</file>

<file path=ppt/tags/tag616.xml><?xml version="1.0" encoding="utf-8"?>
<p:tagLst xmlns:a="http://schemas.openxmlformats.org/drawingml/2006/main" xmlns:r="http://schemas.openxmlformats.org/officeDocument/2006/relationships" xmlns:p="http://schemas.openxmlformats.org/presentationml/2006/main">
  <p:tag name="NAME" val="Moon"/>
</p:tagLst>
</file>

<file path=ppt/tags/tag617.xml><?xml version="1.0" encoding="utf-8"?>
<p:tagLst xmlns:a="http://schemas.openxmlformats.org/drawingml/2006/main" xmlns:r="http://schemas.openxmlformats.org/officeDocument/2006/relationships" xmlns:p="http://schemas.openxmlformats.org/presentationml/2006/main">
  <p:tag name="NAME" val="Moon"/>
</p:tagLst>
</file>

<file path=ppt/tags/tag618.xml><?xml version="1.0" encoding="utf-8"?>
<p:tagLst xmlns:a="http://schemas.openxmlformats.org/drawingml/2006/main" xmlns:r="http://schemas.openxmlformats.org/officeDocument/2006/relationships" xmlns:p="http://schemas.openxmlformats.org/presentationml/2006/main">
  <p:tag name="NAME" val="Moon"/>
</p:tagLst>
</file>

<file path=ppt/tags/tag619.xml><?xml version="1.0" encoding="utf-8"?>
<p:tagLst xmlns:a="http://schemas.openxmlformats.org/drawingml/2006/main" xmlns:r="http://schemas.openxmlformats.org/officeDocument/2006/relationships" xmlns:p="http://schemas.openxmlformats.org/presentationml/2006/main">
  <p:tag name="NAME" val="Moon"/>
</p:tagLst>
</file>

<file path=ppt/tags/tag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2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6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62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62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62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62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62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62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62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62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63.xml><?xml version="1.0" encoding="utf-8"?>
<p:tagLst xmlns:a="http://schemas.openxmlformats.org/drawingml/2006/main" xmlns:r="http://schemas.openxmlformats.org/officeDocument/2006/relationships" xmlns:p="http://schemas.openxmlformats.org/presentationml/2006/main">
  <p:tag name="SHAPENAME" val="5. Source"/>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Ws5_MQtB0R5onwsxXdBymg"/>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636.xml><?xml version="1.0" encoding="utf-8"?>
<p:tagLst xmlns:a="http://schemas.openxmlformats.org/drawingml/2006/main" xmlns:r="http://schemas.openxmlformats.org/officeDocument/2006/relationships" xmlns:p="http://schemas.openxmlformats.org/presentationml/2006/main">
  <p:tag name="NAME" val="Moon"/>
</p:tagLst>
</file>

<file path=ppt/tags/tag637.xml><?xml version="1.0" encoding="utf-8"?>
<p:tagLst xmlns:a="http://schemas.openxmlformats.org/drawingml/2006/main" xmlns:r="http://schemas.openxmlformats.org/officeDocument/2006/relationships" xmlns:p="http://schemas.openxmlformats.org/presentationml/2006/main">
  <p:tag name="NAME" val="Moon"/>
</p:tagLst>
</file>

<file path=ppt/tags/tag638.xml><?xml version="1.0" encoding="utf-8"?>
<p:tagLst xmlns:a="http://schemas.openxmlformats.org/drawingml/2006/main" xmlns:r="http://schemas.openxmlformats.org/officeDocument/2006/relationships" xmlns:p="http://schemas.openxmlformats.org/presentationml/2006/main">
  <p:tag name="NAME" val="Moon"/>
</p:tagLst>
</file>

<file path=ppt/tags/tag639.xml><?xml version="1.0" encoding="utf-8"?>
<p:tagLst xmlns:a="http://schemas.openxmlformats.org/drawingml/2006/main" xmlns:r="http://schemas.openxmlformats.org/officeDocument/2006/relationships" xmlns:p="http://schemas.openxmlformats.org/presentationml/2006/main">
  <p:tag name="NAME" val="Moon"/>
</p:tagLst>
</file>

<file path=ppt/tags/tag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0.xml><?xml version="1.0" encoding="utf-8"?>
<p:tagLst xmlns:a="http://schemas.openxmlformats.org/drawingml/2006/main" xmlns:r="http://schemas.openxmlformats.org/officeDocument/2006/relationships" xmlns:p="http://schemas.openxmlformats.org/presentationml/2006/main">
  <p:tag name="NAME" val="Moon"/>
</p:tagLst>
</file>

<file path=ppt/tags/tag64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64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64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64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64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64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64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64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64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5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Ws5_MQtB0R5onwsxXdBymg"/>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657.xml><?xml version="1.0" encoding="utf-8"?>
<p:tagLst xmlns:a="http://schemas.openxmlformats.org/drawingml/2006/main" xmlns:r="http://schemas.openxmlformats.org/officeDocument/2006/relationships" xmlns:p="http://schemas.openxmlformats.org/presentationml/2006/main">
  <p:tag name="SHAPENAME" val="4. Footnote"/>
</p:tagLst>
</file>

<file path=ppt/tags/tag65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59.xml><?xml version="1.0" encoding="utf-8"?>
<p:tagLst xmlns:a="http://schemas.openxmlformats.org/drawingml/2006/main" xmlns:r="http://schemas.openxmlformats.org/officeDocument/2006/relationships" xmlns:p="http://schemas.openxmlformats.org/presentationml/2006/main">
  <p:tag name="NAME" val="ACET"/>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0.xml><?xml version="1.0" encoding="utf-8"?>
<p:tagLst xmlns:a="http://schemas.openxmlformats.org/drawingml/2006/main" xmlns:r="http://schemas.openxmlformats.org/officeDocument/2006/relationships" xmlns:p="http://schemas.openxmlformats.org/presentationml/2006/main">
  <p:tag name="NAME" val="Moon"/>
</p:tagLst>
</file>

<file path=ppt/tags/tag661.xml><?xml version="1.0" encoding="utf-8"?>
<p:tagLst xmlns:a="http://schemas.openxmlformats.org/drawingml/2006/main" xmlns:r="http://schemas.openxmlformats.org/officeDocument/2006/relationships" xmlns:p="http://schemas.openxmlformats.org/presentationml/2006/main">
  <p:tag name="NAME" val="Moon"/>
</p:tagLst>
</file>

<file path=ppt/tags/tag662.xml><?xml version="1.0" encoding="utf-8"?>
<p:tagLst xmlns:a="http://schemas.openxmlformats.org/drawingml/2006/main" xmlns:r="http://schemas.openxmlformats.org/officeDocument/2006/relationships" xmlns:p="http://schemas.openxmlformats.org/presentationml/2006/main">
  <p:tag name="NAME" val="Moon"/>
</p:tagLst>
</file>

<file path=ppt/tags/tag663.xml><?xml version="1.0" encoding="utf-8"?>
<p:tagLst xmlns:a="http://schemas.openxmlformats.org/drawingml/2006/main" xmlns:r="http://schemas.openxmlformats.org/officeDocument/2006/relationships" xmlns:p="http://schemas.openxmlformats.org/presentationml/2006/main">
  <p:tag name="NAME" val="Moon"/>
</p:tagLst>
</file>

<file path=ppt/tags/tag664.xml><?xml version="1.0" encoding="utf-8"?>
<p:tagLst xmlns:a="http://schemas.openxmlformats.org/drawingml/2006/main" xmlns:r="http://schemas.openxmlformats.org/officeDocument/2006/relationships" xmlns:p="http://schemas.openxmlformats.org/presentationml/2006/main">
  <p:tag name="NAME" val="Moon"/>
</p:tagLst>
</file>

<file path=ppt/tags/tag665.xml><?xml version="1.0" encoding="utf-8"?>
<p:tagLst xmlns:a="http://schemas.openxmlformats.org/drawingml/2006/main" xmlns:r="http://schemas.openxmlformats.org/officeDocument/2006/relationships" xmlns:p="http://schemas.openxmlformats.org/presentationml/2006/main">
  <p:tag name="ANGLE" val="5"/>
</p:tagLst>
</file>

<file path=ppt/tags/tag666.xml><?xml version="1.0" encoding="utf-8"?>
<p:tagLst xmlns:a="http://schemas.openxmlformats.org/drawingml/2006/main" xmlns:r="http://schemas.openxmlformats.org/officeDocument/2006/relationships" xmlns:p="http://schemas.openxmlformats.org/presentationml/2006/main">
  <p:tag name="ANGLE" val="5"/>
</p:tagLst>
</file>

<file path=ppt/tags/tag667.xml><?xml version="1.0" encoding="utf-8"?>
<p:tagLst xmlns:a="http://schemas.openxmlformats.org/drawingml/2006/main" xmlns:r="http://schemas.openxmlformats.org/officeDocument/2006/relationships" xmlns:p="http://schemas.openxmlformats.org/presentationml/2006/main">
  <p:tag name="ANGLE" val="4"/>
</p:tagLst>
</file>

<file path=ppt/tags/tag668.xml><?xml version="1.0" encoding="utf-8"?>
<p:tagLst xmlns:a="http://schemas.openxmlformats.org/drawingml/2006/main" xmlns:r="http://schemas.openxmlformats.org/officeDocument/2006/relationships" xmlns:p="http://schemas.openxmlformats.org/presentationml/2006/main">
  <p:tag name="ANGLE" val="4"/>
</p:tagLst>
</file>

<file path=ppt/tags/tag669.xml><?xml version="1.0" encoding="utf-8"?>
<p:tagLst xmlns:a="http://schemas.openxmlformats.org/drawingml/2006/main" xmlns:r="http://schemas.openxmlformats.org/officeDocument/2006/relationships" xmlns:p="http://schemas.openxmlformats.org/presentationml/2006/main">
  <p:tag name="ANGLE" val="3"/>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670.xml><?xml version="1.0" encoding="utf-8"?>
<p:tagLst xmlns:a="http://schemas.openxmlformats.org/drawingml/2006/main" xmlns:r="http://schemas.openxmlformats.org/officeDocument/2006/relationships" xmlns:p="http://schemas.openxmlformats.org/presentationml/2006/main">
  <p:tag name="ANGLE" val="3"/>
</p:tagLst>
</file>

<file path=ppt/tags/tag671.xml><?xml version="1.0" encoding="utf-8"?>
<p:tagLst xmlns:a="http://schemas.openxmlformats.org/drawingml/2006/main" xmlns:r="http://schemas.openxmlformats.org/officeDocument/2006/relationships" xmlns:p="http://schemas.openxmlformats.org/presentationml/2006/main">
  <p:tag name="ANGLE" val="2"/>
</p:tagLst>
</file>

<file path=ppt/tags/tag672.xml><?xml version="1.0" encoding="utf-8"?>
<p:tagLst xmlns:a="http://schemas.openxmlformats.org/drawingml/2006/main" xmlns:r="http://schemas.openxmlformats.org/officeDocument/2006/relationships" xmlns:p="http://schemas.openxmlformats.org/presentationml/2006/main">
  <p:tag name="ANGLE" val="2"/>
</p:tagLst>
</file>

<file path=ppt/tags/tag673.xml><?xml version="1.0" encoding="utf-8"?>
<p:tagLst xmlns:a="http://schemas.openxmlformats.org/drawingml/2006/main" xmlns:r="http://schemas.openxmlformats.org/officeDocument/2006/relationships" xmlns:p="http://schemas.openxmlformats.org/presentationml/2006/main">
  <p:tag name="ANGLE" val="1"/>
</p:tagLst>
</file>

<file path=ppt/tags/tag674.xml><?xml version="1.0" encoding="utf-8"?>
<p:tagLst xmlns:a="http://schemas.openxmlformats.org/drawingml/2006/main" xmlns:r="http://schemas.openxmlformats.org/officeDocument/2006/relationships" xmlns:p="http://schemas.openxmlformats.org/presentationml/2006/main">
  <p:tag name="ANGLE" val="1"/>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67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678.xml><?xml version="1.0" encoding="utf-8"?>
<p:tagLst xmlns:a="http://schemas.openxmlformats.org/drawingml/2006/main" xmlns:r="http://schemas.openxmlformats.org/officeDocument/2006/relationships" xmlns:p="http://schemas.openxmlformats.org/presentationml/2006/main">
  <p:tag name="SHAPENAME" val="Subtitle"/>
</p:tagLst>
</file>

<file path=ppt/tags/tag679.xml><?xml version="1.0" encoding="utf-8"?>
<p:tagLst xmlns:a="http://schemas.openxmlformats.org/drawingml/2006/main" xmlns:r="http://schemas.openxmlformats.org/officeDocument/2006/relationships" xmlns:p="http://schemas.openxmlformats.org/presentationml/2006/main">
  <p:tag name="SHAPENAME" val="Title"/>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83.xml><?xml version="1.0" encoding="utf-8"?>
<p:tagLst xmlns:a="http://schemas.openxmlformats.org/drawingml/2006/main" xmlns:r="http://schemas.openxmlformats.org/officeDocument/2006/relationships" xmlns:p="http://schemas.openxmlformats.org/presentationml/2006/main">
  <p:tag name="SHAPENAME" val="5. Source"/>
</p:tagLst>
</file>

<file path=ppt/tags/tag6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6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0.xml><?xml version="1.0" encoding="utf-8"?>
<p:tagLst xmlns:a="http://schemas.openxmlformats.org/drawingml/2006/main" xmlns:r="http://schemas.openxmlformats.org/officeDocument/2006/relationships" xmlns:p="http://schemas.openxmlformats.org/presentationml/2006/main">
  <p:tag name="SHAPENAME" val="5. Source"/>
</p:tagLst>
</file>

<file path=ppt/tags/tag6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6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6.xml><?xml version="1.0" encoding="utf-8"?>
<p:tagLst xmlns:a="http://schemas.openxmlformats.org/drawingml/2006/main" xmlns:r="http://schemas.openxmlformats.org/officeDocument/2006/relationships" xmlns:p="http://schemas.openxmlformats.org/presentationml/2006/main">
  <p:tag name="SHAPENAME" val="5. Source"/>
</p:tagLst>
</file>

<file path=ppt/tags/tag6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7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2.xml><?xml version="1.0" encoding="utf-8"?>
<p:tagLst xmlns:a="http://schemas.openxmlformats.org/drawingml/2006/main" xmlns:r="http://schemas.openxmlformats.org/officeDocument/2006/relationships" xmlns:p="http://schemas.openxmlformats.org/presentationml/2006/main">
  <p:tag name="SHAPENAME" val="5. Source"/>
</p:tagLst>
</file>

<file path=ppt/tags/tag7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7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709.xml><?xml version="1.0" encoding="utf-8"?>
<p:tagLst xmlns:a="http://schemas.openxmlformats.org/drawingml/2006/main" xmlns:r="http://schemas.openxmlformats.org/officeDocument/2006/relationships" xmlns:p="http://schemas.openxmlformats.org/presentationml/2006/main">
  <p:tag name="SHAPENAME" val="5. Sourc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71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7.xml><?xml version="1.0" encoding="utf-8"?>
<p:tagLst xmlns:a="http://schemas.openxmlformats.org/drawingml/2006/main" xmlns:r="http://schemas.openxmlformats.org/officeDocument/2006/relationships" xmlns:p="http://schemas.openxmlformats.org/presentationml/2006/main">
  <p:tag name="SHAPENAME" val="5. Source"/>
</p:tagLst>
</file>

<file path=ppt/tags/tag7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72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725.xml><?xml version="1.0" encoding="utf-8"?>
<p:tagLst xmlns:a="http://schemas.openxmlformats.org/drawingml/2006/main" xmlns:r="http://schemas.openxmlformats.org/officeDocument/2006/relationships" xmlns:p="http://schemas.openxmlformats.org/presentationml/2006/main">
  <p:tag name="SHAPENAME" val="5. Source"/>
</p:tagLst>
</file>

<file path=ppt/tags/tag7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733.xml><?xml version="1.0" encoding="utf-8"?>
<p:tagLst xmlns:a="http://schemas.openxmlformats.org/drawingml/2006/main" xmlns:r="http://schemas.openxmlformats.org/officeDocument/2006/relationships" xmlns:p="http://schemas.openxmlformats.org/presentationml/2006/main">
  <p:tag name="SHAPENAME" val="5. Source"/>
</p:tagLst>
</file>

<file path=ppt/tags/tag7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7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41.xml><?xml version="1.0" encoding="utf-8"?>
<p:tagLst xmlns:a="http://schemas.openxmlformats.org/drawingml/2006/main" xmlns:r="http://schemas.openxmlformats.org/officeDocument/2006/relationships" xmlns:p="http://schemas.openxmlformats.org/presentationml/2006/main">
  <p:tag name="SHAPENAME" val="5. Source"/>
</p:tagLst>
</file>

<file path=ppt/tags/tag7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74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749.xml><?xml version="1.0" encoding="utf-8"?>
<p:tagLst xmlns:a="http://schemas.openxmlformats.org/drawingml/2006/main" xmlns:r="http://schemas.openxmlformats.org/officeDocument/2006/relationships" xmlns:p="http://schemas.openxmlformats.org/presentationml/2006/main">
  <p:tag name="SHAPENAME" val="5. Sourc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7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7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55.xml><?xml version="1.0" encoding="utf-8"?>
<p:tagLst xmlns:a="http://schemas.openxmlformats.org/drawingml/2006/main" xmlns:r="http://schemas.openxmlformats.org/officeDocument/2006/relationships" xmlns:p="http://schemas.openxmlformats.org/presentationml/2006/main">
  <p:tag name="SHAPENAME" val="5. Source"/>
</p:tagLst>
</file>

<file path=ppt/tags/tag7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9.xml><?xml version="1.0" encoding="utf-8"?>
<p:tagLst xmlns:a="http://schemas.openxmlformats.org/drawingml/2006/main" xmlns:r="http://schemas.openxmlformats.org/officeDocument/2006/relationships" xmlns:p="http://schemas.openxmlformats.org/presentationml/2006/main">
  <p:tag name="SHAPENAME" val="5. Sourc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3.xml><?xml version="1.0" encoding="utf-8"?>
<p:tagLst xmlns:a="http://schemas.openxmlformats.org/drawingml/2006/main" xmlns:r="http://schemas.openxmlformats.org/officeDocument/2006/relationships" xmlns:p="http://schemas.openxmlformats.org/presentationml/2006/main">
  <p:tag name="SHAPENAME" val="5. Source"/>
</p:tagLst>
</file>

<file path=ppt/tags/tag7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66.xml><?xml version="1.0" encoding="utf-8"?>
<p:tagLst xmlns:a="http://schemas.openxmlformats.org/drawingml/2006/main" xmlns:r="http://schemas.openxmlformats.org/officeDocument/2006/relationships" xmlns:p="http://schemas.openxmlformats.org/presentationml/2006/main">
  <p:tag name="SHAPENAME" val="5. Source"/>
</p:tagLst>
</file>

<file path=ppt/tags/tag7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70.xml><?xml version="1.0" encoding="utf-8"?>
<p:tagLst xmlns:a="http://schemas.openxmlformats.org/drawingml/2006/main" xmlns:r="http://schemas.openxmlformats.org/officeDocument/2006/relationships" xmlns:p="http://schemas.openxmlformats.org/presentationml/2006/main">
  <p:tag name="SHAPENAME" val="5. Source"/>
</p:tagLst>
</file>

<file path=ppt/tags/tag7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75.xml><?xml version="1.0" encoding="utf-8"?>
<p:tagLst xmlns:a="http://schemas.openxmlformats.org/drawingml/2006/main" xmlns:r="http://schemas.openxmlformats.org/officeDocument/2006/relationships" xmlns:p="http://schemas.openxmlformats.org/presentationml/2006/main">
  <p:tag name="SHAPENAME" val="3. Subtitle"/>
</p:tagLst>
</file>

<file path=ppt/tags/tag7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77.xml><?xml version="1.0" encoding="utf-8"?>
<p:tagLst xmlns:a="http://schemas.openxmlformats.org/drawingml/2006/main" xmlns:r="http://schemas.openxmlformats.org/officeDocument/2006/relationships" xmlns:p="http://schemas.openxmlformats.org/presentationml/2006/main">
  <p:tag name="SHAPENAME" val="5. Source"/>
</p:tagLst>
</file>

<file path=ppt/tags/tag7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7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3.xml><?xml version="1.0" encoding="utf-8"?>
<p:tagLst xmlns:a="http://schemas.openxmlformats.org/drawingml/2006/main" xmlns:r="http://schemas.openxmlformats.org/officeDocument/2006/relationships" xmlns:p="http://schemas.openxmlformats.org/presentationml/2006/main">
  <p:tag name="SHAPENAME" val="5. Source"/>
</p:tagLst>
</file>

<file path=ppt/tags/tag7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79.xml><?xml version="1.0" encoding="utf-8"?>
<p:tagLst xmlns:a="http://schemas.openxmlformats.org/drawingml/2006/main" xmlns:r="http://schemas.openxmlformats.org/officeDocument/2006/relationships" xmlns:p="http://schemas.openxmlformats.org/presentationml/2006/main">
  <p:tag name="SHAPENAME" val="5. Source"/>
</p:tagLst>
</file>

<file path=ppt/tags/tag7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1.xml><?xml version="1.0" encoding="utf-8"?>
<p:tagLst xmlns:a="http://schemas.openxmlformats.org/drawingml/2006/main" xmlns:r="http://schemas.openxmlformats.org/officeDocument/2006/relationships" xmlns:p="http://schemas.openxmlformats.org/presentationml/2006/main">
  <p:tag name="SHAPENAME" val="5. Source"/>
</p:tagLst>
</file>

<file path=ppt/tags/tag7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4.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7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9.xml><?xml version="1.0" encoding="utf-8"?>
<p:tagLst xmlns:a="http://schemas.openxmlformats.org/drawingml/2006/main" xmlns:r="http://schemas.openxmlformats.org/officeDocument/2006/relationships" xmlns:p="http://schemas.openxmlformats.org/presentationml/2006/main">
  <p:tag name="SHAPENAME" val="5. Source"/>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8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03.xml><?xml version="1.0" encoding="utf-8"?>
<p:tagLst xmlns:a="http://schemas.openxmlformats.org/drawingml/2006/main" xmlns:r="http://schemas.openxmlformats.org/officeDocument/2006/relationships" xmlns:p="http://schemas.openxmlformats.org/presentationml/2006/main">
  <p:tag name="SHAPENAME" val="3. Subtitle"/>
</p:tagLst>
</file>

<file path=ppt/tags/tag8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05.xml><?xml version="1.0" encoding="utf-8"?>
<p:tagLst xmlns:a="http://schemas.openxmlformats.org/drawingml/2006/main" xmlns:r="http://schemas.openxmlformats.org/officeDocument/2006/relationships" xmlns:p="http://schemas.openxmlformats.org/presentationml/2006/main">
  <p:tag name="SHAPENAME" val="5. Source"/>
</p:tagLst>
</file>

<file path=ppt/tags/tag8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8.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809.xml><?xml version="1.0" encoding="utf-8"?>
<p:tagLst xmlns:a="http://schemas.openxmlformats.org/drawingml/2006/main" xmlns:r="http://schemas.openxmlformats.org/officeDocument/2006/relationships" xmlns:p="http://schemas.openxmlformats.org/presentationml/2006/main">
  <p:tag name="NAME" val="Moon"/>
</p:tagLst>
</file>

<file path=ppt/tags/tag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10.xml><?xml version="1.0" encoding="utf-8"?>
<p:tagLst xmlns:a="http://schemas.openxmlformats.org/drawingml/2006/main" xmlns:r="http://schemas.openxmlformats.org/officeDocument/2006/relationships" xmlns:p="http://schemas.openxmlformats.org/presentationml/2006/main">
  <p:tag name="NAME" val="Moon"/>
</p:tagLst>
</file>

<file path=ppt/tags/tag811.xml><?xml version="1.0" encoding="utf-8"?>
<p:tagLst xmlns:a="http://schemas.openxmlformats.org/drawingml/2006/main" xmlns:r="http://schemas.openxmlformats.org/officeDocument/2006/relationships" xmlns:p="http://schemas.openxmlformats.org/presentationml/2006/main">
  <p:tag name="NAME" val="Moon"/>
</p:tagLst>
</file>

<file path=ppt/tags/tag812.xml><?xml version="1.0" encoding="utf-8"?>
<p:tagLst xmlns:a="http://schemas.openxmlformats.org/drawingml/2006/main" xmlns:r="http://schemas.openxmlformats.org/officeDocument/2006/relationships" xmlns:p="http://schemas.openxmlformats.org/presentationml/2006/main">
  <p:tag name="NAME" val="Moon"/>
</p:tagLst>
</file>

<file path=ppt/tags/tag813.xml><?xml version="1.0" encoding="utf-8"?>
<p:tagLst xmlns:a="http://schemas.openxmlformats.org/drawingml/2006/main" xmlns:r="http://schemas.openxmlformats.org/officeDocument/2006/relationships" xmlns:p="http://schemas.openxmlformats.org/presentationml/2006/main">
  <p:tag name="NAME" val="Moon"/>
</p:tagLst>
</file>

<file path=ppt/tags/tag814.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816.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817.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818.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81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0.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821.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822.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823.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8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5.xml><?xml version="1.0" encoding="utf-8"?>
<p:tagLst xmlns:a="http://schemas.openxmlformats.org/drawingml/2006/main" xmlns:r="http://schemas.openxmlformats.org/officeDocument/2006/relationships" xmlns:p="http://schemas.openxmlformats.org/presentationml/2006/main">
  <p:tag name="THINKCELLSHAPEDONOTDELETE" val="tWs5_MQtB0R5onwsxXdBymg"/>
</p:tagLst>
</file>

<file path=ppt/tags/tag8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8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9.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40.xml><?xml version="1.0" encoding="utf-8"?>
<p:tagLst xmlns:a="http://schemas.openxmlformats.org/drawingml/2006/main" xmlns:r="http://schemas.openxmlformats.org/officeDocument/2006/relationships" xmlns:p="http://schemas.openxmlformats.org/presentationml/2006/main">
  <p:tag name="NAME" val="Moon"/>
</p:tagLst>
</file>

<file path=ppt/tags/tag841.xml><?xml version="1.0" encoding="utf-8"?>
<p:tagLst xmlns:a="http://schemas.openxmlformats.org/drawingml/2006/main" xmlns:r="http://schemas.openxmlformats.org/officeDocument/2006/relationships" xmlns:p="http://schemas.openxmlformats.org/presentationml/2006/main">
  <p:tag name="NAME" val="Moon"/>
</p:tagLst>
</file>

<file path=ppt/tags/tag842.xml><?xml version="1.0" encoding="utf-8"?>
<p:tagLst xmlns:a="http://schemas.openxmlformats.org/drawingml/2006/main" xmlns:r="http://schemas.openxmlformats.org/officeDocument/2006/relationships" xmlns:p="http://schemas.openxmlformats.org/presentationml/2006/main">
  <p:tag name="NAME" val="Moon"/>
</p:tagLst>
</file>

<file path=ppt/tags/tag843.xml><?xml version="1.0" encoding="utf-8"?>
<p:tagLst xmlns:a="http://schemas.openxmlformats.org/drawingml/2006/main" xmlns:r="http://schemas.openxmlformats.org/officeDocument/2006/relationships" xmlns:p="http://schemas.openxmlformats.org/presentationml/2006/main">
  <p:tag name="NAME" val="Moon"/>
</p:tagLst>
</file>

<file path=ppt/tags/tag844.xml><?xml version="1.0" encoding="utf-8"?>
<p:tagLst xmlns:a="http://schemas.openxmlformats.org/drawingml/2006/main" xmlns:r="http://schemas.openxmlformats.org/officeDocument/2006/relationships" xmlns:p="http://schemas.openxmlformats.org/presentationml/2006/main">
  <p:tag name="NAME" val="Moon"/>
</p:tagLst>
</file>

<file path=ppt/tags/tag84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4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84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84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84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8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5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85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85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85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85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8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6.xml><?xml version="1.0" encoding="utf-8"?>
<p:tagLst xmlns:a="http://schemas.openxmlformats.org/drawingml/2006/main" xmlns:r="http://schemas.openxmlformats.org/officeDocument/2006/relationships" xmlns:p="http://schemas.openxmlformats.org/presentationml/2006/main">
  <p:tag name="THINKCELLSHAPEDONOTDELETE" val="tWs5_MQtB0R5onwsxXdBymg"/>
</p:tagLst>
</file>

<file path=ppt/tags/tag8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85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8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1.xml><?xml version="1.0" encoding="utf-8"?>
<p:tagLst xmlns:a="http://schemas.openxmlformats.org/drawingml/2006/main" xmlns:r="http://schemas.openxmlformats.org/officeDocument/2006/relationships" xmlns:p="http://schemas.openxmlformats.org/presentationml/2006/main">
  <p:tag name="THINKCELLSHAPEDONOTDELETE" val="tAOBcwTmdWdd1RgLGsBJiTw"/>
</p:tagLst>
</file>

<file path=ppt/tags/tag862.xml><?xml version="1.0" encoding="utf-8"?>
<p:tagLst xmlns:a="http://schemas.openxmlformats.org/drawingml/2006/main" xmlns:r="http://schemas.openxmlformats.org/officeDocument/2006/relationships" xmlns:p="http://schemas.openxmlformats.org/presentationml/2006/main">
  <p:tag name="THINKCELLSHAPEDONOTDELETE" val="p1ey0c6djQ0GlCxShCmyMlg"/>
  <p:tag name="SHAPENAME" val="2. Slide Title"/>
</p:tagLst>
</file>

<file path=ppt/tags/tag863.xml><?xml version="1.0" encoding="utf-8"?>
<p:tagLst xmlns:a="http://schemas.openxmlformats.org/drawingml/2006/main" xmlns:r="http://schemas.openxmlformats.org/officeDocument/2006/relationships" xmlns:p="http://schemas.openxmlformats.org/presentationml/2006/main">
  <p:tag name="NAME" val="CustomIcon"/>
</p:tagLst>
</file>

<file path=ppt/tags/tag864.xml><?xml version="1.0" encoding="utf-8"?>
<p:tagLst xmlns:a="http://schemas.openxmlformats.org/drawingml/2006/main" xmlns:r="http://schemas.openxmlformats.org/officeDocument/2006/relationships" xmlns:p="http://schemas.openxmlformats.org/presentationml/2006/main">
  <p:tag name="NAME" val="CustomIcon"/>
</p:tagLst>
</file>

<file path=ppt/tags/tag865.xml><?xml version="1.0" encoding="utf-8"?>
<p:tagLst xmlns:a="http://schemas.openxmlformats.org/drawingml/2006/main" xmlns:r="http://schemas.openxmlformats.org/officeDocument/2006/relationships" xmlns:p="http://schemas.openxmlformats.org/presentationml/2006/main">
  <p:tag name="NAME" val="CustomIcon"/>
</p:tagLst>
</file>

<file path=ppt/tags/tag87.xml><?xml version="1.0" encoding="utf-8"?>
<p:tagLst xmlns:a="http://schemas.openxmlformats.org/drawingml/2006/main" xmlns:r="http://schemas.openxmlformats.org/officeDocument/2006/relationships" xmlns:p="http://schemas.openxmlformats.org/presentationml/2006/main">
  <p:tag name="SHAPENAME" val="5. Source"/>
</p:tagLst>
</file>

<file path=ppt/tags/tag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9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95.xml><?xml version="1.0" encoding="utf-8"?>
<p:tagLst xmlns:a="http://schemas.openxmlformats.org/drawingml/2006/main" xmlns:r="http://schemas.openxmlformats.org/officeDocument/2006/relationships" xmlns:p="http://schemas.openxmlformats.org/presentationml/2006/main">
  <p:tag name="SHAPENAME" val="5. Source"/>
</p:tagLst>
</file>

<file path=ppt/tags/tag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heme/theme1.xml><?xml version="1.0" encoding="utf-8"?>
<a:theme xmlns:a="http://schemas.openxmlformats.org/drawingml/2006/main" name="2_Office Theme">
  <a:themeElements>
    <a:clrScheme name="Custom 4">
      <a:dk1>
        <a:srgbClr val="000000"/>
      </a:dk1>
      <a:lt1>
        <a:srgbClr val="FFFFFF"/>
      </a:lt1>
      <a:dk2>
        <a:srgbClr val="001D59"/>
      </a:dk2>
      <a:lt2>
        <a:srgbClr val="FFFFFF"/>
      </a:lt2>
      <a:accent1>
        <a:srgbClr val="9CCFEC"/>
      </a:accent1>
      <a:accent2>
        <a:srgbClr val="2487BE"/>
      </a:accent2>
      <a:accent3>
        <a:srgbClr val="144F94"/>
      </a:accent3>
      <a:accent4>
        <a:srgbClr val="0AA67D"/>
      </a:accent4>
      <a:accent5>
        <a:srgbClr val="EBA520"/>
      </a:accent5>
      <a:accent6>
        <a:srgbClr val="808080"/>
      </a:accent6>
      <a:hlink>
        <a:srgbClr val="144F94"/>
      </a:hlink>
      <a:folHlink>
        <a:srgbClr val="001D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727LQ_CF">
  <a:themeElements>
    <a:clrScheme name="Custom 5">
      <a:dk1>
        <a:srgbClr val="002476"/>
      </a:dk1>
      <a:lt1>
        <a:srgbClr val="FFFFFF"/>
      </a:lt1>
      <a:dk2>
        <a:srgbClr val="0A1F55"/>
      </a:dk2>
      <a:lt2>
        <a:srgbClr val="FFFFFF"/>
      </a:lt2>
      <a:accent1>
        <a:srgbClr val="7BBDE1"/>
      </a:accent1>
      <a:accent2>
        <a:srgbClr val="0089D8"/>
      </a:accent2>
      <a:accent3>
        <a:srgbClr val="00588B"/>
      </a:accent3>
      <a:accent4>
        <a:srgbClr val="0AA67D"/>
      </a:accent4>
      <a:accent5>
        <a:srgbClr val="EBA520"/>
      </a:accent5>
      <a:accent6>
        <a:srgbClr val="EF3B45"/>
      </a:accent6>
      <a:hlink>
        <a:srgbClr val="0089D8"/>
      </a:hlink>
      <a:folHlink>
        <a:srgbClr val="001D59"/>
      </a:folHlink>
    </a:clrScheme>
    <a:fontScheme name="Custo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1D59"/>
        </a:dk2>
        <a:lt2>
          <a:srgbClr val="FFFFFF"/>
        </a:lt2>
        <a:accent1>
          <a:srgbClr val="9CCFEC"/>
        </a:accent1>
        <a:accent2>
          <a:srgbClr val="2487BE"/>
        </a:accent2>
        <a:accent3>
          <a:srgbClr val="144F94"/>
        </a:accent3>
        <a:accent4>
          <a:srgbClr val="001D59"/>
        </a:accent4>
        <a:accent5>
          <a:srgbClr val="ED7D31"/>
        </a:accent5>
        <a:accent6>
          <a:srgbClr val="808080"/>
        </a:accent6>
        <a:hlink>
          <a:srgbClr val="144F94"/>
        </a:hlink>
        <a:folHlink>
          <a:srgbClr val="001D59"/>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6727LQ_CF.potx" id="{6F7FD389-F1C4-4563-8B39-EA654CF160CB}" vid="{5CD92E82-E78F-40BA-98D9-068AFE9F2AAF}"/>
    </a:ext>
  </a:extLst>
</a:theme>
</file>

<file path=ppt/theme/theme11.xml><?xml version="1.0" encoding="utf-8"?>
<a:theme xmlns:a="http://schemas.openxmlformats.org/drawingml/2006/main" name="Office Theme">
  <a:themeElements>
    <a:clrScheme name="Custom 4">
      <a:dk1>
        <a:srgbClr val="000000"/>
      </a:dk1>
      <a:lt1>
        <a:srgbClr val="FFFFFF"/>
      </a:lt1>
      <a:dk2>
        <a:srgbClr val="001D59"/>
      </a:dk2>
      <a:lt2>
        <a:srgbClr val="FFFFFF"/>
      </a:lt2>
      <a:accent1>
        <a:srgbClr val="9CCFEC"/>
      </a:accent1>
      <a:accent2>
        <a:srgbClr val="2487BE"/>
      </a:accent2>
      <a:accent3>
        <a:srgbClr val="144F94"/>
      </a:accent3>
      <a:accent4>
        <a:srgbClr val="0AA67D"/>
      </a:accent4>
      <a:accent5>
        <a:srgbClr val="EBA520"/>
      </a:accent5>
      <a:accent6>
        <a:srgbClr val="808080"/>
      </a:accent6>
      <a:hlink>
        <a:srgbClr val="144F94"/>
      </a:hlink>
      <a:folHlink>
        <a:srgbClr val="001D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Custom 3">
      <a:dk1>
        <a:srgbClr val="002476"/>
      </a:dk1>
      <a:lt1>
        <a:srgbClr val="FFFFFF"/>
      </a:lt1>
      <a:dk2>
        <a:srgbClr val="19204D"/>
      </a:dk2>
      <a:lt2>
        <a:srgbClr val="E7E6E6"/>
      </a:lt2>
      <a:accent1>
        <a:srgbClr val="7BBDE1"/>
      </a:accent1>
      <a:accent2>
        <a:srgbClr val="ED7D31"/>
      </a:accent2>
      <a:accent3>
        <a:srgbClr val="A5A5A5"/>
      </a:accent3>
      <a:accent4>
        <a:srgbClr val="FFC000"/>
      </a:accent4>
      <a:accent5>
        <a:srgbClr val="5B9BD5"/>
      </a:accent5>
      <a:accent6>
        <a:srgbClr val="70AD47"/>
      </a:accent6>
      <a:hlink>
        <a:srgbClr val="0089D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leg">
      <a:dk1>
        <a:sysClr val="windowText" lastClr="000000"/>
      </a:dk1>
      <a:lt1>
        <a:sysClr val="window" lastClr="FFFFFF"/>
      </a:lt1>
      <a:dk2>
        <a:srgbClr val="002576"/>
      </a:dk2>
      <a:lt2>
        <a:srgbClr val="61666F"/>
      </a:lt2>
      <a:accent1>
        <a:srgbClr val="CACCCF"/>
      </a:accent1>
      <a:accent2>
        <a:srgbClr val="00143F"/>
      </a:accent2>
      <a:accent3>
        <a:srgbClr val="96999F"/>
      </a:accent3>
      <a:accent4>
        <a:srgbClr val="2D333F"/>
      </a:accent4>
      <a:accent5>
        <a:srgbClr val="CCD1DC"/>
      </a:accent5>
      <a:accent6>
        <a:srgbClr val="FFC000"/>
      </a:accent6>
      <a:hlink>
        <a:srgbClr val="230E70"/>
      </a:hlink>
      <a:folHlink>
        <a:srgbClr val="572F43"/>
      </a:folHlink>
    </a:clrScheme>
    <a:fontScheme name="Custom 5">
      <a:majorFont>
        <a:latin typeface="Avenir Next LT Pr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solidFill>
            <a:schemeClr val="tx2"/>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miter lim="800000"/>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6727LQ_CF">
  <a:themeElements>
    <a:clrScheme name="Custom 5">
      <a:dk1>
        <a:srgbClr val="002476"/>
      </a:dk1>
      <a:lt1>
        <a:srgbClr val="FFFFFF"/>
      </a:lt1>
      <a:dk2>
        <a:srgbClr val="0A1F55"/>
      </a:dk2>
      <a:lt2>
        <a:srgbClr val="FFFFFF"/>
      </a:lt2>
      <a:accent1>
        <a:srgbClr val="7BBDE1"/>
      </a:accent1>
      <a:accent2>
        <a:srgbClr val="0089D8"/>
      </a:accent2>
      <a:accent3>
        <a:srgbClr val="00588B"/>
      </a:accent3>
      <a:accent4>
        <a:srgbClr val="0AA67D"/>
      </a:accent4>
      <a:accent5>
        <a:srgbClr val="EBA520"/>
      </a:accent5>
      <a:accent6>
        <a:srgbClr val="EF3B45"/>
      </a:accent6>
      <a:hlink>
        <a:srgbClr val="0089D8"/>
      </a:hlink>
      <a:folHlink>
        <a:srgbClr val="001D59"/>
      </a:folHlink>
    </a:clrScheme>
    <a:fontScheme name="Custo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1D59"/>
        </a:dk2>
        <a:lt2>
          <a:srgbClr val="FFFFFF"/>
        </a:lt2>
        <a:accent1>
          <a:srgbClr val="9CCFEC"/>
        </a:accent1>
        <a:accent2>
          <a:srgbClr val="2487BE"/>
        </a:accent2>
        <a:accent3>
          <a:srgbClr val="144F94"/>
        </a:accent3>
        <a:accent4>
          <a:srgbClr val="001D59"/>
        </a:accent4>
        <a:accent5>
          <a:srgbClr val="ED7D31"/>
        </a:accent5>
        <a:accent6>
          <a:srgbClr val="808080"/>
        </a:accent6>
        <a:hlink>
          <a:srgbClr val="144F94"/>
        </a:hlink>
        <a:folHlink>
          <a:srgbClr val="001D59"/>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6727LQ_CF.potx" id="{6F7FD389-F1C4-4563-8B39-EA654CF160CB}" vid="{5CD92E82-E78F-40BA-98D9-068AFE9F2AAF}"/>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Scheme1">
      <a:dk1>
        <a:srgbClr val="000000"/>
      </a:dk1>
      <a:lt1>
        <a:srgbClr val="FFFFFF"/>
      </a:lt1>
      <a:dk2>
        <a:srgbClr val="FFFFFF"/>
      </a:dk2>
      <a:lt2>
        <a:srgbClr val="FFFFFF"/>
      </a:lt2>
      <a:accent1>
        <a:srgbClr val="001D59"/>
      </a:accent1>
      <a:accent2>
        <a:srgbClr val="144F94"/>
      </a:accent2>
      <a:accent3>
        <a:srgbClr val="2487BE"/>
      </a:accent3>
      <a:accent4>
        <a:srgbClr val="9CCFEC"/>
      </a:accent4>
      <a:accent5>
        <a:srgbClr val="ED7D31"/>
      </a:accent5>
      <a:accent6>
        <a:srgbClr val="808080"/>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01D59"/>
        </a:accent1>
        <a:accent2>
          <a:srgbClr val="144F94"/>
        </a:accent2>
        <a:accent3>
          <a:srgbClr val="2487BE"/>
        </a:accent3>
        <a:accent4>
          <a:srgbClr val="9CCFEC"/>
        </a:accent4>
        <a:accent5>
          <a:srgbClr val="ED7D31"/>
        </a:accent5>
        <a:accent6>
          <a:srgbClr val="808080"/>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DT0773_OFF.potx" id="{CF82FABF-8C9D-4D72-B844-B34FC0136E22}" vid="{1B6B4E93-2224-41B0-A0DC-886DCE89EDD5}"/>
    </a:ext>
  </a:extLst>
</a:theme>
</file>

<file path=ppt/theme/theme3.xml><?xml version="1.0" encoding="utf-8"?>
<a:theme xmlns:a="http://schemas.openxmlformats.org/drawingml/2006/main" name="1_White">
  <a:themeElements>
    <a:clrScheme name="Scheme1">
      <a:dk1>
        <a:srgbClr val="000000"/>
      </a:dk1>
      <a:lt1>
        <a:srgbClr val="FFFFFF"/>
      </a:lt1>
      <a:dk2>
        <a:srgbClr val="FFFFFF"/>
      </a:dk2>
      <a:lt2>
        <a:srgbClr val="FFFFFF"/>
      </a:lt2>
      <a:accent1>
        <a:srgbClr val="001D59"/>
      </a:accent1>
      <a:accent2>
        <a:srgbClr val="144F94"/>
      </a:accent2>
      <a:accent3>
        <a:srgbClr val="2487BE"/>
      </a:accent3>
      <a:accent4>
        <a:srgbClr val="9CCFEC"/>
      </a:accent4>
      <a:accent5>
        <a:srgbClr val="ED7D31"/>
      </a:accent5>
      <a:accent6>
        <a:srgbClr val="808080"/>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01D59"/>
        </a:accent1>
        <a:accent2>
          <a:srgbClr val="144F94"/>
        </a:accent2>
        <a:accent3>
          <a:srgbClr val="2487BE"/>
        </a:accent3>
        <a:accent4>
          <a:srgbClr val="9CCFEC"/>
        </a:accent4>
        <a:accent5>
          <a:srgbClr val="ED7D31"/>
        </a:accent5>
        <a:accent6>
          <a:srgbClr val="808080"/>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DT0773_OFF.potx" id="{CF82FABF-8C9D-4D72-B844-B34FC0136E22}" vid="{1B6B4E93-2224-41B0-A0DC-886DCE89EDD5}"/>
    </a:ext>
  </a:extLst>
</a:theme>
</file>

<file path=ppt/theme/theme4.xml><?xml version="1.0" encoding="utf-8"?>
<a:theme xmlns:a="http://schemas.openxmlformats.org/drawingml/2006/main" name="4_White">
  <a:themeElements>
    <a:clrScheme name="Scheme1">
      <a:dk1>
        <a:srgbClr val="000000"/>
      </a:dk1>
      <a:lt1>
        <a:srgbClr val="FFFFFF"/>
      </a:lt1>
      <a:dk2>
        <a:srgbClr val="FFFFFF"/>
      </a:dk2>
      <a:lt2>
        <a:srgbClr val="FFFFFF"/>
      </a:lt2>
      <a:accent1>
        <a:srgbClr val="001D59"/>
      </a:accent1>
      <a:accent2>
        <a:srgbClr val="144F94"/>
      </a:accent2>
      <a:accent3>
        <a:srgbClr val="2487BE"/>
      </a:accent3>
      <a:accent4>
        <a:srgbClr val="9CCFEC"/>
      </a:accent4>
      <a:accent5>
        <a:srgbClr val="ED7D31"/>
      </a:accent5>
      <a:accent6>
        <a:srgbClr val="808080"/>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01D59"/>
        </a:accent1>
        <a:accent2>
          <a:srgbClr val="144F94"/>
        </a:accent2>
        <a:accent3>
          <a:srgbClr val="2487BE"/>
        </a:accent3>
        <a:accent4>
          <a:srgbClr val="9CCFEC"/>
        </a:accent4>
        <a:accent5>
          <a:srgbClr val="ED7D31"/>
        </a:accent5>
        <a:accent6>
          <a:srgbClr val="808080"/>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DT0773_OFF.potx" id="{CF82FABF-8C9D-4D72-B844-B34FC0136E22}" vid="{1B6B4E93-2224-41B0-A0DC-886DCE89EDD5}"/>
    </a:ext>
  </a:extLst>
</a:theme>
</file>

<file path=ppt/theme/theme5.xml><?xml version="1.0" encoding="utf-8"?>
<a:theme xmlns:a="http://schemas.openxmlformats.org/drawingml/2006/main" name="Contrast">
  <a:themeElements>
    <a:clrScheme name="Scheme2">
      <a:dk1>
        <a:srgbClr val="FFFFFF"/>
      </a:dk1>
      <a:lt1>
        <a:srgbClr val="001D59"/>
      </a:lt1>
      <a:dk2>
        <a:srgbClr val="000000"/>
      </a:dk2>
      <a:lt2>
        <a:srgbClr val="000000"/>
      </a:lt2>
      <a:accent1>
        <a:srgbClr val="FFFFFF"/>
      </a:accent1>
      <a:accent2>
        <a:srgbClr val="144F94"/>
      </a:accent2>
      <a:accent3>
        <a:srgbClr val="2487BE"/>
      </a:accent3>
      <a:accent4>
        <a:srgbClr val="9CCFEC"/>
      </a:accent4>
      <a:accent5>
        <a:srgbClr val="ED7D31"/>
      </a:accent5>
      <a:accent6>
        <a:srgbClr val="808080"/>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2">
        <a:dk1>
          <a:srgbClr val="FFFFFF"/>
        </a:dk1>
        <a:lt1>
          <a:srgbClr val="001D59"/>
        </a:lt1>
        <a:dk2>
          <a:srgbClr val="000000"/>
        </a:dk2>
        <a:lt2>
          <a:srgbClr val="000000"/>
        </a:lt2>
        <a:accent1>
          <a:srgbClr val="FFFFFF"/>
        </a:accent1>
        <a:accent2>
          <a:srgbClr val="144F94"/>
        </a:accent2>
        <a:accent3>
          <a:srgbClr val="2487BE"/>
        </a:accent3>
        <a:accent4>
          <a:srgbClr val="9CCFEC"/>
        </a:accent4>
        <a:accent5>
          <a:srgbClr val="ED7D31"/>
        </a:accent5>
        <a:accent6>
          <a:srgbClr val="808080"/>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DT0773_OFF.potx" id="{CF82FABF-8C9D-4D72-B844-B34FC0136E22}" vid="{2883BFEB-B2C3-4360-A5F9-3661542D431C}"/>
    </a:ext>
  </a:extLst>
</a:theme>
</file>

<file path=ppt/theme/theme6.xml><?xml version="1.0" encoding="utf-8"?>
<a:theme xmlns:a="http://schemas.openxmlformats.org/drawingml/2006/main" name="2_White">
  <a:themeElements>
    <a:clrScheme name="Scheme1">
      <a:dk1>
        <a:srgbClr val="000000"/>
      </a:dk1>
      <a:lt1>
        <a:srgbClr val="FFFFFF"/>
      </a:lt1>
      <a:dk2>
        <a:srgbClr val="FFFFFF"/>
      </a:dk2>
      <a:lt2>
        <a:srgbClr val="FFFFFF"/>
      </a:lt2>
      <a:accent1>
        <a:srgbClr val="001D59"/>
      </a:accent1>
      <a:accent2>
        <a:srgbClr val="144F94"/>
      </a:accent2>
      <a:accent3>
        <a:srgbClr val="2487BE"/>
      </a:accent3>
      <a:accent4>
        <a:srgbClr val="9CCFEC"/>
      </a:accent4>
      <a:accent5>
        <a:srgbClr val="ED7D31"/>
      </a:accent5>
      <a:accent6>
        <a:srgbClr val="808080"/>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01D59"/>
        </a:accent1>
        <a:accent2>
          <a:srgbClr val="144F94"/>
        </a:accent2>
        <a:accent3>
          <a:srgbClr val="2487BE"/>
        </a:accent3>
        <a:accent4>
          <a:srgbClr val="9CCFEC"/>
        </a:accent4>
        <a:accent5>
          <a:srgbClr val="ED7D31"/>
        </a:accent5>
        <a:accent6>
          <a:srgbClr val="808080"/>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DT0773_OFF.potx" id="{CF82FABF-8C9D-4D72-B844-B34FC0136E22}" vid="{1B6B4E93-2224-41B0-A0DC-886DCE89EDD5}"/>
    </a:ext>
  </a:extLst>
</a:theme>
</file>

<file path=ppt/theme/theme7.xml><?xml version="1.0" encoding="utf-8"?>
<a:theme xmlns:a="http://schemas.openxmlformats.org/drawingml/2006/main" name="5_6727LQ_CF">
  <a:themeElements>
    <a:clrScheme name="Custom">
      <a:dk1>
        <a:srgbClr val="000000"/>
      </a:dk1>
      <a:lt1>
        <a:srgbClr val="FFFFFF"/>
      </a:lt1>
      <a:dk2>
        <a:srgbClr val="001D59"/>
      </a:dk2>
      <a:lt2>
        <a:srgbClr val="FFFFFF"/>
      </a:lt2>
      <a:accent1>
        <a:srgbClr val="9CCFEC"/>
      </a:accent1>
      <a:accent2>
        <a:srgbClr val="2487BE"/>
      </a:accent2>
      <a:accent3>
        <a:srgbClr val="144F94"/>
      </a:accent3>
      <a:accent4>
        <a:srgbClr val="001D59"/>
      </a:accent4>
      <a:accent5>
        <a:srgbClr val="ED7D31"/>
      </a:accent5>
      <a:accent6>
        <a:srgbClr val="808080"/>
      </a:accent6>
      <a:hlink>
        <a:srgbClr val="144F94"/>
      </a:hlink>
      <a:folHlink>
        <a:srgbClr val="001D59"/>
      </a:folHlink>
    </a:clrScheme>
    <a:fontScheme name="Custo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1D59"/>
        </a:dk2>
        <a:lt2>
          <a:srgbClr val="FFFFFF"/>
        </a:lt2>
        <a:accent1>
          <a:srgbClr val="9CCFEC"/>
        </a:accent1>
        <a:accent2>
          <a:srgbClr val="2487BE"/>
        </a:accent2>
        <a:accent3>
          <a:srgbClr val="144F94"/>
        </a:accent3>
        <a:accent4>
          <a:srgbClr val="001D59"/>
        </a:accent4>
        <a:accent5>
          <a:srgbClr val="ED7D31"/>
        </a:accent5>
        <a:accent6>
          <a:srgbClr val="808080"/>
        </a:accent6>
        <a:hlink>
          <a:srgbClr val="144F94"/>
        </a:hlink>
        <a:folHlink>
          <a:srgbClr val="001D59"/>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6727LQ_CF.potx" id="{6F7FD389-F1C4-4563-8B39-EA654CF160CB}" vid="{5CD92E82-E78F-40BA-98D9-068AFE9F2AAF}"/>
    </a:ext>
  </a:extLst>
</a:theme>
</file>

<file path=ppt/theme/theme8.xml><?xml version="1.0" encoding="utf-8"?>
<a:theme xmlns:a="http://schemas.openxmlformats.org/drawingml/2006/main" name="3_6727LQ_CF">
  <a:themeElements>
    <a:clrScheme name="Custom">
      <a:dk1>
        <a:srgbClr val="000000"/>
      </a:dk1>
      <a:lt1>
        <a:srgbClr val="FFFFFF"/>
      </a:lt1>
      <a:dk2>
        <a:srgbClr val="001D59"/>
      </a:dk2>
      <a:lt2>
        <a:srgbClr val="FFFFFF"/>
      </a:lt2>
      <a:accent1>
        <a:srgbClr val="9CCFEC"/>
      </a:accent1>
      <a:accent2>
        <a:srgbClr val="2487BE"/>
      </a:accent2>
      <a:accent3>
        <a:srgbClr val="144F94"/>
      </a:accent3>
      <a:accent4>
        <a:srgbClr val="001D59"/>
      </a:accent4>
      <a:accent5>
        <a:srgbClr val="ED7D31"/>
      </a:accent5>
      <a:accent6>
        <a:srgbClr val="808080"/>
      </a:accent6>
      <a:hlink>
        <a:srgbClr val="144F94"/>
      </a:hlink>
      <a:folHlink>
        <a:srgbClr val="001D59"/>
      </a:folHlink>
    </a:clrScheme>
    <a:fontScheme name="Custo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1D59"/>
        </a:dk2>
        <a:lt2>
          <a:srgbClr val="FFFFFF"/>
        </a:lt2>
        <a:accent1>
          <a:srgbClr val="9CCFEC"/>
        </a:accent1>
        <a:accent2>
          <a:srgbClr val="2487BE"/>
        </a:accent2>
        <a:accent3>
          <a:srgbClr val="144F94"/>
        </a:accent3>
        <a:accent4>
          <a:srgbClr val="001D59"/>
        </a:accent4>
        <a:accent5>
          <a:srgbClr val="ED7D31"/>
        </a:accent5>
        <a:accent6>
          <a:srgbClr val="808080"/>
        </a:accent6>
        <a:hlink>
          <a:srgbClr val="144F94"/>
        </a:hlink>
        <a:folHlink>
          <a:srgbClr val="001D59"/>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6727LQ_CF.potx" id="{6F7FD389-F1C4-4563-8B39-EA654CF160CB}" vid="{5CD92E82-E78F-40BA-98D9-068AFE9F2AAF}"/>
    </a:ext>
  </a:extLst>
</a:theme>
</file>

<file path=ppt/theme/theme9.xml><?xml version="1.0" encoding="utf-8"?>
<a:theme xmlns:a="http://schemas.openxmlformats.org/drawingml/2006/main" name="3_White">
  <a:themeElements>
    <a:clrScheme name="Scheme1">
      <a:dk1>
        <a:srgbClr val="000000"/>
      </a:dk1>
      <a:lt1>
        <a:srgbClr val="FFFFFF"/>
      </a:lt1>
      <a:dk2>
        <a:srgbClr val="FFFFFF"/>
      </a:dk2>
      <a:lt2>
        <a:srgbClr val="FFFFFF"/>
      </a:lt2>
      <a:accent1>
        <a:srgbClr val="001D59"/>
      </a:accent1>
      <a:accent2>
        <a:srgbClr val="144F94"/>
      </a:accent2>
      <a:accent3>
        <a:srgbClr val="2487BE"/>
      </a:accent3>
      <a:accent4>
        <a:srgbClr val="9CCFEC"/>
      </a:accent4>
      <a:accent5>
        <a:srgbClr val="ED7D31"/>
      </a:accent5>
      <a:accent6>
        <a:srgbClr val="808080"/>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01D59"/>
        </a:accent1>
        <a:accent2>
          <a:srgbClr val="144F94"/>
        </a:accent2>
        <a:accent3>
          <a:srgbClr val="2487BE"/>
        </a:accent3>
        <a:accent4>
          <a:srgbClr val="9CCFEC"/>
        </a:accent4>
        <a:accent5>
          <a:srgbClr val="ED7D31"/>
        </a:accent5>
        <a:accent6>
          <a:srgbClr val="808080"/>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DT0773_OFF.potx" id="{CF82FABF-8C9D-4D72-B844-B34FC0136E22}" vid="{1B6B4E93-2224-41B0-A0DC-886DCE89EDD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8A9626B1C2CC4B88EDCBE405C12369" ma:contentTypeVersion="12" ma:contentTypeDescription="Create a new document." ma:contentTypeScope="" ma:versionID="3f689f8437b70e55a28b5f17497fa38f">
  <xsd:schema xmlns:xsd="http://www.w3.org/2001/XMLSchema" xmlns:xs="http://www.w3.org/2001/XMLSchema" xmlns:p="http://schemas.microsoft.com/office/2006/metadata/properties" xmlns:ns3="4d4a620a-e737-4417-afac-db5c1fbf57ee" xmlns:ns4="65980f76-1bff-46fb-a040-5d706da610a9" targetNamespace="http://schemas.microsoft.com/office/2006/metadata/properties" ma:root="true" ma:fieldsID="02f7d0e2aaf1bd8d973ad3273cbd820e" ns3:_="" ns4:_="">
    <xsd:import namespace="4d4a620a-e737-4417-afac-db5c1fbf57ee"/>
    <xsd:import namespace="65980f76-1bff-46fb-a040-5d706da610a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4a620a-e737-4417-afac-db5c1fbf5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980f76-1bff-46fb-a040-5d706da610a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EFB4F8-E09E-4C90-BAE9-C1D32B0E856D}">
  <ds:schemaRefs>
    <ds:schemaRef ds:uri="http://schemas.microsoft.com/sharepoint/v3/contenttype/forms"/>
  </ds:schemaRefs>
</ds:datastoreItem>
</file>

<file path=customXml/itemProps2.xml><?xml version="1.0" encoding="utf-8"?>
<ds:datastoreItem xmlns:ds="http://schemas.openxmlformats.org/officeDocument/2006/customXml" ds:itemID="{63AD7A52-45AD-4609-9508-B768C2C5A9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4a620a-e737-4417-afac-db5c1fbf57ee"/>
    <ds:schemaRef ds:uri="65980f76-1bff-46fb-a040-5d706da610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21835F-FE4E-4C39-B614-14CA5DB923D3}">
  <ds:schemaRefs>
    <ds:schemaRef ds:uri="http://schemas.microsoft.com/office/2006/metadata/properties"/>
    <ds:schemaRef ds:uri="4d4a620a-e737-4417-afac-db5c1fbf57ee"/>
    <ds:schemaRef ds:uri="http://purl.org/dc/terms/"/>
    <ds:schemaRef ds:uri="http://schemas.microsoft.com/office/2006/documentManagement/types"/>
    <ds:schemaRef ds:uri="http://www.w3.org/XML/1998/namespace"/>
    <ds:schemaRef ds:uri="http://schemas.microsoft.com/office/infopath/2007/PartnerControls"/>
    <ds:schemaRef ds:uri="http://purl.org/dc/elements/1.1/"/>
    <ds:schemaRef ds:uri="http://schemas.openxmlformats.org/package/2006/metadata/core-properties"/>
    <ds:schemaRef ds:uri="65980f76-1bff-46fb-a040-5d706da610a9"/>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10461</TotalTime>
  <Words>4820</Words>
  <Application>Microsoft Macintosh PowerPoint</Application>
  <PresentationFormat>Widescreen</PresentationFormat>
  <Paragraphs>329</Paragraphs>
  <Slides>18</Slides>
  <Notes>18</Notes>
  <HiddenSlides>0</HiddenSlides>
  <MMClips>0</MMClips>
  <ScaleCrop>false</ScaleCrop>
  <HeadingPairs>
    <vt:vector size="8" baseType="variant">
      <vt:variant>
        <vt:lpstr>Fonts Used</vt:lpstr>
      </vt:variant>
      <vt:variant>
        <vt:i4>14</vt:i4>
      </vt:variant>
      <vt:variant>
        <vt:lpstr>Theme</vt:lpstr>
      </vt:variant>
      <vt:variant>
        <vt:i4>14</vt:i4>
      </vt:variant>
      <vt:variant>
        <vt:lpstr>Embedded OLE Servers</vt:lpstr>
      </vt:variant>
      <vt:variant>
        <vt:i4>1</vt:i4>
      </vt:variant>
      <vt:variant>
        <vt:lpstr>Slide Titles</vt:lpstr>
      </vt:variant>
      <vt:variant>
        <vt:i4>18</vt:i4>
      </vt:variant>
    </vt:vector>
  </HeadingPairs>
  <TitlesOfParts>
    <vt:vector size="47" baseType="lpstr">
      <vt:lpstr>Arial</vt:lpstr>
      <vt:lpstr>Arial Black</vt:lpstr>
      <vt:lpstr>Arial Regular</vt:lpstr>
      <vt:lpstr>Avenir Next LT Pro</vt:lpstr>
      <vt:lpstr>Calibri</vt:lpstr>
      <vt:lpstr>Calibri Light</vt:lpstr>
      <vt:lpstr>Courier New</vt:lpstr>
      <vt:lpstr>Georgia</vt:lpstr>
      <vt:lpstr>inherit</vt:lpstr>
      <vt:lpstr>Montserrat</vt:lpstr>
      <vt:lpstr>Open Sans</vt:lpstr>
      <vt:lpstr>Segoe UI</vt:lpstr>
      <vt:lpstr>Symbol</vt:lpstr>
      <vt:lpstr>Wingdings</vt:lpstr>
      <vt:lpstr>2_Office Theme</vt:lpstr>
      <vt:lpstr>White</vt:lpstr>
      <vt:lpstr>1_White</vt:lpstr>
      <vt:lpstr>4_White</vt:lpstr>
      <vt:lpstr>Contrast</vt:lpstr>
      <vt:lpstr>2_White</vt:lpstr>
      <vt:lpstr>5_6727LQ_CF</vt:lpstr>
      <vt:lpstr>3_6727LQ_CF</vt:lpstr>
      <vt:lpstr>3_White</vt:lpstr>
      <vt:lpstr>6727LQ_CF</vt:lpstr>
      <vt:lpstr>Office Theme</vt:lpstr>
      <vt:lpstr>3_Office Theme</vt:lpstr>
      <vt:lpstr>1_Office Theme</vt:lpstr>
      <vt:lpstr>1_6727LQ_CF</vt:lpstr>
      <vt:lpstr>think-cell Slide</vt:lpstr>
      <vt:lpstr>BUILDING A CHAMPIONSHIP ECONOMY: A QUEST FOR GREATNESS</vt:lpstr>
      <vt:lpstr>PowerPoint Presentation</vt:lpstr>
      <vt:lpstr>PowerPoint Presentation</vt:lpstr>
      <vt:lpstr>THE WORLD IS DIFFERENT NOW THAN IT WAS PRE-COVID</vt:lpstr>
      <vt:lpstr>PowerPoint Presentation</vt:lpstr>
      <vt:lpstr>PowerPoint Presentation</vt:lpstr>
      <vt:lpstr>PowerPoint Presentation</vt:lpstr>
      <vt:lpstr>PowerPoint Presentation</vt:lpstr>
      <vt:lpstr>PowerPoint Presentation</vt:lpstr>
      <vt:lpstr>PowerPoint Presentation</vt:lpstr>
      <vt:lpstr>PHYSICAL AND KNOWLEDGE INFRASTRUCTURE: BARRIERS WE MUST ADDRESS TO WIN ON TALENT</vt:lpstr>
      <vt:lpstr>PHYSICAL AND KNOWLEDGE INFRASTUCTURE: MEDC’S TALENT ACTION TEAM</vt:lpstr>
      <vt:lpstr>PHYSICAL AND KNOWLEDGE INFRASTUCTURE: STRATEGIC SITE READINESS</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HOUSE DEMOCRATIC CAUCUS: MEDC LUNCH &amp; LEARN</dc:title>
  <dc:creator>Katelyn Crain (MEDC)</dc:creator>
  <cp:lastModifiedBy>Kendra Miriani</cp:lastModifiedBy>
  <cp:revision>149</cp:revision>
  <dcterms:created xsi:type="dcterms:W3CDTF">2022-02-10T11:25:28Z</dcterms:created>
  <dcterms:modified xsi:type="dcterms:W3CDTF">2023-02-14T18:05:42Z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0x010100998A9626B1C2CC4B88EDCBE405C12369</vt:lpwstr>
  </property>
</Properties>
</file>