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30" r:id="rId5"/>
  </p:sldMasterIdLst>
  <p:notesMasterIdLst>
    <p:notesMasterId r:id="rId28"/>
  </p:notesMasterIdLst>
  <p:sldIdLst>
    <p:sldId id="2000" r:id="rId6"/>
    <p:sldId id="5369" r:id="rId7"/>
    <p:sldId id="257" r:id="rId8"/>
    <p:sldId id="5532" r:id="rId9"/>
    <p:sldId id="5533" r:id="rId10"/>
    <p:sldId id="5534" r:id="rId11"/>
    <p:sldId id="5535" r:id="rId12"/>
    <p:sldId id="5536" r:id="rId13"/>
    <p:sldId id="5537" r:id="rId14"/>
    <p:sldId id="5538" r:id="rId15"/>
    <p:sldId id="5539" r:id="rId16"/>
    <p:sldId id="5540" r:id="rId17"/>
    <p:sldId id="5541" r:id="rId18"/>
    <p:sldId id="5542" r:id="rId19"/>
    <p:sldId id="5543" r:id="rId20"/>
    <p:sldId id="5544" r:id="rId21"/>
    <p:sldId id="5545" r:id="rId22"/>
    <p:sldId id="5546" r:id="rId23"/>
    <p:sldId id="5547" r:id="rId24"/>
    <p:sldId id="5548" r:id="rId25"/>
    <p:sldId id="5549" r:id="rId26"/>
    <p:sldId id="195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362978B-B10D-58E7-2D0C-F947C4D8B392}" name="Kristi Clemens" initials="KC" userId="S::kristi.clemens@rehmann.com::5c427582-8847-467f-9957-18b5bf01ad8b"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247883-F6B9-4F46-94C4-AEFD068A3B55}" v="44" dt="2026-02-05T19:01:45.228"/>
    <p1510:client id="{71E1762F-7AB2-4C38-A917-30A6D3767D0B}" v="73" dt="2026-02-05T19:23:04.9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7" d="100"/>
          <a:sy n="77" d="100"/>
        </p:scale>
        <p:origin x="540"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 Id="rId35" Type="http://schemas.microsoft.com/office/2018/10/relationships/authors" Target="author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isti Clemens" userId="5c427582-8847-467f-9957-18b5bf01ad8b" providerId="ADAL" clId="{8C0BF6A6-3967-4471-A3F8-5604B75D0658}"/>
    <pc:docChg chg="delSld">
      <pc:chgData name="Kristi Clemens" userId="5c427582-8847-467f-9957-18b5bf01ad8b" providerId="ADAL" clId="{8C0BF6A6-3967-4471-A3F8-5604B75D0658}" dt="2026-02-06T18:48:31.135" v="0" actId="47"/>
      <pc:docMkLst>
        <pc:docMk/>
      </pc:docMkLst>
      <pc:sldChg chg="del">
        <pc:chgData name="Kristi Clemens" userId="5c427582-8847-467f-9957-18b5bf01ad8b" providerId="ADAL" clId="{8C0BF6A6-3967-4471-A3F8-5604B75D0658}" dt="2026-02-06T18:48:31.135" v="0" actId="47"/>
        <pc:sldMkLst>
          <pc:docMk/>
          <pc:sldMk cId="3010589371" sldId="555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AFDB65-8588-4A34-B1B0-C20FFB891B90}" type="datetimeFigureOut">
              <a:rPr lang="en-US" smtClean="0"/>
              <a:t>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8CB051-5EEF-4917-9531-CD5EF177664E}" type="slidenum">
              <a:rPr lang="en-US" smtClean="0"/>
              <a:t>‹#›</a:t>
            </a:fld>
            <a:endParaRPr lang="en-US"/>
          </a:p>
        </p:txBody>
      </p:sp>
    </p:spTree>
    <p:extLst>
      <p:ext uri="{BB962C8B-B14F-4D97-AF65-F5344CB8AC3E}">
        <p14:creationId xmlns:p14="http://schemas.microsoft.com/office/powerpoint/2010/main" val="2251654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a:t>Transition slide</a:t>
            </a:r>
          </a:p>
        </p:txBody>
      </p:sp>
      <p:sp>
        <p:nvSpPr>
          <p:cNvPr id="4" name="Slide Number Placeholder 3"/>
          <p:cNvSpPr>
            <a:spLocks noGrp="1"/>
          </p:cNvSpPr>
          <p:nvPr>
            <p:ph type="sldNum" sz="quarter" idx="5"/>
          </p:nvPr>
        </p:nvSpPr>
        <p:spPr/>
        <p:txBody>
          <a:bodyPr/>
          <a:lstStyle/>
          <a:p>
            <a:pPr marL="0" marR="0" lvl="0" indent="0" algn="r" defTabSz="1865368"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a:ln>
                  <a:noFill/>
                </a:ln>
                <a:solidFill>
                  <a:prstClr val="black"/>
                </a:solidFill>
                <a:effectLst/>
                <a:uLnTx/>
                <a:uFillTx/>
                <a:latin typeface="Calibri Light"/>
                <a:ea typeface="+mn-ea"/>
                <a:cs typeface="+mn-cs"/>
              </a:rPr>
              <a:pPr marL="0" marR="0" lvl="0" indent="0" algn="r" defTabSz="1865368"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2456907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Add MFG title – need to confirm, add phone, </a:t>
            </a:r>
          </a:p>
        </p:txBody>
      </p:sp>
      <p:sp>
        <p:nvSpPr>
          <p:cNvPr id="4" name="Slide Number Placeholder 3"/>
          <p:cNvSpPr>
            <a:spLocks noGrp="1"/>
          </p:cNvSpPr>
          <p:nvPr>
            <p:ph type="sldNum" sz="quarter" idx="5"/>
          </p:nvPr>
        </p:nvSpPr>
        <p:spPr/>
        <p:txBody>
          <a:bodyPr/>
          <a:lstStyle/>
          <a:p>
            <a:fld id="{006BE02D-20C0-F840-AFAC-BEA99C74FDC2}" type="slidenum">
              <a:rPr lang="en-US" smtClean="0"/>
              <a:pPr/>
              <a:t>2</a:t>
            </a:fld>
            <a:endParaRPr lang="en-US"/>
          </a:p>
        </p:txBody>
      </p:sp>
    </p:spTree>
    <p:extLst>
      <p:ext uri="{BB962C8B-B14F-4D97-AF65-F5344CB8AC3E}">
        <p14:creationId xmlns:p14="http://schemas.microsoft.com/office/powerpoint/2010/main" val="191028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22</a:t>
            </a:fld>
            <a:endParaRPr lang="en-US"/>
          </a:p>
        </p:txBody>
      </p:sp>
    </p:spTree>
    <p:extLst>
      <p:ext uri="{BB962C8B-B14F-4D97-AF65-F5344CB8AC3E}">
        <p14:creationId xmlns:p14="http://schemas.microsoft.com/office/powerpoint/2010/main" val="782256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68397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and Foot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09600" y="8333736"/>
            <a:ext cx="2844800" cy="365126"/>
          </a:xfrm>
          <a:prstGeom prst="rect">
            <a:avLst/>
          </a:prstGeom>
        </p:spPr>
        <p:txBody>
          <a:bodyPr lIns="243797" tIns="121899" rIns="243797" bIns="121899"/>
          <a:lstStyle/>
          <a:p>
            <a:r>
              <a:rPr lang="en-US"/>
              <a:t>www.bestppt.com</a:t>
            </a:r>
          </a:p>
        </p:txBody>
      </p:sp>
      <p:sp>
        <p:nvSpPr>
          <p:cNvPr id="9" name="Picture Placeholder 2"/>
          <p:cNvSpPr>
            <a:spLocks noGrp="1"/>
          </p:cNvSpPr>
          <p:nvPr>
            <p:ph type="pic" sz="quarter" idx="11"/>
          </p:nvPr>
        </p:nvSpPr>
        <p:spPr>
          <a:xfrm>
            <a:off x="0" y="0"/>
            <a:ext cx="12210292" cy="6858000"/>
          </a:xfrm>
          <a:noFill/>
        </p:spPr>
        <p:txBody>
          <a:bodyPr>
            <a:normAutofit/>
          </a:bodyPr>
          <a:lstStyle>
            <a:lvl1pPr marL="0" indent="0">
              <a:buNone/>
              <a:defRPr sz="1400">
                <a:latin typeface="Lato Light"/>
                <a:cs typeface="Lato Light"/>
              </a:defRPr>
            </a:lvl1pPr>
          </a:lstStyle>
          <a:p>
            <a:endParaRPr lang="en-US"/>
          </a:p>
        </p:txBody>
      </p:sp>
    </p:spTree>
    <p:extLst>
      <p:ext uri="{BB962C8B-B14F-4D97-AF65-F5344CB8AC3E}">
        <p14:creationId xmlns:p14="http://schemas.microsoft.com/office/powerpoint/2010/main" val="8451406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ew MacBook 2015">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3740527" y="1749778"/>
            <a:ext cx="4643899" cy="2926520"/>
          </a:xfrm>
          <a:noFill/>
        </p:spPr>
        <p:txBody>
          <a:bodyPr>
            <a:normAutofit/>
          </a:bodyPr>
          <a:lstStyle>
            <a:lvl1pPr marL="0" indent="0">
              <a:buNone/>
              <a:defRPr sz="1400">
                <a:latin typeface="Lato Light"/>
                <a:cs typeface="Lato Light"/>
              </a:defRPr>
            </a:lvl1pPr>
          </a:lstStyle>
          <a:p>
            <a:endParaRPr lang="en-US"/>
          </a:p>
        </p:txBody>
      </p:sp>
      <p:sp>
        <p:nvSpPr>
          <p:cNvPr id="9" name="Picture Placeholder 2"/>
          <p:cNvSpPr>
            <a:spLocks noGrp="1"/>
          </p:cNvSpPr>
          <p:nvPr>
            <p:ph type="pic" sz="quarter" idx="12"/>
          </p:nvPr>
        </p:nvSpPr>
        <p:spPr>
          <a:xfrm>
            <a:off x="7855376" y="3143439"/>
            <a:ext cx="2166413" cy="1365243"/>
          </a:xfrm>
          <a:noFill/>
        </p:spPr>
        <p:txBody>
          <a:bodyPr>
            <a:normAutofit/>
          </a:bodyPr>
          <a:lstStyle>
            <a:lvl1pPr marL="0" indent="0">
              <a:buNone/>
              <a:defRPr sz="1400">
                <a:latin typeface="Lato Light"/>
                <a:cs typeface="Lato Light"/>
              </a:defRPr>
            </a:lvl1pPr>
          </a:lstStyle>
          <a:p>
            <a:endParaRPr lang="en-US"/>
          </a:p>
        </p:txBody>
      </p:sp>
      <p:sp>
        <p:nvSpPr>
          <p:cNvPr id="10" name="Picture Placeholder 2"/>
          <p:cNvSpPr>
            <a:spLocks noGrp="1"/>
          </p:cNvSpPr>
          <p:nvPr>
            <p:ph type="pic" sz="quarter" idx="13"/>
          </p:nvPr>
        </p:nvSpPr>
        <p:spPr>
          <a:xfrm>
            <a:off x="1955957" y="3129328"/>
            <a:ext cx="2166413" cy="1365243"/>
          </a:xfrm>
          <a:noFill/>
        </p:spPr>
        <p:txBody>
          <a:bodyPr>
            <a:normAutofit/>
          </a:bodyPr>
          <a:lstStyle>
            <a:lvl1pPr marL="0" indent="0">
              <a:buNone/>
              <a:defRPr sz="1400">
                <a:latin typeface="Lato Light"/>
                <a:cs typeface="Lato Light"/>
              </a:defRPr>
            </a:lvl1pPr>
          </a:lstStyle>
          <a:p>
            <a:endParaRPr lang="en-US"/>
          </a:p>
        </p:txBody>
      </p:sp>
    </p:spTree>
    <p:extLst>
      <p:ext uri="{BB962C8B-B14F-4D97-AF65-F5344CB8AC3E}">
        <p14:creationId xmlns:p14="http://schemas.microsoft.com/office/powerpoint/2010/main" val="2541663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ur Clients Rectangle">
    <p:spTree>
      <p:nvGrpSpPr>
        <p:cNvPr id="1" name=""/>
        <p:cNvGrpSpPr/>
        <p:nvPr/>
      </p:nvGrpSpPr>
      <p:grpSpPr>
        <a:xfrm>
          <a:off x="0" y="0"/>
          <a:ext cx="0" cy="0"/>
          <a:chOff x="0" y="0"/>
          <a:chExt cx="0" cy="0"/>
        </a:xfrm>
      </p:grpSpPr>
      <p:sp>
        <p:nvSpPr>
          <p:cNvPr id="26" name="Picture Placeholder 2"/>
          <p:cNvSpPr>
            <a:spLocks noGrp="1"/>
          </p:cNvSpPr>
          <p:nvPr>
            <p:ph type="pic" sz="quarter" idx="13"/>
          </p:nvPr>
        </p:nvSpPr>
        <p:spPr>
          <a:xfrm>
            <a:off x="833642" y="1627265"/>
            <a:ext cx="2315670" cy="1045155"/>
          </a:xfrm>
          <a:noFill/>
        </p:spPr>
        <p:txBody>
          <a:bodyPr>
            <a:normAutofit/>
          </a:bodyPr>
          <a:lstStyle>
            <a:lvl1pPr marL="0" indent="0">
              <a:buNone/>
              <a:defRPr sz="1400">
                <a:latin typeface="Lato Light"/>
                <a:cs typeface="Lato Light"/>
              </a:defRPr>
            </a:lvl1pPr>
          </a:lstStyle>
          <a:p>
            <a:endParaRPr lang="en-US"/>
          </a:p>
        </p:txBody>
      </p:sp>
      <p:sp>
        <p:nvSpPr>
          <p:cNvPr id="27" name="Picture Placeholder 2"/>
          <p:cNvSpPr>
            <a:spLocks noGrp="1"/>
          </p:cNvSpPr>
          <p:nvPr>
            <p:ph type="pic" sz="quarter" idx="14"/>
          </p:nvPr>
        </p:nvSpPr>
        <p:spPr>
          <a:xfrm>
            <a:off x="3699084" y="1627265"/>
            <a:ext cx="2315670" cy="1045155"/>
          </a:xfrm>
          <a:noFill/>
        </p:spPr>
        <p:txBody>
          <a:bodyPr>
            <a:normAutofit/>
          </a:bodyPr>
          <a:lstStyle>
            <a:lvl1pPr marL="0" indent="0">
              <a:buNone/>
              <a:defRPr sz="1400">
                <a:latin typeface="Lato Light"/>
                <a:cs typeface="Lato Light"/>
              </a:defRPr>
            </a:lvl1pPr>
          </a:lstStyle>
          <a:p>
            <a:endParaRPr lang="en-US"/>
          </a:p>
        </p:txBody>
      </p:sp>
      <p:sp>
        <p:nvSpPr>
          <p:cNvPr id="28" name="Picture Placeholder 2"/>
          <p:cNvSpPr>
            <a:spLocks noGrp="1"/>
          </p:cNvSpPr>
          <p:nvPr>
            <p:ph type="pic" sz="quarter" idx="15"/>
          </p:nvPr>
        </p:nvSpPr>
        <p:spPr>
          <a:xfrm>
            <a:off x="6382094" y="1627265"/>
            <a:ext cx="2315670" cy="1045155"/>
          </a:xfrm>
          <a:noFill/>
        </p:spPr>
        <p:txBody>
          <a:bodyPr>
            <a:normAutofit/>
          </a:bodyPr>
          <a:lstStyle>
            <a:lvl1pPr marL="0" indent="0">
              <a:buNone/>
              <a:defRPr sz="1400">
                <a:latin typeface="Lato Light"/>
                <a:cs typeface="Lato Light"/>
              </a:defRPr>
            </a:lvl1pPr>
          </a:lstStyle>
          <a:p>
            <a:endParaRPr lang="en-US"/>
          </a:p>
        </p:txBody>
      </p:sp>
      <p:sp>
        <p:nvSpPr>
          <p:cNvPr id="29" name="Picture Placeholder 2"/>
          <p:cNvSpPr>
            <a:spLocks noGrp="1"/>
          </p:cNvSpPr>
          <p:nvPr>
            <p:ph type="pic" sz="quarter" idx="16"/>
          </p:nvPr>
        </p:nvSpPr>
        <p:spPr>
          <a:xfrm>
            <a:off x="9044795" y="1627265"/>
            <a:ext cx="2315670" cy="1045155"/>
          </a:xfrm>
          <a:noFill/>
        </p:spPr>
        <p:txBody>
          <a:bodyPr>
            <a:normAutofit/>
          </a:bodyPr>
          <a:lstStyle>
            <a:lvl1pPr marL="0" indent="0">
              <a:buNone/>
              <a:defRPr sz="1400">
                <a:latin typeface="Lato Light"/>
                <a:cs typeface="Lato Light"/>
              </a:defRPr>
            </a:lvl1pPr>
          </a:lstStyle>
          <a:p>
            <a:endParaRPr lang="en-US"/>
          </a:p>
        </p:txBody>
      </p:sp>
      <p:sp>
        <p:nvSpPr>
          <p:cNvPr id="30" name="Picture Placeholder 2"/>
          <p:cNvSpPr>
            <a:spLocks noGrp="1"/>
          </p:cNvSpPr>
          <p:nvPr>
            <p:ph type="pic" sz="quarter" idx="17"/>
          </p:nvPr>
        </p:nvSpPr>
        <p:spPr>
          <a:xfrm>
            <a:off x="833642" y="2923786"/>
            <a:ext cx="2315670" cy="1045155"/>
          </a:xfrm>
          <a:noFill/>
        </p:spPr>
        <p:txBody>
          <a:bodyPr>
            <a:normAutofit/>
          </a:bodyPr>
          <a:lstStyle>
            <a:lvl1pPr marL="0" indent="0">
              <a:buNone/>
              <a:defRPr sz="1400">
                <a:latin typeface="Lato Light"/>
                <a:cs typeface="Lato Light"/>
              </a:defRPr>
            </a:lvl1pPr>
          </a:lstStyle>
          <a:p>
            <a:endParaRPr lang="en-US"/>
          </a:p>
        </p:txBody>
      </p:sp>
      <p:sp>
        <p:nvSpPr>
          <p:cNvPr id="31" name="Picture Placeholder 2"/>
          <p:cNvSpPr>
            <a:spLocks noGrp="1"/>
          </p:cNvSpPr>
          <p:nvPr>
            <p:ph type="pic" sz="quarter" idx="18"/>
          </p:nvPr>
        </p:nvSpPr>
        <p:spPr>
          <a:xfrm>
            <a:off x="3699084" y="2923786"/>
            <a:ext cx="2315670" cy="1045155"/>
          </a:xfrm>
          <a:noFill/>
        </p:spPr>
        <p:txBody>
          <a:bodyPr>
            <a:normAutofit/>
          </a:bodyPr>
          <a:lstStyle>
            <a:lvl1pPr marL="0" indent="0">
              <a:buNone/>
              <a:defRPr sz="1400">
                <a:latin typeface="Lato Light"/>
                <a:cs typeface="Lato Light"/>
              </a:defRPr>
            </a:lvl1pPr>
          </a:lstStyle>
          <a:p>
            <a:endParaRPr lang="en-US"/>
          </a:p>
        </p:txBody>
      </p:sp>
      <p:sp>
        <p:nvSpPr>
          <p:cNvPr id="32" name="Picture Placeholder 2"/>
          <p:cNvSpPr>
            <a:spLocks noGrp="1"/>
          </p:cNvSpPr>
          <p:nvPr>
            <p:ph type="pic" sz="quarter" idx="19"/>
          </p:nvPr>
        </p:nvSpPr>
        <p:spPr>
          <a:xfrm>
            <a:off x="6382094" y="2923786"/>
            <a:ext cx="2315670" cy="1045155"/>
          </a:xfrm>
          <a:noFill/>
        </p:spPr>
        <p:txBody>
          <a:bodyPr>
            <a:normAutofit/>
          </a:bodyPr>
          <a:lstStyle>
            <a:lvl1pPr marL="0" indent="0">
              <a:buNone/>
              <a:defRPr sz="1400">
                <a:latin typeface="Lato Light"/>
                <a:cs typeface="Lato Light"/>
              </a:defRPr>
            </a:lvl1pPr>
          </a:lstStyle>
          <a:p>
            <a:endParaRPr lang="en-US"/>
          </a:p>
        </p:txBody>
      </p:sp>
      <p:sp>
        <p:nvSpPr>
          <p:cNvPr id="33" name="Picture Placeholder 2"/>
          <p:cNvSpPr>
            <a:spLocks noGrp="1"/>
          </p:cNvSpPr>
          <p:nvPr>
            <p:ph type="pic" sz="quarter" idx="20"/>
          </p:nvPr>
        </p:nvSpPr>
        <p:spPr>
          <a:xfrm>
            <a:off x="9044795" y="2923786"/>
            <a:ext cx="2315670" cy="1045155"/>
          </a:xfrm>
          <a:noFill/>
        </p:spPr>
        <p:txBody>
          <a:bodyPr>
            <a:normAutofit/>
          </a:bodyPr>
          <a:lstStyle>
            <a:lvl1pPr marL="0" indent="0">
              <a:buNone/>
              <a:defRPr sz="1400">
                <a:latin typeface="Lato Light"/>
                <a:cs typeface="Lato Light"/>
              </a:defRPr>
            </a:lvl1pPr>
          </a:lstStyle>
          <a:p>
            <a:endParaRPr lang="en-US"/>
          </a:p>
        </p:txBody>
      </p:sp>
      <p:sp>
        <p:nvSpPr>
          <p:cNvPr id="34" name="Picture Placeholder 2"/>
          <p:cNvSpPr>
            <a:spLocks noGrp="1"/>
          </p:cNvSpPr>
          <p:nvPr>
            <p:ph type="pic" sz="quarter" idx="21"/>
          </p:nvPr>
        </p:nvSpPr>
        <p:spPr>
          <a:xfrm>
            <a:off x="833642" y="4233537"/>
            <a:ext cx="2315670" cy="1045155"/>
          </a:xfrm>
          <a:noFill/>
        </p:spPr>
        <p:txBody>
          <a:bodyPr>
            <a:normAutofit/>
          </a:bodyPr>
          <a:lstStyle>
            <a:lvl1pPr marL="0" indent="0">
              <a:buNone/>
              <a:defRPr sz="1400">
                <a:latin typeface="Lato Light"/>
                <a:cs typeface="Lato Light"/>
              </a:defRPr>
            </a:lvl1pPr>
          </a:lstStyle>
          <a:p>
            <a:endParaRPr lang="en-US"/>
          </a:p>
        </p:txBody>
      </p:sp>
      <p:sp>
        <p:nvSpPr>
          <p:cNvPr id="35" name="Picture Placeholder 2"/>
          <p:cNvSpPr>
            <a:spLocks noGrp="1"/>
          </p:cNvSpPr>
          <p:nvPr>
            <p:ph type="pic" sz="quarter" idx="22"/>
          </p:nvPr>
        </p:nvSpPr>
        <p:spPr>
          <a:xfrm>
            <a:off x="3699084" y="4233537"/>
            <a:ext cx="2315670" cy="1045155"/>
          </a:xfrm>
          <a:noFill/>
        </p:spPr>
        <p:txBody>
          <a:bodyPr>
            <a:normAutofit/>
          </a:bodyPr>
          <a:lstStyle>
            <a:lvl1pPr marL="0" indent="0">
              <a:buNone/>
              <a:defRPr sz="1400">
                <a:latin typeface="Lato Light"/>
                <a:cs typeface="Lato Light"/>
              </a:defRPr>
            </a:lvl1pPr>
          </a:lstStyle>
          <a:p>
            <a:endParaRPr lang="en-US"/>
          </a:p>
        </p:txBody>
      </p:sp>
      <p:sp>
        <p:nvSpPr>
          <p:cNvPr id="36" name="Picture Placeholder 2"/>
          <p:cNvSpPr>
            <a:spLocks noGrp="1"/>
          </p:cNvSpPr>
          <p:nvPr>
            <p:ph type="pic" sz="quarter" idx="23"/>
          </p:nvPr>
        </p:nvSpPr>
        <p:spPr>
          <a:xfrm>
            <a:off x="6382094" y="4233537"/>
            <a:ext cx="2315670" cy="1045155"/>
          </a:xfrm>
          <a:noFill/>
        </p:spPr>
        <p:txBody>
          <a:bodyPr>
            <a:normAutofit/>
          </a:bodyPr>
          <a:lstStyle>
            <a:lvl1pPr marL="0" indent="0">
              <a:buNone/>
              <a:defRPr sz="1400">
                <a:latin typeface="Lato Light"/>
                <a:cs typeface="Lato Light"/>
              </a:defRPr>
            </a:lvl1pPr>
          </a:lstStyle>
          <a:p>
            <a:endParaRPr lang="en-US"/>
          </a:p>
        </p:txBody>
      </p:sp>
      <p:sp>
        <p:nvSpPr>
          <p:cNvPr id="37" name="Picture Placeholder 2"/>
          <p:cNvSpPr>
            <a:spLocks noGrp="1"/>
          </p:cNvSpPr>
          <p:nvPr>
            <p:ph type="pic" sz="quarter" idx="24"/>
          </p:nvPr>
        </p:nvSpPr>
        <p:spPr>
          <a:xfrm>
            <a:off x="9044795" y="4233537"/>
            <a:ext cx="2315670" cy="1045155"/>
          </a:xfrm>
          <a:noFill/>
        </p:spPr>
        <p:txBody>
          <a:bodyPr>
            <a:normAutofit/>
          </a:bodyPr>
          <a:lstStyle>
            <a:lvl1pPr marL="0" indent="0">
              <a:buNone/>
              <a:defRPr sz="1400">
                <a:latin typeface="Lato Light"/>
                <a:cs typeface="Lato Light"/>
              </a:defRPr>
            </a:lvl1pPr>
          </a:lstStyle>
          <a:p>
            <a:endParaRPr lang="en-US"/>
          </a:p>
        </p:txBody>
      </p:sp>
    </p:spTree>
    <p:extLst>
      <p:ext uri="{BB962C8B-B14F-4D97-AF65-F5344CB8AC3E}">
        <p14:creationId xmlns:p14="http://schemas.microsoft.com/office/powerpoint/2010/main" val="41021551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ur Clients Square">
    <p:spTree>
      <p:nvGrpSpPr>
        <p:cNvPr id="1" name=""/>
        <p:cNvGrpSpPr/>
        <p:nvPr/>
      </p:nvGrpSpPr>
      <p:grpSpPr>
        <a:xfrm>
          <a:off x="0" y="0"/>
          <a:ext cx="0" cy="0"/>
          <a:chOff x="0" y="0"/>
          <a:chExt cx="0" cy="0"/>
        </a:xfrm>
      </p:grpSpPr>
      <p:sp>
        <p:nvSpPr>
          <p:cNvPr id="79" name="Picture Placeholder 2"/>
          <p:cNvSpPr>
            <a:spLocks noGrp="1"/>
          </p:cNvSpPr>
          <p:nvPr>
            <p:ph type="pic" sz="quarter" idx="13"/>
          </p:nvPr>
        </p:nvSpPr>
        <p:spPr>
          <a:xfrm>
            <a:off x="1551061" y="1268653"/>
            <a:ext cx="1411776" cy="1411408"/>
          </a:xfrm>
          <a:solidFill>
            <a:schemeClr val="bg1"/>
          </a:solidFill>
        </p:spPr>
        <p:txBody>
          <a:bodyPr>
            <a:normAutofit/>
          </a:bodyPr>
          <a:lstStyle>
            <a:lvl1pPr marL="0" indent="0">
              <a:buNone/>
              <a:defRPr sz="1400">
                <a:latin typeface="Lato Light"/>
                <a:cs typeface="Lato Light"/>
              </a:defRPr>
            </a:lvl1pPr>
          </a:lstStyle>
          <a:p>
            <a:endParaRPr lang="en-US"/>
          </a:p>
        </p:txBody>
      </p:sp>
      <p:sp>
        <p:nvSpPr>
          <p:cNvPr id="80" name="Picture Placeholder 2"/>
          <p:cNvSpPr>
            <a:spLocks noGrp="1"/>
          </p:cNvSpPr>
          <p:nvPr>
            <p:ph type="pic" sz="quarter" idx="14"/>
          </p:nvPr>
        </p:nvSpPr>
        <p:spPr>
          <a:xfrm>
            <a:off x="3080648" y="1268653"/>
            <a:ext cx="1411776" cy="1411408"/>
          </a:xfrm>
          <a:solidFill>
            <a:schemeClr val="bg1"/>
          </a:solidFill>
        </p:spPr>
        <p:txBody>
          <a:bodyPr>
            <a:normAutofit/>
          </a:bodyPr>
          <a:lstStyle>
            <a:lvl1pPr marL="0" indent="0">
              <a:buNone/>
              <a:defRPr sz="1400">
                <a:latin typeface="Lato Light"/>
                <a:cs typeface="Lato Light"/>
              </a:defRPr>
            </a:lvl1pPr>
          </a:lstStyle>
          <a:p>
            <a:endParaRPr lang="en-US"/>
          </a:p>
        </p:txBody>
      </p:sp>
      <p:sp>
        <p:nvSpPr>
          <p:cNvPr id="81" name="Picture Placeholder 2"/>
          <p:cNvSpPr>
            <a:spLocks noGrp="1"/>
          </p:cNvSpPr>
          <p:nvPr>
            <p:ph type="pic" sz="quarter" idx="15"/>
          </p:nvPr>
        </p:nvSpPr>
        <p:spPr>
          <a:xfrm>
            <a:off x="4610235" y="1268653"/>
            <a:ext cx="1411776" cy="1411408"/>
          </a:xfrm>
          <a:solidFill>
            <a:schemeClr val="bg1"/>
          </a:solidFill>
        </p:spPr>
        <p:txBody>
          <a:bodyPr>
            <a:normAutofit/>
          </a:bodyPr>
          <a:lstStyle>
            <a:lvl1pPr marL="0" indent="0">
              <a:buNone/>
              <a:defRPr sz="1400">
                <a:latin typeface="Lato Light"/>
                <a:cs typeface="Lato Light"/>
              </a:defRPr>
            </a:lvl1pPr>
          </a:lstStyle>
          <a:p>
            <a:endParaRPr lang="en-US"/>
          </a:p>
        </p:txBody>
      </p:sp>
      <p:sp>
        <p:nvSpPr>
          <p:cNvPr id="82" name="Picture Placeholder 2"/>
          <p:cNvSpPr>
            <a:spLocks noGrp="1"/>
          </p:cNvSpPr>
          <p:nvPr>
            <p:ph type="pic" sz="quarter" idx="16"/>
          </p:nvPr>
        </p:nvSpPr>
        <p:spPr>
          <a:xfrm>
            <a:off x="6139821" y="1268653"/>
            <a:ext cx="1411776" cy="1411408"/>
          </a:xfrm>
          <a:solidFill>
            <a:schemeClr val="bg1"/>
          </a:solidFill>
        </p:spPr>
        <p:txBody>
          <a:bodyPr>
            <a:normAutofit/>
          </a:bodyPr>
          <a:lstStyle>
            <a:lvl1pPr marL="0" indent="0">
              <a:buNone/>
              <a:defRPr sz="1400">
                <a:latin typeface="Lato Light"/>
                <a:cs typeface="Lato Light"/>
              </a:defRPr>
            </a:lvl1pPr>
          </a:lstStyle>
          <a:p>
            <a:endParaRPr lang="en-US"/>
          </a:p>
        </p:txBody>
      </p:sp>
      <p:sp>
        <p:nvSpPr>
          <p:cNvPr id="83" name="Picture Placeholder 2"/>
          <p:cNvSpPr>
            <a:spLocks noGrp="1"/>
          </p:cNvSpPr>
          <p:nvPr>
            <p:ph type="pic" sz="quarter" idx="17"/>
          </p:nvPr>
        </p:nvSpPr>
        <p:spPr>
          <a:xfrm>
            <a:off x="7669408" y="1268653"/>
            <a:ext cx="1411776" cy="1411408"/>
          </a:xfrm>
          <a:solidFill>
            <a:schemeClr val="bg1"/>
          </a:solidFill>
        </p:spPr>
        <p:txBody>
          <a:bodyPr>
            <a:normAutofit/>
          </a:bodyPr>
          <a:lstStyle>
            <a:lvl1pPr marL="0" indent="0">
              <a:buNone/>
              <a:defRPr sz="1400">
                <a:latin typeface="Lato Light"/>
                <a:cs typeface="Lato Light"/>
              </a:defRPr>
            </a:lvl1pPr>
          </a:lstStyle>
          <a:p>
            <a:endParaRPr lang="en-US"/>
          </a:p>
        </p:txBody>
      </p:sp>
      <p:sp>
        <p:nvSpPr>
          <p:cNvPr id="84" name="Picture Placeholder 2"/>
          <p:cNvSpPr>
            <a:spLocks noGrp="1"/>
          </p:cNvSpPr>
          <p:nvPr>
            <p:ph type="pic" sz="quarter" idx="18"/>
          </p:nvPr>
        </p:nvSpPr>
        <p:spPr>
          <a:xfrm>
            <a:off x="9198995" y="1268653"/>
            <a:ext cx="1411776" cy="1411408"/>
          </a:xfrm>
          <a:solidFill>
            <a:schemeClr val="bg1"/>
          </a:solidFill>
        </p:spPr>
        <p:txBody>
          <a:bodyPr>
            <a:normAutofit/>
          </a:bodyPr>
          <a:lstStyle>
            <a:lvl1pPr marL="0" indent="0">
              <a:buNone/>
              <a:defRPr sz="1400">
                <a:latin typeface="Lato Light"/>
                <a:cs typeface="Lato Light"/>
              </a:defRPr>
            </a:lvl1pPr>
          </a:lstStyle>
          <a:p>
            <a:endParaRPr lang="en-US"/>
          </a:p>
        </p:txBody>
      </p:sp>
      <p:sp>
        <p:nvSpPr>
          <p:cNvPr id="91" name="Picture Placeholder 2"/>
          <p:cNvSpPr>
            <a:spLocks noGrp="1"/>
          </p:cNvSpPr>
          <p:nvPr>
            <p:ph type="pic" sz="quarter" idx="19"/>
          </p:nvPr>
        </p:nvSpPr>
        <p:spPr>
          <a:xfrm>
            <a:off x="1551061" y="2801833"/>
            <a:ext cx="1411776" cy="1411408"/>
          </a:xfrm>
          <a:solidFill>
            <a:schemeClr val="bg1"/>
          </a:solidFill>
        </p:spPr>
        <p:txBody>
          <a:bodyPr>
            <a:normAutofit/>
          </a:bodyPr>
          <a:lstStyle>
            <a:lvl1pPr marL="0" indent="0">
              <a:buNone/>
              <a:defRPr sz="1400">
                <a:latin typeface="Lato Light"/>
                <a:cs typeface="Lato Light"/>
              </a:defRPr>
            </a:lvl1pPr>
          </a:lstStyle>
          <a:p>
            <a:endParaRPr lang="en-US"/>
          </a:p>
        </p:txBody>
      </p:sp>
      <p:sp>
        <p:nvSpPr>
          <p:cNvPr id="92" name="Picture Placeholder 2"/>
          <p:cNvSpPr>
            <a:spLocks noGrp="1"/>
          </p:cNvSpPr>
          <p:nvPr>
            <p:ph type="pic" sz="quarter" idx="20"/>
          </p:nvPr>
        </p:nvSpPr>
        <p:spPr>
          <a:xfrm>
            <a:off x="3080648" y="2801833"/>
            <a:ext cx="1411776" cy="1411408"/>
          </a:xfrm>
          <a:solidFill>
            <a:schemeClr val="bg1"/>
          </a:solidFill>
        </p:spPr>
        <p:txBody>
          <a:bodyPr>
            <a:normAutofit/>
          </a:bodyPr>
          <a:lstStyle>
            <a:lvl1pPr marL="0" indent="0">
              <a:buNone/>
              <a:defRPr sz="1400">
                <a:latin typeface="Lato Light"/>
                <a:cs typeface="Lato Light"/>
              </a:defRPr>
            </a:lvl1pPr>
          </a:lstStyle>
          <a:p>
            <a:endParaRPr lang="en-US"/>
          </a:p>
        </p:txBody>
      </p:sp>
      <p:sp>
        <p:nvSpPr>
          <p:cNvPr id="93" name="Picture Placeholder 2"/>
          <p:cNvSpPr>
            <a:spLocks noGrp="1"/>
          </p:cNvSpPr>
          <p:nvPr>
            <p:ph type="pic" sz="quarter" idx="21"/>
          </p:nvPr>
        </p:nvSpPr>
        <p:spPr>
          <a:xfrm>
            <a:off x="4610235" y="2801833"/>
            <a:ext cx="1411776" cy="1411408"/>
          </a:xfrm>
          <a:solidFill>
            <a:schemeClr val="bg1"/>
          </a:solidFill>
        </p:spPr>
        <p:txBody>
          <a:bodyPr>
            <a:normAutofit/>
          </a:bodyPr>
          <a:lstStyle>
            <a:lvl1pPr marL="0" indent="0">
              <a:buNone/>
              <a:defRPr sz="1400">
                <a:latin typeface="Lato Light"/>
                <a:cs typeface="Lato Light"/>
              </a:defRPr>
            </a:lvl1pPr>
          </a:lstStyle>
          <a:p>
            <a:endParaRPr lang="en-US"/>
          </a:p>
        </p:txBody>
      </p:sp>
      <p:sp>
        <p:nvSpPr>
          <p:cNvPr id="94" name="Picture Placeholder 2"/>
          <p:cNvSpPr>
            <a:spLocks noGrp="1"/>
          </p:cNvSpPr>
          <p:nvPr>
            <p:ph type="pic" sz="quarter" idx="22"/>
          </p:nvPr>
        </p:nvSpPr>
        <p:spPr>
          <a:xfrm>
            <a:off x="6139821" y="2801833"/>
            <a:ext cx="1411776" cy="1411408"/>
          </a:xfrm>
          <a:solidFill>
            <a:schemeClr val="bg1"/>
          </a:solidFill>
        </p:spPr>
        <p:txBody>
          <a:bodyPr>
            <a:normAutofit/>
          </a:bodyPr>
          <a:lstStyle>
            <a:lvl1pPr marL="0" indent="0">
              <a:buNone/>
              <a:defRPr sz="1400">
                <a:latin typeface="Lato Light"/>
                <a:cs typeface="Lato Light"/>
              </a:defRPr>
            </a:lvl1pPr>
          </a:lstStyle>
          <a:p>
            <a:endParaRPr lang="en-US"/>
          </a:p>
        </p:txBody>
      </p:sp>
      <p:sp>
        <p:nvSpPr>
          <p:cNvPr id="95" name="Picture Placeholder 2"/>
          <p:cNvSpPr>
            <a:spLocks noGrp="1"/>
          </p:cNvSpPr>
          <p:nvPr>
            <p:ph type="pic" sz="quarter" idx="23"/>
          </p:nvPr>
        </p:nvSpPr>
        <p:spPr>
          <a:xfrm>
            <a:off x="7669408" y="2801833"/>
            <a:ext cx="1411776" cy="1411408"/>
          </a:xfrm>
          <a:solidFill>
            <a:schemeClr val="bg1"/>
          </a:solidFill>
        </p:spPr>
        <p:txBody>
          <a:bodyPr>
            <a:normAutofit/>
          </a:bodyPr>
          <a:lstStyle>
            <a:lvl1pPr marL="0" indent="0">
              <a:buNone/>
              <a:defRPr sz="1400">
                <a:latin typeface="Lato Light"/>
                <a:cs typeface="Lato Light"/>
              </a:defRPr>
            </a:lvl1pPr>
          </a:lstStyle>
          <a:p>
            <a:endParaRPr lang="en-US"/>
          </a:p>
        </p:txBody>
      </p:sp>
      <p:sp>
        <p:nvSpPr>
          <p:cNvPr id="96" name="Picture Placeholder 2"/>
          <p:cNvSpPr>
            <a:spLocks noGrp="1"/>
          </p:cNvSpPr>
          <p:nvPr>
            <p:ph type="pic" sz="quarter" idx="24"/>
          </p:nvPr>
        </p:nvSpPr>
        <p:spPr>
          <a:xfrm>
            <a:off x="9198995" y="2801833"/>
            <a:ext cx="1411776" cy="1411408"/>
          </a:xfrm>
          <a:solidFill>
            <a:schemeClr val="bg1"/>
          </a:solidFill>
        </p:spPr>
        <p:txBody>
          <a:bodyPr>
            <a:normAutofit/>
          </a:bodyPr>
          <a:lstStyle>
            <a:lvl1pPr marL="0" indent="0">
              <a:buNone/>
              <a:defRPr sz="1400">
                <a:latin typeface="Lato Light"/>
                <a:cs typeface="Lato Light"/>
              </a:defRPr>
            </a:lvl1pPr>
          </a:lstStyle>
          <a:p>
            <a:endParaRPr lang="en-US"/>
          </a:p>
        </p:txBody>
      </p:sp>
      <p:sp>
        <p:nvSpPr>
          <p:cNvPr id="103" name="Picture Placeholder 2"/>
          <p:cNvSpPr>
            <a:spLocks noGrp="1"/>
          </p:cNvSpPr>
          <p:nvPr>
            <p:ph type="pic" sz="quarter" idx="25"/>
          </p:nvPr>
        </p:nvSpPr>
        <p:spPr>
          <a:xfrm>
            <a:off x="1551061" y="4371472"/>
            <a:ext cx="1411776" cy="1411408"/>
          </a:xfrm>
          <a:solidFill>
            <a:schemeClr val="bg1"/>
          </a:solidFill>
        </p:spPr>
        <p:txBody>
          <a:bodyPr>
            <a:normAutofit/>
          </a:bodyPr>
          <a:lstStyle>
            <a:lvl1pPr marL="0" indent="0">
              <a:buNone/>
              <a:defRPr sz="1400">
                <a:latin typeface="Lato Light"/>
                <a:cs typeface="Lato Light"/>
              </a:defRPr>
            </a:lvl1pPr>
          </a:lstStyle>
          <a:p>
            <a:endParaRPr lang="en-US"/>
          </a:p>
        </p:txBody>
      </p:sp>
      <p:sp>
        <p:nvSpPr>
          <p:cNvPr id="104" name="Picture Placeholder 2"/>
          <p:cNvSpPr>
            <a:spLocks noGrp="1"/>
          </p:cNvSpPr>
          <p:nvPr>
            <p:ph type="pic" sz="quarter" idx="26"/>
          </p:nvPr>
        </p:nvSpPr>
        <p:spPr>
          <a:xfrm>
            <a:off x="3080648" y="4371472"/>
            <a:ext cx="1411776" cy="1411408"/>
          </a:xfrm>
          <a:solidFill>
            <a:schemeClr val="bg1"/>
          </a:solidFill>
        </p:spPr>
        <p:txBody>
          <a:bodyPr>
            <a:normAutofit/>
          </a:bodyPr>
          <a:lstStyle>
            <a:lvl1pPr marL="0" indent="0">
              <a:buNone/>
              <a:defRPr sz="1400">
                <a:latin typeface="Lato Light"/>
                <a:cs typeface="Lato Light"/>
              </a:defRPr>
            </a:lvl1pPr>
          </a:lstStyle>
          <a:p>
            <a:endParaRPr lang="en-US"/>
          </a:p>
        </p:txBody>
      </p:sp>
      <p:sp>
        <p:nvSpPr>
          <p:cNvPr id="105" name="Picture Placeholder 2"/>
          <p:cNvSpPr>
            <a:spLocks noGrp="1"/>
          </p:cNvSpPr>
          <p:nvPr>
            <p:ph type="pic" sz="quarter" idx="27"/>
          </p:nvPr>
        </p:nvSpPr>
        <p:spPr>
          <a:xfrm>
            <a:off x="4610235" y="4371472"/>
            <a:ext cx="1411776" cy="1411408"/>
          </a:xfrm>
          <a:solidFill>
            <a:schemeClr val="bg1"/>
          </a:solidFill>
        </p:spPr>
        <p:txBody>
          <a:bodyPr>
            <a:normAutofit/>
          </a:bodyPr>
          <a:lstStyle>
            <a:lvl1pPr marL="0" indent="0">
              <a:buNone/>
              <a:defRPr sz="1400">
                <a:latin typeface="Lato Light"/>
                <a:cs typeface="Lato Light"/>
              </a:defRPr>
            </a:lvl1pPr>
          </a:lstStyle>
          <a:p>
            <a:endParaRPr lang="en-US"/>
          </a:p>
        </p:txBody>
      </p:sp>
      <p:sp>
        <p:nvSpPr>
          <p:cNvPr id="106" name="Picture Placeholder 2"/>
          <p:cNvSpPr>
            <a:spLocks noGrp="1"/>
          </p:cNvSpPr>
          <p:nvPr>
            <p:ph type="pic" sz="quarter" idx="28"/>
          </p:nvPr>
        </p:nvSpPr>
        <p:spPr>
          <a:xfrm>
            <a:off x="6139821" y="4371472"/>
            <a:ext cx="1411776" cy="1411408"/>
          </a:xfrm>
          <a:solidFill>
            <a:schemeClr val="bg1"/>
          </a:solidFill>
        </p:spPr>
        <p:txBody>
          <a:bodyPr>
            <a:normAutofit/>
          </a:bodyPr>
          <a:lstStyle>
            <a:lvl1pPr marL="0" indent="0">
              <a:buNone/>
              <a:defRPr sz="1400">
                <a:latin typeface="Lato Light"/>
                <a:cs typeface="Lato Light"/>
              </a:defRPr>
            </a:lvl1pPr>
          </a:lstStyle>
          <a:p>
            <a:endParaRPr lang="en-US"/>
          </a:p>
        </p:txBody>
      </p:sp>
      <p:sp>
        <p:nvSpPr>
          <p:cNvPr id="107" name="Picture Placeholder 2"/>
          <p:cNvSpPr>
            <a:spLocks noGrp="1"/>
          </p:cNvSpPr>
          <p:nvPr>
            <p:ph type="pic" sz="quarter" idx="29"/>
          </p:nvPr>
        </p:nvSpPr>
        <p:spPr>
          <a:xfrm>
            <a:off x="7669408" y="4371472"/>
            <a:ext cx="1411776" cy="1411408"/>
          </a:xfrm>
          <a:solidFill>
            <a:schemeClr val="bg1"/>
          </a:solidFill>
        </p:spPr>
        <p:txBody>
          <a:bodyPr>
            <a:normAutofit/>
          </a:bodyPr>
          <a:lstStyle>
            <a:lvl1pPr marL="0" indent="0">
              <a:buNone/>
              <a:defRPr sz="1400">
                <a:latin typeface="Lato Light"/>
                <a:cs typeface="Lato Light"/>
              </a:defRPr>
            </a:lvl1pPr>
          </a:lstStyle>
          <a:p>
            <a:endParaRPr lang="en-US"/>
          </a:p>
        </p:txBody>
      </p:sp>
      <p:sp>
        <p:nvSpPr>
          <p:cNvPr id="108" name="Picture Placeholder 2"/>
          <p:cNvSpPr>
            <a:spLocks noGrp="1"/>
          </p:cNvSpPr>
          <p:nvPr>
            <p:ph type="pic" sz="quarter" idx="30"/>
          </p:nvPr>
        </p:nvSpPr>
        <p:spPr>
          <a:xfrm>
            <a:off x="9198995" y="4371472"/>
            <a:ext cx="1411776" cy="1411408"/>
          </a:xfrm>
          <a:solidFill>
            <a:schemeClr val="bg1"/>
          </a:solidFill>
        </p:spPr>
        <p:txBody>
          <a:bodyPr>
            <a:normAutofit/>
          </a:bodyPr>
          <a:lstStyle>
            <a:lvl1pPr marL="0" indent="0">
              <a:buNone/>
              <a:defRPr sz="1400">
                <a:latin typeface="Lato Light"/>
                <a:cs typeface="Lato Light"/>
              </a:defRPr>
            </a:lvl1pPr>
          </a:lstStyle>
          <a:p>
            <a:endParaRPr lang="en-US"/>
          </a:p>
        </p:txBody>
      </p:sp>
    </p:spTree>
    <p:extLst>
      <p:ext uri="{BB962C8B-B14F-4D97-AF65-F5344CB8AC3E}">
        <p14:creationId xmlns:p14="http://schemas.microsoft.com/office/powerpoint/2010/main" val="23953530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Our Clients Square">
    <p:spTree>
      <p:nvGrpSpPr>
        <p:cNvPr id="1" name=""/>
        <p:cNvGrpSpPr/>
        <p:nvPr/>
      </p:nvGrpSpPr>
      <p:grpSpPr>
        <a:xfrm>
          <a:off x="0" y="0"/>
          <a:ext cx="0" cy="0"/>
          <a:chOff x="0" y="0"/>
          <a:chExt cx="0" cy="0"/>
        </a:xfrm>
      </p:grpSpPr>
      <p:sp>
        <p:nvSpPr>
          <p:cNvPr id="28" name="Picture Placeholder 2"/>
          <p:cNvSpPr>
            <a:spLocks noGrp="1"/>
          </p:cNvSpPr>
          <p:nvPr>
            <p:ph type="pic" sz="quarter" idx="30"/>
          </p:nvPr>
        </p:nvSpPr>
        <p:spPr>
          <a:xfrm>
            <a:off x="4367205" y="2165441"/>
            <a:ext cx="1686162" cy="1685723"/>
          </a:xfrm>
          <a:noFill/>
        </p:spPr>
        <p:txBody>
          <a:bodyPr>
            <a:normAutofit/>
          </a:bodyPr>
          <a:lstStyle>
            <a:lvl1pPr marL="0" indent="0">
              <a:buNone/>
              <a:defRPr sz="1400">
                <a:latin typeface="Lato Light"/>
                <a:cs typeface="Lato Light"/>
              </a:defRPr>
            </a:lvl1pPr>
          </a:lstStyle>
          <a:p>
            <a:endParaRPr lang="en-US"/>
          </a:p>
        </p:txBody>
      </p:sp>
      <p:sp>
        <p:nvSpPr>
          <p:cNvPr id="29" name="Picture Placeholder 2"/>
          <p:cNvSpPr>
            <a:spLocks noGrp="1"/>
          </p:cNvSpPr>
          <p:nvPr>
            <p:ph type="pic" sz="quarter" idx="31"/>
          </p:nvPr>
        </p:nvSpPr>
        <p:spPr>
          <a:xfrm>
            <a:off x="6096001" y="2165441"/>
            <a:ext cx="1686162" cy="1685723"/>
          </a:xfrm>
          <a:noFill/>
        </p:spPr>
        <p:txBody>
          <a:bodyPr>
            <a:normAutofit/>
          </a:bodyPr>
          <a:lstStyle>
            <a:lvl1pPr marL="0" indent="0">
              <a:buNone/>
              <a:defRPr sz="1400">
                <a:latin typeface="Lato Light"/>
                <a:cs typeface="Lato Light"/>
              </a:defRPr>
            </a:lvl1pPr>
          </a:lstStyle>
          <a:p>
            <a:endParaRPr lang="en-US"/>
          </a:p>
        </p:txBody>
      </p:sp>
      <p:sp>
        <p:nvSpPr>
          <p:cNvPr id="30" name="Picture Placeholder 2"/>
          <p:cNvSpPr>
            <a:spLocks noGrp="1"/>
          </p:cNvSpPr>
          <p:nvPr>
            <p:ph type="pic" sz="quarter" idx="32"/>
          </p:nvPr>
        </p:nvSpPr>
        <p:spPr>
          <a:xfrm>
            <a:off x="4367205" y="3895645"/>
            <a:ext cx="1686162" cy="1685723"/>
          </a:xfrm>
          <a:noFill/>
        </p:spPr>
        <p:txBody>
          <a:bodyPr>
            <a:normAutofit/>
          </a:bodyPr>
          <a:lstStyle>
            <a:lvl1pPr marL="0" indent="0">
              <a:buNone/>
              <a:defRPr sz="1400">
                <a:latin typeface="Lato Light"/>
                <a:cs typeface="Lato Light"/>
              </a:defRPr>
            </a:lvl1pPr>
          </a:lstStyle>
          <a:p>
            <a:endParaRPr lang="en-US"/>
          </a:p>
        </p:txBody>
      </p:sp>
      <p:sp>
        <p:nvSpPr>
          <p:cNvPr id="31" name="Picture Placeholder 2"/>
          <p:cNvSpPr>
            <a:spLocks noGrp="1"/>
          </p:cNvSpPr>
          <p:nvPr>
            <p:ph type="pic" sz="quarter" idx="33"/>
          </p:nvPr>
        </p:nvSpPr>
        <p:spPr>
          <a:xfrm>
            <a:off x="6096001" y="3895645"/>
            <a:ext cx="1686162" cy="1685723"/>
          </a:xfrm>
          <a:noFill/>
        </p:spPr>
        <p:txBody>
          <a:bodyPr>
            <a:normAutofit/>
          </a:bodyPr>
          <a:lstStyle>
            <a:lvl1pPr marL="0" indent="0">
              <a:buNone/>
              <a:defRPr sz="1400">
                <a:latin typeface="Lato Light"/>
                <a:cs typeface="Lato Light"/>
              </a:defRPr>
            </a:lvl1pPr>
          </a:lstStyle>
          <a:p>
            <a:endParaRPr lang="en-US"/>
          </a:p>
        </p:txBody>
      </p:sp>
    </p:spTree>
    <p:extLst>
      <p:ext uri="{BB962C8B-B14F-4D97-AF65-F5344CB8AC3E}">
        <p14:creationId xmlns:p14="http://schemas.microsoft.com/office/powerpoint/2010/main" val="8301907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hat our Clients are Saying">
    <p:spTree>
      <p:nvGrpSpPr>
        <p:cNvPr id="1" name=""/>
        <p:cNvGrpSpPr/>
        <p:nvPr/>
      </p:nvGrpSpPr>
      <p:grpSpPr>
        <a:xfrm>
          <a:off x="0" y="0"/>
          <a:ext cx="0" cy="0"/>
          <a:chOff x="0" y="0"/>
          <a:chExt cx="0" cy="0"/>
        </a:xfrm>
      </p:grpSpPr>
      <p:sp>
        <p:nvSpPr>
          <p:cNvPr id="28" name="Picture Placeholder 2"/>
          <p:cNvSpPr>
            <a:spLocks noGrp="1"/>
          </p:cNvSpPr>
          <p:nvPr>
            <p:ph type="pic" sz="quarter" idx="30"/>
          </p:nvPr>
        </p:nvSpPr>
        <p:spPr>
          <a:xfrm>
            <a:off x="1347245" y="1816528"/>
            <a:ext cx="1111152" cy="1110862"/>
          </a:xfrm>
          <a:prstGeom prst="ellipse">
            <a:avLst/>
          </a:prstGeom>
          <a:noFill/>
        </p:spPr>
        <p:txBody>
          <a:bodyPr>
            <a:normAutofit/>
          </a:bodyPr>
          <a:lstStyle>
            <a:lvl1pPr marL="0" indent="0">
              <a:buNone/>
              <a:defRPr sz="1400">
                <a:latin typeface="Lato Light"/>
                <a:cs typeface="Lato Light"/>
              </a:defRPr>
            </a:lvl1pPr>
          </a:lstStyle>
          <a:p>
            <a:endParaRPr lang="en-US"/>
          </a:p>
        </p:txBody>
      </p:sp>
      <p:sp>
        <p:nvSpPr>
          <p:cNvPr id="29" name="Picture Placeholder 2"/>
          <p:cNvSpPr>
            <a:spLocks noGrp="1"/>
          </p:cNvSpPr>
          <p:nvPr>
            <p:ph type="pic" sz="quarter" idx="31"/>
          </p:nvPr>
        </p:nvSpPr>
        <p:spPr>
          <a:xfrm>
            <a:off x="6511772" y="1816528"/>
            <a:ext cx="1111152" cy="1110862"/>
          </a:xfrm>
          <a:prstGeom prst="ellipse">
            <a:avLst/>
          </a:prstGeom>
          <a:noFill/>
        </p:spPr>
        <p:txBody>
          <a:bodyPr>
            <a:normAutofit/>
          </a:bodyPr>
          <a:lstStyle>
            <a:lvl1pPr marL="0" indent="0">
              <a:buNone/>
              <a:defRPr sz="1400">
                <a:latin typeface="Lato Light"/>
                <a:cs typeface="Lato Light"/>
              </a:defRPr>
            </a:lvl1pPr>
          </a:lstStyle>
          <a:p>
            <a:endParaRPr lang="en-US"/>
          </a:p>
        </p:txBody>
      </p:sp>
      <p:sp>
        <p:nvSpPr>
          <p:cNvPr id="30" name="Picture Placeholder 2"/>
          <p:cNvSpPr>
            <a:spLocks noGrp="1"/>
          </p:cNvSpPr>
          <p:nvPr>
            <p:ph type="pic" sz="quarter" idx="32"/>
          </p:nvPr>
        </p:nvSpPr>
        <p:spPr>
          <a:xfrm>
            <a:off x="1347245" y="3758383"/>
            <a:ext cx="1111152" cy="1110862"/>
          </a:xfrm>
          <a:prstGeom prst="ellipse">
            <a:avLst/>
          </a:prstGeom>
          <a:noFill/>
        </p:spPr>
        <p:txBody>
          <a:bodyPr>
            <a:normAutofit/>
          </a:bodyPr>
          <a:lstStyle>
            <a:lvl1pPr marL="0" indent="0">
              <a:buNone/>
              <a:defRPr sz="1400">
                <a:latin typeface="Lato Light"/>
                <a:cs typeface="Lato Light"/>
              </a:defRPr>
            </a:lvl1pPr>
          </a:lstStyle>
          <a:p>
            <a:endParaRPr lang="en-US"/>
          </a:p>
        </p:txBody>
      </p:sp>
      <p:sp>
        <p:nvSpPr>
          <p:cNvPr id="31" name="Picture Placeholder 2"/>
          <p:cNvSpPr>
            <a:spLocks noGrp="1"/>
          </p:cNvSpPr>
          <p:nvPr>
            <p:ph type="pic" sz="quarter" idx="33"/>
          </p:nvPr>
        </p:nvSpPr>
        <p:spPr>
          <a:xfrm>
            <a:off x="6511772" y="3758383"/>
            <a:ext cx="1111152" cy="1110862"/>
          </a:xfrm>
          <a:prstGeom prst="ellipse">
            <a:avLst/>
          </a:prstGeom>
          <a:noFill/>
        </p:spPr>
        <p:txBody>
          <a:bodyPr>
            <a:normAutofit/>
          </a:bodyPr>
          <a:lstStyle>
            <a:lvl1pPr marL="0" indent="0">
              <a:buNone/>
              <a:defRPr sz="1400">
                <a:latin typeface="Lato Light"/>
                <a:cs typeface="Lato Light"/>
              </a:defRPr>
            </a:lvl1pPr>
          </a:lstStyle>
          <a:p>
            <a:endParaRPr lang="en-US"/>
          </a:p>
        </p:txBody>
      </p:sp>
    </p:spTree>
    <p:extLst>
      <p:ext uri="{BB962C8B-B14F-4D97-AF65-F5344CB8AC3E}">
        <p14:creationId xmlns:p14="http://schemas.microsoft.com/office/powerpoint/2010/main" val="457557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Laptop 02">
    <p:spTree>
      <p:nvGrpSpPr>
        <p:cNvPr id="1" name=""/>
        <p:cNvGrpSpPr/>
        <p:nvPr/>
      </p:nvGrpSpPr>
      <p:grpSpPr>
        <a:xfrm>
          <a:off x="0" y="0"/>
          <a:ext cx="0" cy="0"/>
          <a:chOff x="0" y="0"/>
          <a:chExt cx="0" cy="0"/>
        </a:xfrm>
      </p:grpSpPr>
      <p:sp>
        <p:nvSpPr>
          <p:cNvPr id="4" name="Picture Placeholder 9"/>
          <p:cNvSpPr>
            <a:spLocks noGrp="1"/>
          </p:cNvSpPr>
          <p:nvPr>
            <p:ph type="pic" sz="quarter" idx="11"/>
          </p:nvPr>
        </p:nvSpPr>
        <p:spPr>
          <a:xfrm>
            <a:off x="0" y="1586789"/>
            <a:ext cx="12192000" cy="2472849"/>
          </a:xfrm>
          <a:noFill/>
        </p:spPr>
        <p:txBody>
          <a:bodyPr>
            <a:normAutofit/>
          </a:bodyPr>
          <a:lstStyle>
            <a:lvl1pPr marL="0" indent="0">
              <a:buNone/>
              <a:defRPr sz="1050">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23370689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wo Bar Text Subtitle">
    <p:spTree>
      <p:nvGrpSpPr>
        <p:cNvPr id="1" name=""/>
        <p:cNvGrpSpPr/>
        <p:nvPr/>
      </p:nvGrpSpPr>
      <p:grpSpPr>
        <a:xfrm>
          <a:off x="0" y="0"/>
          <a:ext cx="0" cy="0"/>
          <a:chOff x="0" y="0"/>
          <a:chExt cx="0" cy="0"/>
        </a:xfrm>
      </p:grpSpPr>
      <p:sp>
        <p:nvSpPr>
          <p:cNvPr id="14" name="Picture Placeholder 9"/>
          <p:cNvSpPr>
            <a:spLocks noGrp="1"/>
          </p:cNvSpPr>
          <p:nvPr>
            <p:ph type="pic" sz="quarter" idx="11"/>
          </p:nvPr>
        </p:nvSpPr>
        <p:spPr>
          <a:xfrm>
            <a:off x="0" y="2"/>
            <a:ext cx="12192000" cy="4836958"/>
          </a:xfrm>
          <a:noFill/>
        </p:spPr>
        <p:txBody>
          <a:bodyPr>
            <a:normAutofit/>
          </a:bodyPr>
          <a:lstStyle>
            <a:lvl1pPr marL="0" indent="0">
              <a:buNone/>
              <a:defRPr sz="1050">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40774517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iPhone 6 Mockup">
    <p:spTree>
      <p:nvGrpSpPr>
        <p:cNvPr id="1" name=""/>
        <p:cNvGrpSpPr/>
        <p:nvPr/>
      </p:nvGrpSpPr>
      <p:grpSpPr>
        <a:xfrm>
          <a:off x="0" y="0"/>
          <a:ext cx="0" cy="0"/>
          <a:chOff x="0" y="0"/>
          <a:chExt cx="0" cy="0"/>
        </a:xfrm>
      </p:grpSpPr>
      <p:sp>
        <p:nvSpPr>
          <p:cNvPr id="9" name="Picture Placeholder 17"/>
          <p:cNvSpPr>
            <a:spLocks noGrp="1"/>
          </p:cNvSpPr>
          <p:nvPr>
            <p:ph type="pic" sz="quarter" idx="14"/>
          </p:nvPr>
        </p:nvSpPr>
        <p:spPr>
          <a:xfrm>
            <a:off x="3483133" y="1454738"/>
            <a:ext cx="2053789" cy="3646811"/>
          </a:xfrm>
          <a:noFill/>
        </p:spPr>
        <p:txBody>
          <a:bodyPr rtlCol="0">
            <a:normAutofit/>
          </a:bodyPr>
          <a:lstStyle>
            <a:lvl1pPr marL="0" indent="0" algn="ctr">
              <a:buNone/>
              <a:defRPr sz="2200">
                <a:solidFill>
                  <a:schemeClr val="bg1">
                    <a:lumMod val="75000"/>
                  </a:schemeClr>
                </a:solidFill>
                <a:latin typeface="Lato Light"/>
                <a:cs typeface="Lato Light"/>
              </a:defRPr>
            </a:lvl1pPr>
          </a:lstStyle>
          <a:p>
            <a:pPr lvl="0"/>
            <a:endParaRPr lang="en-US" noProof="0"/>
          </a:p>
        </p:txBody>
      </p:sp>
      <p:sp>
        <p:nvSpPr>
          <p:cNvPr id="10" name="Picture Placeholder 17"/>
          <p:cNvSpPr>
            <a:spLocks noGrp="1"/>
          </p:cNvSpPr>
          <p:nvPr>
            <p:ph type="pic" sz="quarter" idx="15"/>
          </p:nvPr>
        </p:nvSpPr>
        <p:spPr>
          <a:xfrm>
            <a:off x="920995" y="1454738"/>
            <a:ext cx="2053789" cy="3646811"/>
          </a:xfrm>
          <a:noFill/>
        </p:spPr>
        <p:txBody>
          <a:bodyPr rtlCol="0">
            <a:normAutofit/>
          </a:bodyPr>
          <a:lstStyle>
            <a:lvl1pPr marL="0" indent="0" algn="ctr">
              <a:buNone/>
              <a:defRPr sz="2200">
                <a:solidFill>
                  <a:schemeClr val="bg1">
                    <a:lumMod val="75000"/>
                  </a:schemeClr>
                </a:solidFill>
                <a:latin typeface="Lato Light"/>
                <a:cs typeface="Lato Light"/>
              </a:defRPr>
            </a:lvl1pPr>
          </a:lstStyle>
          <a:p>
            <a:pPr lvl="0"/>
            <a:endParaRPr lang="en-US" noProof="0"/>
          </a:p>
        </p:txBody>
      </p:sp>
    </p:spTree>
    <p:extLst>
      <p:ext uri="{BB962C8B-B14F-4D97-AF65-F5344CB8AC3E}">
        <p14:creationId xmlns:p14="http://schemas.microsoft.com/office/powerpoint/2010/main" val="2679613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1235163" y="1344350"/>
            <a:ext cx="4075403" cy="2117606"/>
          </a:xfrm>
          <a:noFill/>
        </p:spPr>
        <p:txBody>
          <a:bodyPr>
            <a:normAutofit/>
          </a:bodyPr>
          <a:lstStyle>
            <a:lvl1pPr marL="0" indent="0">
              <a:buNone/>
              <a:defRPr sz="1400">
                <a:latin typeface="Lato Light"/>
                <a:cs typeface="Lato Light"/>
              </a:defRPr>
            </a:lvl1pPr>
          </a:lstStyle>
          <a:p>
            <a:endParaRPr lang="en-US"/>
          </a:p>
        </p:txBody>
      </p:sp>
      <p:sp>
        <p:nvSpPr>
          <p:cNvPr id="7" name="Picture Placeholder 2"/>
          <p:cNvSpPr>
            <a:spLocks noGrp="1"/>
          </p:cNvSpPr>
          <p:nvPr>
            <p:ph type="pic" sz="quarter" idx="12"/>
          </p:nvPr>
        </p:nvSpPr>
        <p:spPr>
          <a:xfrm>
            <a:off x="6718238" y="3680681"/>
            <a:ext cx="4075403" cy="2117606"/>
          </a:xfrm>
          <a:noFill/>
        </p:spPr>
        <p:txBody>
          <a:bodyPr>
            <a:normAutofit/>
          </a:bodyPr>
          <a:lstStyle>
            <a:lvl1pPr marL="0" indent="0">
              <a:buNone/>
              <a:defRPr sz="1400">
                <a:latin typeface="Lato Light"/>
                <a:cs typeface="Lato Light"/>
              </a:defRPr>
            </a:lvl1pPr>
          </a:lstStyle>
          <a:p>
            <a:endParaRPr lang="en-US"/>
          </a:p>
        </p:txBody>
      </p:sp>
    </p:spTree>
    <p:extLst>
      <p:ext uri="{BB962C8B-B14F-4D97-AF65-F5344CB8AC3E}">
        <p14:creationId xmlns:p14="http://schemas.microsoft.com/office/powerpoint/2010/main" val="67961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ig Image Placehol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96131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meline">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1235163" y="429027"/>
            <a:ext cx="4075403" cy="2117606"/>
          </a:xfrm>
          <a:noFill/>
        </p:spPr>
        <p:txBody>
          <a:bodyPr>
            <a:normAutofit/>
          </a:bodyPr>
          <a:lstStyle>
            <a:lvl1pPr marL="0" indent="0">
              <a:buNone/>
              <a:defRPr sz="1400">
                <a:latin typeface="Lato Light"/>
                <a:cs typeface="Lato Light"/>
              </a:defRPr>
            </a:lvl1pPr>
          </a:lstStyle>
          <a:p>
            <a:endParaRPr lang="en-US"/>
          </a:p>
        </p:txBody>
      </p:sp>
      <p:sp>
        <p:nvSpPr>
          <p:cNvPr id="7" name="Picture Placeholder 2"/>
          <p:cNvSpPr>
            <a:spLocks noGrp="1"/>
          </p:cNvSpPr>
          <p:nvPr>
            <p:ph type="pic" sz="quarter" idx="12"/>
          </p:nvPr>
        </p:nvSpPr>
        <p:spPr>
          <a:xfrm>
            <a:off x="6646752" y="3074201"/>
            <a:ext cx="4075403" cy="2117606"/>
          </a:xfrm>
          <a:noFill/>
        </p:spPr>
        <p:txBody>
          <a:bodyPr>
            <a:normAutofit/>
          </a:bodyPr>
          <a:lstStyle>
            <a:lvl1pPr marL="0" indent="0">
              <a:buNone/>
              <a:defRPr sz="1400">
                <a:latin typeface="Lato Light"/>
                <a:cs typeface="Lato Light"/>
              </a:defRPr>
            </a:lvl1pPr>
          </a:lstStyle>
          <a:p>
            <a:endParaRPr lang="en-US"/>
          </a:p>
        </p:txBody>
      </p:sp>
    </p:spTree>
    <p:extLst>
      <p:ext uri="{BB962C8B-B14F-4D97-AF65-F5344CB8AC3E}">
        <p14:creationId xmlns:p14="http://schemas.microsoft.com/office/powerpoint/2010/main" val="21493177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meline">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1235163" y="2707939"/>
            <a:ext cx="4075403" cy="2117606"/>
          </a:xfrm>
          <a:noFill/>
        </p:spPr>
        <p:txBody>
          <a:bodyPr>
            <a:normAutofit/>
          </a:bodyPr>
          <a:lstStyle>
            <a:lvl1pPr marL="0" indent="0">
              <a:buNone/>
              <a:defRPr sz="1400">
                <a:latin typeface="Lato Light"/>
                <a:cs typeface="Lato Light"/>
              </a:defRPr>
            </a:lvl1pPr>
          </a:lstStyle>
          <a:p>
            <a:endParaRPr lang="en-US"/>
          </a:p>
        </p:txBody>
      </p:sp>
    </p:spTree>
    <p:extLst>
      <p:ext uri="{BB962C8B-B14F-4D97-AF65-F5344CB8AC3E}">
        <p14:creationId xmlns:p14="http://schemas.microsoft.com/office/powerpoint/2010/main" val="10312328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Website Mockup">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2024126" y="1245557"/>
            <a:ext cx="2250740" cy="3996528"/>
          </a:xfrm>
          <a:noFill/>
        </p:spPr>
        <p:txBody>
          <a:bodyPr>
            <a:normAutofit/>
          </a:bodyPr>
          <a:lstStyle>
            <a:lvl1pPr marL="0" indent="0">
              <a:buNone/>
              <a:defRPr sz="1400">
                <a:latin typeface="Lato Light"/>
                <a:cs typeface="Lato Light"/>
              </a:defRPr>
            </a:lvl1pPr>
          </a:lstStyle>
          <a:p>
            <a:endParaRPr lang="en-US"/>
          </a:p>
        </p:txBody>
      </p:sp>
    </p:spTree>
    <p:extLst>
      <p:ext uri="{BB962C8B-B14F-4D97-AF65-F5344CB8AC3E}">
        <p14:creationId xmlns:p14="http://schemas.microsoft.com/office/powerpoint/2010/main" val="24219406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4" name="Picture Placeholder 13"/>
          <p:cNvSpPr>
            <a:spLocks noGrp="1"/>
          </p:cNvSpPr>
          <p:nvPr>
            <p:ph type="pic" sz="quarter" idx="11"/>
          </p:nvPr>
        </p:nvSpPr>
        <p:spPr>
          <a:xfrm>
            <a:off x="0" y="1480074"/>
            <a:ext cx="12192000" cy="1828800"/>
          </a:xfrm>
          <a:prstGeom prst="rect">
            <a:avLst/>
          </a:prstGeom>
        </p:spPr>
        <p:txBody>
          <a:bodyPr>
            <a:normAutofit/>
          </a:bodyPr>
          <a:lstStyle>
            <a:lvl1pPr marL="0" marR="0" indent="0"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sz="1400">
                <a:latin typeface="Lato Light"/>
                <a:cs typeface="Lato Light"/>
              </a:defRPr>
            </a:lvl1pPr>
          </a:lstStyle>
          <a:p>
            <a:endParaRPr lang="en-US"/>
          </a:p>
        </p:txBody>
      </p:sp>
    </p:spTree>
    <p:extLst>
      <p:ext uri="{BB962C8B-B14F-4D97-AF65-F5344CB8AC3E}">
        <p14:creationId xmlns:p14="http://schemas.microsoft.com/office/powerpoint/2010/main" val="27344368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Quote">
    <p:spTree>
      <p:nvGrpSpPr>
        <p:cNvPr id="1" name=""/>
        <p:cNvGrpSpPr/>
        <p:nvPr/>
      </p:nvGrpSpPr>
      <p:grpSpPr>
        <a:xfrm>
          <a:off x="0" y="0"/>
          <a:ext cx="0" cy="0"/>
          <a:chOff x="0" y="0"/>
          <a:chExt cx="0" cy="0"/>
        </a:xfrm>
      </p:grpSpPr>
      <p:sp>
        <p:nvSpPr>
          <p:cNvPr id="12" name="Picture Placeholder 2"/>
          <p:cNvSpPr>
            <a:spLocks noGrp="1"/>
          </p:cNvSpPr>
          <p:nvPr>
            <p:ph type="pic" sz="quarter" idx="13"/>
          </p:nvPr>
        </p:nvSpPr>
        <p:spPr>
          <a:xfrm>
            <a:off x="1021767" y="1576276"/>
            <a:ext cx="2411549" cy="1828800"/>
          </a:xfrm>
        </p:spPr>
        <p:txBody>
          <a:bodyPr>
            <a:normAutofit/>
          </a:bodyPr>
          <a:lstStyle>
            <a:lvl1pPr marL="0" indent="0">
              <a:buNone/>
              <a:defRPr sz="1600">
                <a:solidFill>
                  <a:schemeClr val="tx1"/>
                </a:solidFill>
              </a:defRPr>
            </a:lvl1pPr>
          </a:lstStyle>
          <a:p>
            <a:endParaRPr lang="en-US"/>
          </a:p>
        </p:txBody>
      </p:sp>
      <p:sp>
        <p:nvSpPr>
          <p:cNvPr id="13" name="Picture Placeholder 2"/>
          <p:cNvSpPr>
            <a:spLocks noGrp="1"/>
          </p:cNvSpPr>
          <p:nvPr>
            <p:ph type="pic" sz="quarter" idx="14"/>
          </p:nvPr>
        </p:nvSpPr>
        <p:spPr>
          <a:xfrm>
            <a:off x="3621427" y="1576276"/>
            <a:ext cx="2411549" cy="1828800"/>
          </a:xfrm>
        </p:spPr>
        <p:txBody>
          <a:bodyPr>
            <a:normAutofit/>
          </a:bodyPr>
          <a:lstStyle>
            <a:lvl1pPr marL="0" indent="0">
              <a:buNone/>
              <a:defRPr sz="1600">
                <a:solidFill>
                  <a:schemeClr val="tx1"/>
                </a:solidFill>
              </a:defRPr>
            </a:lvl1pPr>
          </a:lstStyle>
          <a:p>
            <a:endParaRPr lang="en-US"/>
          </a:p>
        </p:txBody>
      </p:sp>
      <p:sp>
        <p:nvSpPr>
          <p:cNvPr id="14" name="Picture Placeholder 2"/>
          <p:cNvSpPr>
            <a:spLocks noGrp="1"/>
          </p:cNvSpPr>
          <p:nvPr>
            <p:ph type="pic" sz="quarter" idx="15"/>
          </p:nvPr>
        </p:nvSpPr>
        <p:spPr>
          <a:xfrm>
            <a:off x="6224653" y="1576276"/>
            <a:ext cx="2411549" cy="1828800"/>
          </a:xfrm>
        </p:spPr>
        <p:txBody>
          <a:bodyPr>
            <a:normAutofit/>
          </a:bodyPr>
          <a:lstStyle>
            <a:lvl1pPr marL="0" indent="0">
              <a:buNone/>
              <a:defRPr sz="1600">
                <a:solidFill>
                  <a:schemeClr val="tx1"/>
                </a:solidFill>
              </a:defRPr>
            </a:lvl1pPr>
          </a:lstStyle>
          <a:p>
            <a:endParaRPr lang="en-US"/>
          </a:p>
        </p:txBody>
      </p:sp>
      <p:sp>
        <p:nvSpPr>
          <p:cNvPr id="15" name="Picture Placeholder 2"/>
          <p:cNvSpPr>
            <a:spLocks noGrp="1"/>
          </p:cNvSpPr>
          <p:nvPr>
            <p:ph type="pic" sz="quarter" idx="16"/>
          </p:nvPr>
        </p:nvSpPr>
        <p:spPr>
          <a:xfrm>
            <a:off x="8824313" y="1576276"/>
            <a:ext cx="2411549" cy="1828800"/>
          </a:xfrm>
        </p:spPr>
        <p:txBody>
          <a:bodyPr>
            <a:normAutofit/>
          </a:bodyPr>
          <a:lstStyle>
            <a:lvl1pPr marL="0" indent="0">
              <a:buNone/>
              <a:defRPr sz="1600">
                <a:solidFill>
                  <a:schemeClr val="tx1"/>
                </a:solidFill>
              </a:defRPr>
            </a:lvl1pPr>
          </a:lstStyle>
          <a:p>
            <a:endParaRPr lang="en-US"/>
          </a:p>
        </p:txBody>
      </p:sp>
    </p:spTree>
    <p:extLst>
      <p:ext uri="{BB962C8B-B14F-4D97-AF65-F5344CB8AC3E}">
        <p14:creationId xmlns:p14="http://schemas.microsoft.com/office/powerpoint/2010/main" val="24876801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Section Header">
    <p:spTree>
      <p:nvGrpSpPr>
        <p:cNvPr id="1" name=""/>
        <p:cNvGrpSpPr/>
        <p:nvPr/>
      </p:nvGrpSpPr>
      <p:grpSpPr>
        <a:xfrm>
          <a:off x="0" y="0"/>
          <a:ext cx="0" cy="0"/>
          <a:chOff x="0" y="0"/>
          <a:chExt cx="0" cy="0"/>
        </a:xfrm>
      </p:grpSpPr>
      <p:sp>
        <p:nvSpPr>
          <p:cNvPr id="14" name="Picture Placeholder 12"/>
          <p:cNvSpPr>
            <a:spLocks noGrp="1"/>
          </p:cNvSpPr>
          <p:nvPr>
            <p:ph type="pic" sz="quarter" idx="11"/>
          </p:nvPr>
        </p:nvSpPr>
        <p:spPr>
          <a:xfrm>
            <a:off x="6987947" y="1687520"/>
            <a:ext cx="2147420" cy="3579115"/>
          </a:xfrm>
          <a:prstGeom prst="rect">
            <a:avLst/>
          </a:prstGeom>
        </p:spPr>
        <p:txBody>
          <a:bodyPr>
            <a:normAutofit/>
          </a:bodyPr>
          <a:lstStyle>
            <a:lvl1pPr>
              <a:defRPr sz="1400"/>
            </a:lvl1pPr>
          </a:lstStyle>
          <a:p>
            <a:endParaRPr lang="en-US"/>
          </a:p>
        </p:txBody>
      </p:sp>
      <p:sp>
        <p:nvSpPr>
          <p:cNvPr id="17" name="Picture Placeholder 12"/>
          <p:cNvSpPr>
            <a:spLocks noGrp="1"/>
          </p:cNvSpPr>
          <p:nvPr>
            <p:ph type="pic" sz="quarter" idx="14"/>
          </p:nvPr>
        </p:nvSpPr>
        <p:spPr>
          <a:xfrm>
            <a:off x="4748168" y="1687520"/>
            <a:ext cx="2147420" cy="3579115"/>
          </a:xfrm>
          <a:prstGeom prst="rect">
            <a:avLst/>
          </a:prstGeom>
        </p:spPr>
        <p:txBody>
          <a:bodyPr>
            <a:normAutofit/>
          </a:bodyPr>
          <a:lstStyle>
            <a:lvl1pPr>
              <a:defRPr sz="1400"/>
            </a:lvl1pPr>
          </a:lstStyle>
          <a:p>
            <a:endParaRPr lang="en-US"/>
          </a:p>
        </p:txBody>
      </p:sp>
      <p:sp>
        <p:nvSpPr>
          <p:cNvPr id="19" name="Picture Placeholder 12"/>
          <p:cNvSpPr>
            <a:spLocks noGrp="1"/>
          </p:cNvSpPr>
          <p:nvPr>
            <p:ph type="pic" sz="quarter" idx="16"/>
          </p:nvPr>
        </p:nvSpPr>
        <p:spPr>
          <a:xfrm>
            <a:off x="9227728" y="1687520"/>
            <a:ext cx="2147420" cy="3579115"/>
          </a:xfrm>
          <a:prstGeom prst="rect">
            <a:avLst/>
          </a:prstGeom>
        </p:spPr>
        <p:txBody>
          <a:bodyPr>
            <a:normAutofit/>
          </a:bodyPr>
          <a:lstStyle>
            <a:lvl1pPr>
              <a:defRPr sz="1400"/>
            </a:lvl1pPr>
          </a:lstStyle>
          <a:p>
            <a:endParaRPr lang="en-US"/>
          </a:p>
        </p:txBody>
      </p:sp>
    </p:spTree>
    <p:extLst>
      <p:ext uri="{BB962C8B-B14F-4D97-AF65-F5344CB8AC3E}">
        <p14:creationId xmlns:p14="http://schemas.microsoft.com/office/powerpoint/2010/main" val="19855501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14" name="Picture Placeholder 12"/>
          <p:cNvSpPr>
            <a:spLocks noGrp="1"/>
          </p:cNvSpPr>
          <p:nvPr>
            <p:ph type="pic" sz="quarter" idx="11"/>
          </p:nvPr>
        </p:nvSpPr>
        <p:spPr>
          <a:xfrm>
            <a:off x="3359829" y="1274329"/>
            <a:ext cx="2722370" cy="2427646"/>
          </a:xfrm>
          <a:prstGeom prst="rect">
            <a:avLst/>
          </a:prstGeom>
        </p:spPr>
        <p:txBody>
          <a:bodyPr>
            <a:normAutofit/>
          </a:bodyPr>
          <a:lstStyle>
            <a:lvl1pPr>
              <a:defRPr sz="1400"/>
            </a:lvl1pPr>
          </a:lstStyle>
          <a:p>
            <a:endParaRPr lang="en-US"/>
          </a:p>
        </p:txBody>
      </p:sp>
      <p:sp>
        <p:nvSpPr>
          <p:cNvPr id="16" name="Picture Placeholder 12"/>
          <p:cNvSpPr>
            <a:spLocks noGrp="1"/>
          </p:cNvSpPr>
          <p:nvPr>
            <p:ph type="pic" sz="quarter" idx="13"/>
          </p:nvPr>
        </p:nvSpPr>
        <p:spPr>
          <a:xfrm>
            <a:off x="8839149" y="1274329"/>
            <a:ext cx="2722370" cy="2427646"/>
          </a:xfrm>
          <a:prstGeom prst="rect">
            <a:avLst/>
          </a:prstGeom>
        </p:spPr>
        <p:txBody>
          <a:bodyPr>
            <a:normAutofit/>
          </a:bodyPr>
          <a:lstStyle>
            <a:lvl1pPr>
              <a:defRPr sz="1400"/>
            </a:lvl1pPr>
          </a:lstStyle>
          <a:p>
            <a:endParaRPr lang="en-US"/>
          </a:p>
        </p:txBody>
      </p:sp>
      <p:sp>
        <p:nvSpPr>
          <p:cNvPr id="17" name="Picture Placeholder 12"/>
          <p:cNvSpPr>
            <a:spLocks noGrp="1"/>
          </p:cNvSpPr>
          <p:nvPr>
            <p:ph type="pic" sz="quarter" idx="14"/>
          </p:nvPr>
        </p:nvSpPr>
        <p:spPr>
          <a:xfrm>
            <a:off x="636263" y="3719306"/>
            <a:ext cx="2722370" cy="2427646"/>
          </a:xfrm>
          <a:prstGeom prst="rect">
            <a:avLst/>
          </a:prstGeom>
        </p:spPr>
        <p:txBody>
          <a:bodyPr>
            <a:normAutofit/>
          </a:bodyPr>
          <a:lstStyle>
            <a:lvl1pPr>
              <a:defRPr sz="1400"/>
            </a:lvl1pPr>
          </a:lstStyle>
          <a:p>
            <a:endParaRPr lang="en-US"/>
          </a:p>
        </p:txBody>
      </p:sp>
      <p:sp>
        <p:nvSpPr>
          <p:cNvPr id="19" name="Picture Placeholder 12"/>
          <p:cNvSpPr>
            <a:spLocks noGrp="1"/>
          </p:cNvSpPr>
          <p:nvPr>
            <p:ph type="pic" sz="quarter" idx="16"/>
          </p:nvPr>
        </p:nvSpPr>
        <p:spPr>
          <a:xfrm>
            <a:off x="6098789" y="3719306"/>
            <a:ext cx="2722370" cy="2427646"/>
          </a:xfrm>
          <a:prstGeom prst="rect">
            <a:avLst/>
          </a:prstGeom>
        </p:spPr>
        <p:txBody>
          <a:bodyPr>
            <a:normAutofit/>
          </a:bodyPr>
          <a:lstStyle>
            <a:lvl1pPr>
              <a:defRPr sz="1400"/>
            </a:lvl1pPr>
          </a:lstStyle>
          <a:p>
            <a:endParaRPr lang="en-US"/>
          </a:p>
        </p:txBody>
      </p:sp>
    </p:spTree>
    <p:extLst>
      <p:ext uri="{BB962C8B-B14F-4D97-AF65-F5344CB8AC3E}">
        <p14:creationId xmlns:p14="http://schemas.microsoft.com/office/powerpoint/2010/main" val="40348711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7_Big Image Placeholder">
    <p:spTree>
      <p:nvGrpSpPr>
        <p:cNvPr id="1" name=""/>
        <p:cNvGrpSpPr/>
        <p:nvPr/>
      </p:nvGrpSpPr>
      <p:grpSpPr>
        <a:xfrm>
          <a:off x="0" y="0"/>
          <a:ext cx="0" cy="0"/>
          <a:chOff x="0" y="0"/>
          <a:chExt cx="0" cy="0"/>
        </a:xfrm>
      </p:grpSpPr>
      <p:sp>
        <p:nvSpPr>
          <p:cNvPr id="11" name="Picture Placeholder 2"/>
          <p:cNvSpPr>
            <a:spLocks noGrp="1"/>
          </p:cNvSpPr>
          <p:nvPr>
            <p:ph type="pic" sz="quarter" idx="13"/>
          </p:nvPr>
        </p:nvSpPr>
        <p:spPr>
          <a:xfrm>
            <a:off x="874539" y="1524000"/>
            <a:ext cx="3356022" cy="4035778"/>
          </a:xfrm>
        </p:spPr>
        <p:txBody>
          <a:bodyPr rtlCol="0">
            <a:normAutofit/>
          </a:bodyPr>
          <a:lstStyle>
            <a:lvl1pPr marL="0" indent="0">
              <a:buNone/>
              <a:defRPr sz="1000">
                <a:latin typeface="Calibri Light"/>
                <a:cs typeface="Calibri Light"/>
              </a:defRPr>
            </a:lvl1pPr>
          </a:lstStyle>
          <a:p>
            <a:pPr lvl="0"/>
            <a:endParaRPr lang="en-US" noProof="0"/>
          </a:p>
        </p:txBody>
      </p:sp>
      <p:sp>
        <p:nvSpPr>
          <p:cNvPr id="12" name="Picture Placeholder 2"/>
          <p:cNvSpPr>
            <a:spLocks noGrp="1"/>
          </p:cNvSpPr>
          <p:nvPr>
            <p:ph type="pic" sz="quarter" idx="14"/>
          </p:nvPr>
        </p:nvSpPr>
        <p:spPr>
          <a:xfrm>
            <a:off x="4467876" y="1524000"/>
            <a:ext cx="3356022" cy="4035778"/>
          </a:xfrm>
        </p:spPr>
        <p:txBody>
          <a:bodyPr rtlCol="0">
            <a:normAutofit/>
          </a:bodyPr>
          <a:lstStyle>
            <a:lvl1pPr marL="0" indent="0">
              <a:buNone/>
              <a:defRPr sz="1000">
                <a:latin typeface="Calibri Light"/>
                <a:cs typeface="Calibri Light"/>
              </a:defRPr>
            </a:lvl1pPr>
          </a:lstStyle>
          <a:p>
            <a:pPr lvl="0"/>
            <a:endParaRPr lang="en-US" noProof="0"/>
          </a:p>
        </p:txBody>
      </p:sp>
      <p:sp>
        <p:nvSpPr>
          <p:cNvPr id="13" name="Picture Placeholder 2"/>
          <p:cNvSpPr>
            <a:spLocks noGrp="1"/>
          </p:cNvSpPr>
          <p:nvPr>
            <p:ph type="pic" sz="quarter" idx="15"/>
          </p:nvPr>
        </p:nvSpPr>
        <p:spPr>
          <a:xfrm>
            <a:off x="8059715" y="1524000"/>
            <a:ext cx="3356022" cy="4035778"/>
          </a:xfrm>
        </p:spPr>
        <p:txBody>
          <a:bodyPr rtlCol="0">
            <a:normAutofit/>
          </a:bodyPr>
          <a:lstStyle>
            <a:lvl1pPr marL="0" indent="0">
              <a:buNone/>
              <a:defRPr sz="1000">
                <a:latin typeface="Calibri Light"/>
                <a:cs typeface="Calibri Light"/>
              </a:defRPr>
            </a:lvl1pPr>
          </a:lstStyle>
          <a:p>
            <a:pPr lvl="0"/>
            <a:endParaRPr lang="en-US" noProof="0"/>
          </a:p>
        </p:txBody>
      </p:sp>
    </p:spTree>
    <p:extLst>
      <p:ext uri="{BB962C8B-B14F-4D97-AF65-F5344CB8AC3E}">
        <p14:creationId xmlns:p14="http://schemas.microsoft.com/office/powerpoint/2010/main" val="13338458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ontent slide | two column">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48E63B-2DF6-46FC-85E4-26105C11EA46}"/>
              </a:ext>
            </a:extLst>
          </p:cNvPr>
          <p:cNvSpPr>
            <a:spLocks noGrp="1"/>
          </p:cNvSpPr>
          <p:nvPr>
            <p:ph type="title"/>
          </p:nvPr>
        </p:nvSpPr>
        <p:spPr>
          <a:xfrm>
            <a:off x="838201" y="365130"/>
            <a:ext cx="10515600" cy="540958"/>
          </a:xfrm>
          <a:prstGeom prst="rect">
            <a:avLst/>
          </a:prstGeom>
        </p:spPr>
        <p:txBody>
          <a:bodyPr vert="horz" lIns="182843" tIns="91422" rIns="182843" bIns="91422"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0485EE8-EBD7-4092-8491-67D0E17706DF}"/>
              </a:ext>
            </a:extLst>
          </p:cNvPr>
          <p:cNvSpPr>
            <a:spLocks noGrp="1"/>
          </p:cNvSpPr>
          <p:nvPr>
            <p:ph idx="1"/>
          </p:nvPr>
        </p:nvSpPr>
        <p:spPr>
          <a:xfrm>
            <a:off x="838201" y="1180408"/>
            <a:ext cx="5115263" cy="3898669"/>
          </a:xfrm>
          <a:prstGeom prst="rect">
            <a:avLst/>
          </a:prstGeom>
        </p:spPr>
        <p:txBody>
          <a:bodyPr vert="horz" lIns="182843" tIns="91422" rIns="182843" bIns="9142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2">
            <a:extLst>
              <a:ext uri="{FF2B5EF4-FFF2-40B4-BE49-F238E27FC236}">
                <a16:creationId xmlns:a16="http://schemas.microsoft.com/office/drawing/2014/main" id="{57AC9587-965A-427E-8594-0975ACF983C2}"/>
              </a:ext>
            </a:extLst>
          </p:cNvPr>
          <p:cNvSpPr>
            <a:spLocks noGrp="1"/>
          </p:cNvSpPr>
          <p:nvPr>
            <p:ph idx="10"/>
          </p:nvPr>
        </p:nvSpPr>
        <p:spPr>
          <a:xfrm>
            <a:off x="6238538" y="1180408"/>
            <a:ext cx="5115263" cy="3898669"/>
          </a:xfrm>
          <a:prstGeom prst="rect">
            <a:avLst/>
          </a:prstGeom>
        </p:spPr>
        <p:txBody>
          <a:bodyPr vert="horz" lIns="182843" tIns="91422" rIns="182843" bIns="9142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6822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F7C1A3-B13C-42D4-BABD-21354D9B3E3B}"/>
              </a:ext>
            </a:extLst>
          </p:cNvPr>
          <p:cNvSpPr>
            <a:spLocks noGrp="1"/>
          </p:cNvSpPr>
          <p:nvPr>
            <p:ph type="title"/>
          </p:nvPr>
        </p:nvSpPr>
        <p:spPr>
          <a:xfrm>
            <a:off x="838201" y="365130"/>
            <a:ext cx="10515600" cy="565896"/>
          </a:xfrm>
          <a:prstGeom prst="rect">
            <a:avLst/>
          </a:prstGeom>
        </p:spPr>
        <p:txBody>
          <a:bodyPr vert="horz" lIns="182843" tIns="91422" rIns="182843" bIns="91422"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93A0E4-DC94-4A35-B729-5AA1B2817A26}"/>
              </a:ext>
            </a:extLst>
          </p:cNvPr>
          <p:cNvSpPr>
            <a:spLocks noGrp="1"/>
          </p:cNvSpPr>
          <p:nvPr>
            <p:ph idx="1"/>
          </p:nvPr>
        </p:nvSpPr>
        <p:spPr>
          <a:xfrm>
            <a:off x="838201" y="1296785"/>
            <a:ext cx="10515600" cy="4372495"/>
          </a:xfrm>
          <a:prstGeom prst="rect">
            <a:avLst/>
          </a:prstGeom>
        </p:spPr>
        <p:txBody>
          <a:bodyPr vert="horz" lIns="182843" tIns="91422" rIns="182843" bIns="9142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5066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Big Image Placeholder">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1587" y="0"/>
            <a:ext cx="6082503" cy="6858000"/>
          </a:xfrm>
          <a:effectLst/>
        </p:spPr>
        <p:txBody>
          <a:bodyPr>
            <a:normAutofit/>
          </a:bodyPr>
          <a:lstStyle>
            <a:lvl1pPr marL="0" indent="0">
              <a:buNone/>
              <a:defRPr sz="210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21975396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A95B32C8-577C-4685-9242-50714EFBFEC4}"/>
              </a:ext>
            </a:extLst>
          </p:cNvPr>
          <p:cNvSpPr>
            <a:spLocks noGrp="1"/>
          </p:cNvSpPr>
          <p:nvPr>
            <p:ph type="title" hasCustomPrompt="1"/>
          </p:nvPr>
        </p:nvSpPr>
        <p:spPr>
          <a:xfrm>
            <a:off x="456845" y="365130"/>
            <a:ext cx="10475834" cy="565896"/>
          </a:xfrm>
          <a:prstGeom prst="rect">
            <a:avLst/>
          </a:prstGeom>
        </p:spPr>
        <p:txBody>
          <a:bodyPr vert="horz" lIns="182843" tIns="91422" rIns="182843" bIns="91422" rtlCol="0" anchor="t">
            <a:normAutofit/>
          </a:bodyPr>
          <a:lstStyle>
            <a:lvl1pPr>
              <a:defRPr sz="2750" baseline="0"/>
            </a:lvl1pPr>
          </a:lstStyle>
          <a:p>
            <a:r>
              <a:rPr lang="en-US"/>
              <a:t>Click to edit Title</a:t>
            </a:r>
          </a:p>
        </p:txBody>
      </p:sp>
      <p:sp>
        <p:nvSpPr>
          <p:cNvPr id="4" name="Text Placeholder 2">
            <a:extLst>
              <a:ext uri="{FF2B5EF4-FFF2-40B4-BE49-F238E27FC236}">
                <a16:creationId xmlns:a16="http://schemas.microsoft.com/office/drawing/2014/main" id="{6F36347C-6BA3-4D48-B48C-FF1D631A9375}"/>
              </a:ext>
            </a:extLst>
          </p:cNvPr>
          <p:cNvSpPr>
            <a:spLocks noGrp="1"/>
          </p:cNvSpPr>
          <p:nvPr>
            <p:ph idx="1" hasCustomPrompt="1"/>
          </p:nvPr>
        </p:nvSpPr>
        <p:spPr>
          <a:xfrm>
            <a:off x="456843" y="1512277"/>
            <a:ext cx="5101343" cy="4149969"/>
          </a:xfrm>
          <a:prstGeom prst="rect">
            <a:avLst/>
          </a:prstGeom>
        </p:spPr>
        <p:txBody>
          <a:bodyPr vert="horz" lIns="182843" tIns="91422" rIns="182843" bIns="91422" rtlCol="0">
            <a:normAutofit/>
          </a:bodyPr>
          <a:lstStyle>
            <a:lvl1pPr>
              <a:lnSpc>
                <a:spcPts val="2300"/>
              </a:lnSpc>
              <a:defRPr sz="1800" baseline="0">
                <a:solidFill>
                  <a:srgbClr val="000000"/>
                </a:solidFill>
                <a:latin typeface="Lato" panose="020F0502020204030203" pitchFamily="34" charset="77"/>
              </a:defRPr>
            </a:lvl1pPr>
            <a:lvl2pPr>
              <a:defRPr sz="1500" baseline="0">
                <a:latin typeface="Lato" panose="020F0502020204030203" pitchFamily="34" charset="77"/>
              </a:defRPr>
            </a:lvl2pPr>
            <a:lvl3pPr>
              <a:defRPr sz="1500" baseline="0">
                <a:latin typeface="Lato" panose="020F0502020204030203" pitchFamily="34" charset="77"/>
              </a:defRPr>
            </a:lvl3pPr>
            <a:lvl4pPr>
              <a:defRPr sz="1500" baseline="0">
                <a:latin typeface="Lato" panose="020F0502020204030203" pitchFamily="34" charset="77"/>
              </a:defRPr>
            </a:lvl4pPr>
            <a:lvl5pPr>
              <a:defRPr sz="1500" baseline="0">
                <a:latin typeface="Lato" panose="020F0502020204030203" pitchFamily="34" charset="77"/>
              </a:defRPr>
            </a:lvl5pPr>
          </a:lstStyle>
          <a:p>
            <a:pPr lvl="0"/>
            <a:r>
              <a:rPr lang="en-US"/>
              <a:t>Click to edit text</a:t>
            </a:r>
          </a:p>
          <a:p>
            <a:pPr lvl="0"/>
            <a:endParaRPr lang="en-US"/>
          </a:p>
        </p:txBody>
      </p:sp>
    </p:spTree>
    <p:extLst>
      <p:ext uri="{BB962C8B-B14F-4D97-AF65-F5344CB8AC3E}">
        <p14:creationId xmlns:p14="http://schemas.microsoft.com/office/powerpoint/2010/main" val="8904842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Full Imag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C7A6551-7DCD-A84E-AE56-50FE5D2BE4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893"/>
            <a:ext cx="12191996" cy="6856212"/>
          </a:xfrm>
          <a:prstGeom prst="rect">
            <a:avLst/>
          </a:prstGeom>
        </p:spPr>
      </p:pic>
      <p:sp>
        <p:nvSpPr>
          <p:cNvPr id="7" name="Title Placeholder 1">
            <a:extLst>
              <a:ext uri="{FF2B5EF4-FFF2-40B4-BE49-F238E27FC236}">
                <a16:creationId xmlns:a16="http://schemas.microsoft.com/office/drawing/2014/main" id="{DB996AFD-D3CA-1840-AA78-E47F45C0F736}"/>
              </a:ext>
            </a:extLst>
          </p:cNvPr>
          <p:cNvSpPr>
            <a:spLocks noGrp="1"/>
          </p:cNvSpPr>
          <p:nvPr>
            <p:ph type="title" hasCustomPrompt="1"/>
          </p:nvPr>
        </p:nvSpPr>
        <p:spPr>
          <a:xfrm>
            <a:off x="0" y="2960747"/>
            <a:ext cx="12192000" cy="659415"/>
          </a:xfrm>
          <a:prstGeom prst="rect">
            <a:avLst/>
          </a:prstGeom>
        </p:spPr>
        <p:txBody>
          <a:bodyPr vert="horz" lIns="182843" tIns="91422" rIns="182843" bIns="91422" rtlCol="0" anchor="ctr">
            <a:normAutofit/>
          </a:bodyPr>
          <a:lstStyle>
            <a:lvl1pPr algn="ctr">
              <a:defRPr sz="3200" baseline="0">
                <a:solidFill>
                  <a:schemeClr val="bg1"/>
                </a:solidFill>
              </a:defRPr>
            </a:lvl1pPr>
          </a:lstStyle>
          <a:p>
            <a:r>
              <a:rPr lang="en-US"/>
              <a:t>Click to edit Title</a:t>
            </a:r>
          </a:p>
        </p:txBody>
      </p:sp>
      <p:pic>
        <p:nvPicPr>
          <p:cNvPr id="3" name="Picture 2">
            <a:extLst>
              <a:ext uri="{FF2B5EF4-FFF2-40B4-BE49-F238E27FC236}">
                <a16:creationId xmlns:a16="http://schemas.microsoft.com/office/drawing/2014/main" id="{387B70FE-0960-B7AD-FBD2-142A80E65AA5}"/>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4879862" y="6005151"/>
            <a:ext cx="2432276" cy="574864"/>
          </a:xfrm>
          <a:prstGeom prst="rect">
            <a:avLst/>
          </a:prstGeom>
        </p:spPr>
      </p:pic>
    </p:spTree>
    <p:extLst>
      <p:ext uri="{BB962C8B-B14F-4D97-AF65-F5344CB8AC3E}">
        <p14:creationId xmlns:p14="http://schemas.microsoft.com/office/powerpoint/2010/main" val="30197871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_Full Imag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534A2E-FEBF-6B76-89E8-CDC873B8AF6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893"/>
            <a:ext cx="12191995" cy="6856211"/>
          </a:xfrm>
          <a:prstGeom prst="rect">
            <a:avLst/>
          </a:prstGeom>
        </p:spPr>
      </p:pic>
      <p:sp>
        <p:nvSpPr>
          <p:cNvPr id="4" name="Title Placeholder 1">
            <a:extLst>
              <a:ext uri="{FF2B5EF4-FFF2-40B4-BE49-F238E27FC236}">
                <a16:creationId xmlns:a16="http://schemas.microsoft.com/office/drawing/2014/main" id="{C88E4CFB-C229-824D-B6F9-EBF9AD15C982}"/>
              </a:ext>
            </a:extLst>
          </p:cNvPr>
          <p:cNvSpPr>
            <a:spLocks noGrp="1"/>
          </p:cNvSpPr>
          <p:nvPr>
            <p:ph type="title" hasCustomPrompt="1"/>
          </p:nvPr>
        </p:nvSpPr>
        <p:spPr>
          <a:xfrm>
            <a:off x="1224735" y="3064344"/>
            <a:ext cx="9760865" cy="565896"/>
          </a:xfrm>
          <a:prstGeom prst="rect">
            <a:avLst/>
          </a:prstGeom>
        </p:spPr>
        <p:txBody>
          <a:bodyPr vert="horz" lIns="182843" tIns="91422" rIns="182843" bIns="91422" rtlCol="0" anchor="ctr">
            <a:normAutofit/>
          </a:bodyPr>
          <a:lstStyle>
            <a:lvl1pPr algn="ctr">
              <a:defRPr sz="3200" baseline="0">
                <a:solidFill>
                  <a:schemeClr val="bg1"/>
                </a:solidFill>
              </a:defRPr>
            </a:lvl1pPr>
          </a:lstStyle>
          <a:p>
            <a:r>
              <a:rPr lang="en-US"/>
              <a:t>Click to edit Title</a:t>
            </a:r>
          </a:p>
        </p:txBody>
      </p:sp>
      <p:pic>
        <p:nvPicPr>
          <p:cNvPr id="5" name="Picture 4">
            <a:extLst>
              <a:ext uri="{FF2B5EF4-FFF2-40B4-BE49-F238E27FC236}">
                <a16:creationId xmlns:a16="http://schemas.microsoft.com/office/drawing/2014/main" id="{2814EF23-85FA-70BA-6DBB-C968DF267996}"/>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4879862" y="6005151"/>
            <a:ext cx="2432276" cy="574864"/>
          </a:xfrm>
          <a:prstGeom prst="rect">
            <a:avLst/>
          </a:prstGeom>
        </p:spPr>
      </p:pic>
    </p:spTree>
    <p:extLst>
      <p:ext uri="{BB962C8B-B14F-4D97-AF65-F5344CB8AC3E}">
        <p14:creationId xmlns:p14="http://schemas.microsoft.com/office/powerpoint/2010/main" val="15604653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_Full Image">
    <p:spTree>
      <p:nvGrpSpPr>
        <p:cNvPr id="1" name=""/>
        <p:cNvGrpSpPr/>
        <p:nvPr/>
      </p:nvGrpSpPr>
      <p:grpSpPr>
        <a:xfrm>
          <a:off x="0" y="0"/>
          <a:ext cx="0" cy="0"/>
          <a:chOff x="0" y="0"/>
          <a:chExt cx="0" cy="0"/>
        </a:xfrm>
      </p:grpSpPr>
      <p:pic>
        <p:nvPicPr>
          <p:cNvPr id="6" name="Picture 5" descr="A picture containing cloud, sky, gear, screenshot&#10;&#10;Description automatically generated">
            <a:extLst>
              <a:ext uri="{FF2B5EF4-FFF2-40B4-BE49-F238E27FC236}">
                <a16:creationId xmlns:a16="http://schemas.microsoft.com/office/drawing/2014/main" id="{F39130E2-B881-E44D-019B-3B72BD974B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93"/>
            <a:ext cx="12192000" cy="6856214"/>
          </a:xfrm>
          <a:prstGeom prst="rect">
            <a:avLst/>
          </a:prstGeom>
        </p:spPr>
      </p:pic>
      <p:sp>
        <p:nvSpPr>
          <p:cNvPr id="4" name="Title Placeholder 1">
            <a:extLst>
              <a:ext uri="{FF2B5EF4-FFF2-40B4-BE49-F238E27FC236}">
                <a16:creationId xmlns:a16="http://schemas.microsoft.com/office/drawing/2014/main" id="{C88E4CFB-C229-824D-B6F9-EBF9AD15C982}"/>
              </a:ext>
            </a:extLst>
          </p:cNvPr>
          <p:cNvSpPr>
            <a:spLocks noGrp="1"/>
          </p:cNvSpPr>
          <p:nvPr>
            <p:ph type="title" hasCustomPrompt="1"/>
          </p:nvPr>
        </p:nvSpPr>
        <p:spPr>
          <a:xfrm>
            <a:off x="1234677" y="2994770"/>
            <a:ext cx="9750923" cy="565896"/>
          </a:xfrm>
          <a:prstGeom prst="rect">
            <a:avLst/>
          </a:prstGeom>
        </p:spPr>
        <p:txBody>
          <a:bodyPr vert="horz" lIns="182843" tIns="91422" rIns="182843" bIns="91422" rtlCol="0" anchor="ctr">
            <a:normAutofit/>
          </a:bodyPr>
          <a:lstStyle>
            <a:lvl1pPr algn="ctr">
              <a:defRPr sz="3200" baseline="0">
                <a:solidFill>
                  <a:schemeClr val="bg1"/>
                </a:solidFill>
              </a:defRPr>
            </a:lvl1pPr>
          </a:lstStyle>
          <a:p>
            <a:r>
              <a:rPr lang="en-US"/>
              <a:t>Click to edit Title</a:t>
            </a:r>
          </a:p>
        </p:txBody>
      </p:sp>
      <p:pic>
        <p:nvPicPr>
          <p:cNvPr id="3" name="Picture 2">
            <a:extLst>
              <a:ext uri="{FF2B5EF4-FFF2-40B4-BE49-F238E27FC236}">
                <a16:creationId xmlns:a16="http://schemas.microsoft.com/office/drawing/2014/main" id="{B74CB3C2-BB7C-3179-ED1B-502E8F3A1D5B}"/>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4879862" y="6005151"/>
            <a:ext cx="2432276" cy="574864"/>
          </a:xfrm>
          <a:prstGeom prst="rect">
            <a:avLst/>
          </a:prstGeom>
        </p:spPr>
      </p:pic>
    </p:spTree>
    <p:extLst>
      <p:ext uri="{BB962C8B-B14F-4D97-AF65-F5344CB8AC3E}">
        <p14:creationId xmlns:p14="http://schemas.microsoft.com/office/powerpoint/2010/main" val="42223696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5_Content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A616440-EC91-AB43-9EF8-193BE819F08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t="34078" b="34078"/>
          <a:stretch/>
        </p:blipFill>
        <p:spPr>
          <a:xfrm>
            <a:off x="0" y="8313"/>
            <a:ext cx="12196207" cy="2579077"/>
          </a:xfrm>
          <a:prstGeom prst="rect">
            <a:avLst/>
          </a:prstGeom>
        </p:spPr>
      </p:pic>
      <p:sp>
        <p:nvSpPr>
          <p:cNvPr id="9" name="Rectangle 16">
            <a:extLst>
              <a:ext uri="{FF2B5EF4-FFF2-40B4-BE49-F238E27FC236}">
                <a16:creationId xmlns:a16="http://schemas.microsoft.com/office/drawing/2014/main" id="{5680A0CD-FF4F-844A-AFDF-68609E031590}"/>
              </a:ext>
            </a:extLst>
          </p:cNvPr>
          <p:cNvSpPr/>
          <p:nvPr userDrawn="1"/>
        </p:nvSpPr>
        <p:spPr>
          <a:xfrm>
            <a:off x="-14231" y="-2239"/>
            <a:ext cx="5561758" cy="2581787"/>
          </a:xfrm>
          <a:custGeom>
            <a:avLst/>
            <a:gdLst>
              <a:gd name="connsiteX0" fmla="*/ 0 w 8505959"/>
              <a:gd name="connsiteY0" fmla="*/ 0 h 12382481"/>
              <a:gd name="connsiteX1" fmla="*/ 8505959 w 8505959"/>
              <a:gd name="connsiteY1" fmla="*/ 0 h 12382481"/>
              <a:gd name="connsiteX2" fmla="*/ 8505959 w 8505959"/>
              <a:gd name="connsiteY2" fmla="*/ 12382481 h 12382481"/>
              <a:gd name="connsiteX3" fmla="*/ 0 w 8505959"/>
              <a:gd name="connsiteY3" fmla="*/ 12382481 h 12382481"/>
              <a:gd name="connsiteX4" fmla="*/ 0 w 8505959"/>
              <a:gd name="connsiteY4" fmla="*/ 0 h 12382481"/>
              <a:gd name="connsiteX0" fmla="*/ 0 w 8505959"/>
              <a:gd name="connsiteY0" fmla="*/ 0 h 12382481"/>
              <a:gd name="connsiteX1" fmla="*/ 4279948 w 8505959"/>
              <a:gd name="connsiteY1" fmla="*/ 24714 h 12382481"/>
              <a:gd name="connsiteX2" fmla="*/ 8505959 w 8505959"/>
              <a:gd name="connsiteY2" fmla="*/ 12382481 h 12382481"/>
              <a:gd name="connsiteX3" fmla="*/ 0 w 8505959"/>
              <a:gd name="connsiteY3" fmla="*/ 12382481 h 12382481"/>
              <a:gd name="connsiteX4" fmla="*/ 0 w 8505959"/>
              <a:gd name="connsiteY4" fmla="*/ 0 h 12382481"/>
              <a:gd name="connsiteX0" fmla="*/ 0 w 12089418"/>
              <a:gd name="connsiteY0" fmla="*/ 0 h 12431908"/>
              <a:gd name="connsiteX1" fmla="*/ 4279948 w 12089418"/>
              <a:gd name="connsiteY1" fmla="*/ 24714 h 12431908"/>
              <a:gd name="connsiteX2" fmla="*/ 12089418 w 12089418"/>
              <a:gd name="connsiteY2" fmla="*/ 12431908 h 12431908"/>
              <a:gd name="connsiteX3" fmla="*/ 0 w 12089418"/>
              <a:gd name="connsiteY3" fmla="*/ 12382481 h 12431908"/>
              <a:gd name="connsiteX4" fmla="*/ 0 w 12089418"/>
              <a:gd name="connsiteY4" fmla="*/ 0 h 12431908"/>
              <a:gd name="connsiteX0" fmla="*/ 0 w 12089418"/>
              <a:gd name="connsiteY0" fmla="*/ 0 h 12431908"/>
              <a:gd name="connsiteX1" fmla="*/ 4230722 w 12089418"/>
              <a:gd name="connsiteY1" fmla="*/ 49428 h 12431908"/>
              <a:gd name="connsiteX2" fmla="*/ 12089418 w 12089418"/>
              <a:gd name="connsiteY2" fmla="*/ 12431908 h 12431908"/>
              <a:gd name="connsiteX3" fmla="*/ 0 w 12089418"/>
              <a:gd name="connsiteY3" fmla="*/ 12382481 h 12431908"/>
              <a:gd name="connsiteX4" fmla="*/ 0 w 12089418"/>
              <a:gd name="connsiteY4" fmla="*/ 0 h 12431908"/>
              <a:gd name="connsiteX0" fmla="*/ 0 w 11966353"/>
              <a:gd name="connsiteY0" fmla="*/ 0 h 12382481"/>
              <a:gd name="connsiteX1" fmla="*/ 4230722 w 11966353"/>
              <a:gd name="connsiteY1" fmla="*/ 49428 h 12382481"/>
              <a:gd name="connsiteX2" fmla="*/ 11966353 w 11966353"/>
              <a:gd name="connsiteY2" fmla="*/ 12357768 h 12382481"/>
              <a:gd name="connsiteX3" fmla="*/ 0 w 11966353"/>
              <a:gd name="connsiteY3" fmla="*/ 12382481 h 12382481"/>
              <a:gd name="connsiteX4" fmla="*/ 0 w 11966353"/>
              <a:gd name="connsiteY4" fmla="*/ 0 h 12382481"/>
              <a:gd name="connsiteX0" fmla="*/ 0 w 11966353"/>
              <a:gd name="connsiteY0" fmla="*/ 0 h 12382481"/>
              <a:gd name="connsiteX1" fmla="*/ 4427625 w 11966353"/>
              <a:gd name="connsiteY1" fmla="*/ 49428 h 12382481"/>
              <a:gd name="connsiteX2" fmla="*/ 11966353 w 11966353"/>
              <a:gd name="connsiteY2" fmla="*/ 12357768 h 12382481"/>
              <a:gd name="connsiteX3" fmla="*/ 0 w 11966353"/>
              <a:gd name="connsiteY3" fmla="*/ 12382481 h 12382481"/>
              <a:gd name="connsiteX4" fmla="*/ 0 w 11966353"/>
              <a:gd name="connsiteY4" fmla="*/ 0 h 12382481"/>
              <a:gd name="connsiteX0" fmla="*/ 0 w 11966353"/>
              <a:gd name="connsiteY0" fmla="*/ 0 h 12382481"/>
              <a:gd name="connsiteX1" fmla="*/ 4378399 w 11966353"/>
              <a:gd name="connsiteY1" fmla="*/ 74142 h 12382481"/>
              <a:gd name="connsiteX2" fmla="*/ 11966353 w 11966353"/>
              <a:gd name="connsiteY2" fmla="*/ 12357768 h 12382481"/>
              <a:gd name="connsiteX3" fmla="*/ 0 w 11966353"/>
              <a:gd name="connsiteY3" fmla="*/ 12382481 h 12382481"/>
              <a:gd name="connsiteX4" fmla="*/ 0 w 11966353"/>
              <a:gd name="connsiteY4" fmla="*/ 0 h 12382481"/>
              <a:gd name="connsiteX0" fmla="*/ 0 w 11966353"/>
              <a:gd name="connsiteY0" fmla="*/ 0 h 12382481"/>
              <a:gd name="connsiteX1" fmla="*/ 4338805 w 11966353"/>
              <a:gd name="connsiteY1" fmla="*/ 26434 h 12382481"/>
              <a:gd name="connsiteX2" fmla="*/ 11966353 w 11966353"/>
              <a:gd name="connsiteY2" fmla="*/ 12357768 h 12382481"/>
              <a:gd name="connsiteX3" fmla="*/ 0 w 11966353"/>
              <a:gd name="connsiteY3" fmla="*/ 12382481 h 12382481"/>
              <a:gd name="connsiteX4" fmla="*/ 0 w 11966353"/>
              <a:gd name="connsiteY4" fmla="*/ 0 h 12382481"/>
              <a:gd name="connsiteX0" fmla="*/ 0 w 12021786"/>
              <a:gd name="connsiteY0" fmla="*/ 0 h 12397525"/>
              <a:gd name="connsiteX1" fmla="*/ 4338805 w 12021786"/>
              <a:gd name="connsiteY1" fmla="*/ 26434 h 12397525"/>
              <a:gd name="connsiteX2" fmla="*/ 12021786 w 12021786"/>
              <a:gd name="connsiteY2" fmla="*/ 12397525 h 12397525"/>
              <a:gd name="connsiteX3" fmla="*/ 0 w 12021786"/>
              <a:gd name="connsiteY3" fmla="*/ 12382481 h 12397525"/>
              <a:gd name="connsiteX4" fmla="*/ 0 w 12021786"/>
              <a:gd name="connsiteY4" fmla="*/ 0 h 12397525"/>
              <a:gd name="connsiteX0" fmla="*/ 0 w 16738623"/>
              <a:gd name="connsiteY0" fmla="*/ 0 h 12374079"/>
              <a:gd name="connsiteX1" fmla="*/ 9055642 w 16738623"/>
              <a:gd name="connsiteY1" fmla="*/ 2988 h 12374079"/>
              <a:gd name="connsiteX2" fmla="*/ 16738623 w 16738623"/>
              <a:gd name="connsiteY2" fmla="*/ 12374079 h 12374079"/>
              <a:gd name="connsiteX3" fmla="*/ 4716837 w 16738623"/>
              <a:gd name="connsiteY3" fmla="*/ 12359035 h 12374079"/>
              <a:gd name="connsiteX4" fmla="*/ 0 w 16738623"/>
              <a:gd name="connsiteY4" fmla="*/ 0 h 12374079"/>
              <a:gd name="connsiteX0" fmla="*/ 0 w 16738623"/>
              <a:gd name="connsiteY0" fmla="*/ 0 h 12374079"/>
              <a:gd name="connsiteX1" fmla="*/ 9055642 w 16738623"/>
              <a:gd name="connsiteY1" fmla="*/ 2988 h 12374079"/>
              <a:gd name="connsiteX2" fmla="*/ 16738623 w 16738623"/>
              <a:gd name="connsiteY2" fmla="*/ 12374079 h 12374079"/>
              <a:gd name="connsiteX3" fmla="*/ 93403 w 16738623"/>
              <a:gd name="connsiteY3" fmla="*/ 12312143 h 12374079"/>
              <a:gd name="connsiteX4" fmla="*/ 0 w 16738623"/>
              <a:gd name="connsiteY4" fmla="*/ 0 h 12374079"/>
              <a:gd name="connsiteX0" fmla="*/ 0 w 16738623"/>
              <a:gd name="connsiteY0" fmla="*/ 0 h 12374079"/>
              <a:gd name="connsiteX1" fmla="*/ 9055642 w 16738623"/>
              <a:gd name="connsiteY1" fmla="*/ 2988 h 12374079"/>
              <a:gd name="connsiteX2" fmla="*/ 16738623 w 16738623"/>
              <a:gd name="connsiteY2" fmla="*/ 12374079 h 12374079"/>
              <a:gd name="connsiteX3" fmla="*/ 46702 w 16738623"/>
              <a:gd name="connsiteY3" fmla="*/ 4809374 h 12374079"/>
              <a:gd name="connsiteX4" fmla="*/ 0 w 16738623"/>
              <a:gd name="connsiteY4" fmla="*/ 0 h 12374079"/>
              <a:gd name="connsiteX0" fmla="*/ 0 w 16738623"/>
              <a:gd name="connsiteY0" fmla="*/ 0 h 12374079"/>
              <a:gd name="connsiteX1" fmla="*/ 9055642 w 16738623"/>
              <a:gd name="connsiteY1" fmla="*/ 2988 h 12374079"/>
              <a:gd name="connsiteX2" fmla="*/ 16738623 w 16738623"/>
              <a:gd name="connsiteY2" fmla="*/ 12374079 h 12374079"/>
              <a:gd name="connsiteX3" fmla="*/ 46702 w 16738623"/>
              <a:gd name="connsiteY3" fmla="*/ 5161066 h 12374079"/>
              <a:gd name="connsiteX4" fmla="*/ 0 w 16738623"/>
              <a:gd name="connsiteY4" fmla="*/ 0 h 12374079"/>
              <a:gd name="connsiteX0" fmla="*/ 0 w 12138539"/>
              <a:gd name="connsiteY0" fmla="*/ 0 h 5161066"/>
              <a:gd name="connsiteX1" fmla="*/ 9055642 w 12138539"/>
              <a:gd name="connsiteY1" fmla="*/ 2988 h 5161066"/>
              <a:gd name="connsiteX2" fmla="*/ 12138539 w 12138539"/>
              <a:gd name="connsiteY2" fmla="*/ 5082325 h 5161066"/>
              <a:gd name="connsiteX3" fmla="*/ 46702 w 12138539"/>
              <a:gd name="connsiteY3" fmla="*/ 5161066 h 5161066"/>
              <a:gd name="connsiteX4" fmla="*/ 0 w 12138539"/>
              <a:gd name="connsiteY4" fmla="*/ 0 h 5161066"/>
              <a:gd name="connsiteX0" fmla="*/ 163455 w 12301994"/>
              <a:gd name="connsiteY0" fmla="*/ 0 h 5161066"/>
              <a:gd name="connsiteX1" fmla="*/ 9219097 w 12301994"/>
              <a:gd name="connsiteY1" fmla="*/ 2988 h 5161066"/>
              <a:gd name="connsiteX2" fmla="*/ 12301994 w 12301994"/>
              <a:gd name="connsiteY2" fmla="*/ 5082325 h 5161066"/>
              <a:gd name="connsiteX3" fmla="*/ 0 w 12301994"/>
              <a:gd name="connsiteY3" fmla="*/ 5161066 h 5161066"/>
              <a:gd name="connsiteX4" fmla="*/ 163455 w 12301994"/>
              <a:gd name="connsiteY4" fmla="*/ 0 h 5161066"/>
              <a:gd name="connsiteX0" fmla="*/ 0 w 12138539"/>
              <a:gd name="connsiteY0" fmla="*/ 0 h 5184512"/>
              <a:gd name="connsiteX1" fmla="*/ 9055642 w 12138539"/>
              <a:gd name="connsiteY1" fmla="*/ 2988 h 5184512"/>
              <a:gd name="connsiteX2" fmla="*/ 12138539 w 12138539"/>
              <a:gd name="connsiteY2" fmla="*/ 5082325 h 5184512"/>
              <a:gd name="connsiteX3" fmla="*/ 23351 w 12138539"/>
              <a:gd name="connsiteY3" fmla="*/ 5184512 h 5184512"/>
              <a:gd name="connsiteX4" fmla="*/ 0 w 12138539"/>
              <a:gd name="connsiteY4" fmla="*/ 0 h 5184512"/>
              <a:gd name="connsiteX0" fmla="*/ 0 w 12249767"/>
              <a:gd name="connsiteY0" fmla="*/ 0 h 5184512"/>
              <a:gd name="connsiteX1" fmla="*/ 9055642 w 12249767"/>
              <a:gd name="connsiteY1" fmla="*/ 2988 h 5184512"/>
              <a:gd name="connsiteX2" fmla="*/ 12249767 w 12249767"/>
              <a:gd name="connsiteY2" fmla="*/ 5131187 h 5184512"/>
              <a:gd name="connsiteX3" fmla="*/ 23351 w 12249767"/>
              <a:gd name="connsiteY3" fmla="*/ 5184512 h 5184512"/>
              <a:gd name="connsiteX4" fmla="*/ 0 w 12249767"/>
              <a:gd name="connsiteY4" fmla="*/ 0 h 5184512"/>
              <a:gd name="connsiteX0" fmla="*/ 0 w 12249767"/>
              <a:gd name="connsiteY0" fmla="*/ 0 h 5131187"/>
              <a:gd name="connsiteX1" fmla="*/ 9055642 w 12249767"/>
              <a:gd name="connsiteY1" fmla="*/ 2988 h 5131187"/>
              <a:gd name="connsiteX2" fmla="*/ 12249767 w 12249767"/>
              <a:gd name="connsiteY2" fmla="*/ 5131187 h 5131187"/>
              <a:gd name="connsiteX3" fmla="*/ 72013 w 12249767"/>
              <a:gd name="connsiteY3" fmla="*/ 5051890 h 5131187"/>
              <a:gd name="connsiteX4" fmla="*/ 0 w 12249767"/>
              <a:gd name="connsiteY4" fmla="*/ 0 h 5131187"/>
              <a:gd name="connsiteX0" fmla="*/ 0 w 12249767"/>
              <a:gd name="connsiteY0" fmla="*/ 0 h 5135652"/>
              <a:gd name="connsiteX1" fmla="*/ 9055642 w 12249767"/>
              <a:gd name="connsiteY1" fmla="*/ 2988 h 5135652"/>
              <a:gd name="connsiteX2" fmla="*/ 12249767 w 12249767"/>
              <a:gd name="connsiteY2" fmla="*/ 5131187 h 5135652"/>
              <a:gd name="connsiteX3" fmla="*/ 65061 w 12249767"/>
              <a:gd name="connsiteY3" fmla="*/ 5135652 h 5135652"/>
              <a:gd name="connsiteX4" fmla="*/ 0 w 12249767"/>
              <a:gd name="connsiteY4" fmla="*/ 0 h 5135652"/>
              <a:gd name="connsiteX0" fmla="*/ 0 w 12256719"/>
              <a:gd name="connsiteY0" fmla="*/ 0 h 5163573"/>
              <a:gd name="connsiteX1" fmla="*/ 9062594 w 12256719"/>
              <a:gd name="connsiteY1" fmla="*/ 30909 h 5163573"/>
              <a:gd name="connsiteX2" fmla="*/ 12256719 w 12256719"/>
              <a:gd name="connsiteY2" fmla="*/ 5159108 h 5163573"/>
              <a:gd name="connsiteX3" fmla="*/ 72013 w 12256719"/>
              <a:gd name="connsiteY3" fmla="*/ 5163573 h 5163573"/>
              <a:gd name="connsiteX4" fmla="*/ 0 w 12256719"/>
              <a:gd name="connsiteY4" fmla="*/ 0 h 5163573"/>
              <a:gd name="connsiteX0" fmla="*/ 0 w 12256719"/>
              <a:gd name="connsiteY0" fmla="*/ 0 h 5163573"/>
              <a:gd name="connsiteX1" fmla="*/ 9055642 w 12256719"/>
              <a:gd name="connsiteY1" fmla="*/ 9969 h 5163573"/>
              <a:gd name="connsiteX2" fmla="*/ 12256719 w 12256719"/>
              <a:gd name="connsiteY2" fmla="*/ 5159108 h 5163573"/>
              <a:gd name="connsiteX3" fmla="*/ 72013 w 12256719"/>
              <a:gd name="connsiteY3" fmla="*/ 5163573 h 5163573"/>
              <a:gd name="connsiteX4" fmla="*/ 0 w 12256719"/>
              <a:gd name="connsiteY4" fmla="*/ 0 h 5163573"/>
              <a:gd name="connsiteX0" fmla="*/ 1053914 w 12184706"/>
              <a:gd name="connsiteY0" fmla="*/ 0 h 5163573"/>
              <a:gd name="connsiteX1" fmla="*/ 8983629 w 12184706"/>
              <a:gd name="connsiteY1" fmla="*/ 9969 h 5163573"/>
              <a:gd name="connsiteX2" fmla="*/ 12184706 w 12184706"/>
              <a:gd name="connsiteY2" fmla="*/ 5159108 h 5163573"/>
              <a:gd name="connsiteX3" fmla="*/ 0 w 12184706"/>
              <a:gd name="connsiteY3" fmla="*/ 5163573 h 5163573"/>
              <a:gd name="connsiteX4" fmla="*/ 1053914 w 12184706"/>
              <a:gd name="connsiteY4" fmla="*/ 0 h 5163573"/>
              <a:gd name="connsiteX0" fmla="*/ 0 w 11130792"/>
              <a:gd name="connsiteY0" fmla="*/ 0 h 5163573"/>
              <a:gd name="connsiteX1" fmla="*/ 7929715 w 11130792"/>
              <a:gd name="connsiteY1" fmla="*/ 9969 h 5163573"/>
              <a:gd name="connsiteX2" fmla="*/ 11130792 w 11130792"/>
              <a:gd name="connsiteY2" fmla="*/ 5159108 h 5163573"/>
              <a:gd name="connsiteX3" fmla="*/ 55456 w 11130792"/>
              <a:gd name="connsiteY3" fmla="*/ 5163573 h 5163573"/>
              <a:gd name="connsiteX4" fmla="*/ 0 w 11130792"/>
              <a:gd name="connsiteY4" fmla="*/ 0 h 5163573"/>
              <a:gd name="connsiteX0" fmla="*/ 26654 w 11075336"/>
              <a:gd name="connsiteY0" fmla="*/ 0 h 5163573"/>
              <a:gd name="connsiteX1" fmla="*/ 7874259 w 11075336"/>
              <a:gd name="connsiteY1" fmla="*/ 9969 h 5163573"/>
              <a:gd name="connsiteX2" fmla="*/ 11075336 w 11075336"/>
              <a:gd name="connsiteY2" fmla="*/ 5159108 h 5163573"/>
              <a:gd name="connsiteX3" fmla="*/ 0 w 11075336"/>
              <a:gd name="connsiteY3" fmla="*/ 5163573 h 5163573"/>
              <a:gd name="connsiteX4" fmla="*/ 26654 w 11075336"/>
              <a:gd name="connsiteY4" fmla="*/ 0 h 5163573"/>
              <a:gd name="connsiteX0" fmla="*/ 26654 w 11075336"/>
              <a:gd name="connsiteY0" fmla="*/ 0 h 5163573"/>
              <a:gd name="connsiteX1" fmla="*/ 7851866 w 11075336"/>
              <a:gd name="connsiteY1" fmla="*/ 9969 h 5163573"/>
              <a:gd name="connsiteX2" fmla="*/ 11075336 w 11075336"/>
              <a:gd name="connsiteY2" fmla="*/ 5159108 h 5163573"/>
              <a:gd name="connsiteX3" fmla="*/ 0 w 11075336"/>
              <a:gd name="connsiteY3" fmla="*/ 5163573 h 5163573"/>
              <a:gd name="connsiteX4" fmla="*/ 26654 w 11075336"/>
              <a:gd name="connsiteY4" fmla="*/ 0 h 5163573"/>
              <a:gd name="connsiteX0" fmla="*/ 0 w 11100934"/>
              <a:gd name="connsiteY0" fmla="*/ 0 h 5253514"/>
              <a:gd name="connsiteX1" fmla="*/ 7877464 w 11100934"/>
              <a:gd name="connsiteY1" fmla="*/ 99910 h 5253514"/>
              <a:gd name="connsiteX2" fmla="*/ 11100934 w 11100934"/>
              <a:gd name="connsiteY2" fmla="*/ 5249049 h 5253514"/>
              <a:gd name="connsiteX3" fmla="*/ 25598 w 11100934"/>
              <a:gd name="connsiteY3" fmla="*/ 5253514 h 5253514"/>
              <a:gd name="connsiteX4" fmla="*/ 0 w 11100934"/>
              <a:gd name="connsiteY4" fmla="*/ 0 h 5253514"/>
              <a:gd name="connsiteX0" fmla="*/ 34119 w 11075336"/>
              <a:gd name="connsiteY0" fmla="*/ 0 h 5163573"/>
              <a:gd name="connsiteX1" fmla="*/ 7851866 w 11075336"/>
              <a:gd name="connsiteY1" fmla="*/ 9969 h 5163573"/>
              <a:gd name="connsiteX2" fmla="*/ 11075336 w 11075336"/>
              <a:gd name="connsiteY2" fmla="*/ 5159108 h 5163573"/>
              <a:gd name="connsiteX3" fmla="*/ 0 w 11075336"/>
              <a:gd name="connsiteY3" fmla="*/ 5163573 h 5163573"/>
              <a:gd name="connsiteX4" fmla="*/ 34119 w 11075336"/>
              <a:gd name="connsiteY4" fmla="*/ 0 h 5163573"/>
              <a:gd name="connsiteX0" fmla="*/ 0 w 11123327"/>
              <a:gd name="connsiteY0" fmla="*/ 0 h 5246019"/>
              <a:gd name="connsiteX1" fmla="*/ 7899857 w 11123327"/>
              <a:gd name="connsiteY1" fmla="*/ 92415 h 5246019"/>
              <a:gd name="connsiteX2" fmla="*/ 11123327 w 11123327"/>
              <a:gd name="connsiteY2" fmla="*/ 5241554 h 5246019"/>
              <a:gd name="connsiteX3" fmla="*/ 47991 w 11123327"/>
              <a:gd name="connsiteY3" fmla="*/ 5246019 h 5246019"/>
              <a:gd name="connsiteX4" fmla="*/ 0 w 11123327"/>
              <a:gd name="connsiteY4" fmla="*/ 0 h 5246019"/>
              <a:gd name="connsiteX0" fmla="*/ 11726 w 11075336"/>
              <a:gd name="connsiteY0" fmla="*/ 0 h 5163573"/>
              <a:gd name="connsiteX1" fmla="*/ 7851866 w 11075336"/>
              <a:gd name="connsiteY1" fmla="*/ 9969 h 5163573"/>
              <a:gd name="connsiteX2" fmla="*/ 11075336 w 11075336"/>
              <a:gd name="connsiteY2" fmla="*/ 5159108 h 5163573"/>
              <a:gd name="connsiteX3" fmla="*/ 0 w 11075336"/>
              <a:gd name="connsiteY3" fmla="*/ 5163573 h 5163573"/>
              <a:gd name="connsiteX4" fmla="*/ 11726 w 11075336"/>
              <a:gd name="connsiteY4" fmla="*/ 0 h 5163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5336" h="5163573">
                <a:moveTo>
                  <a:pt x="11726" y="0"/>
                </a:moveTo>
                <a:lnTo>
                  <a:pt x="7851866" y="9969"/>
                </a:lnTo>
                <a:lnTo>
                  <a:pt x="11075336" y="5159108"/>
                </a:lnTo>
                <a:lnTo>
                  <a:pt x="0" y="5163573"/>
                </a:lnTo>
                <a:cubicBezTo>
                  <a:pt x="3909" y="3442382"/>
                  <a:pt x="7817" y="1721191"/>
                  <a:pt x="11726" y="0"/>
                </a:cubicBezTo>
                <a:close/>
              </a:path>
            </a:pathLst>
          </a:custGeom>
          <a:solidFill>
            <a:srgbClr val="0036D3">
              <a:alpha val="77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cxnSp>
        <p:nvCxnSpPr>
          <p:cNvPr id="10" name="Straight Connector 9">
            <a:extLst>
              <a:ext uri="{FF2B5EF4-FFF2-40B4-BE49-F238E27FC236}">
                <a16:creationId xmlns:a16="http://schemas.microsoft.com/office/drawing/2014/main" id="{74F15D3C-AB43-A74C-8E9D-DB866D129CA8}"/>
              </a:ext>
            </a:extLst>
          </p:cNvPr>
          <p:cNvCxnSpPr>
            <a:cxnSpLocks/>
          </p:cNvCxnSpPr>
          <p:nvPr userDrawn="1"/>
        </p:nvCxnSpPr>
        <p:spPr>
          <a:xfrm>
            <a:off x="3844991" y="-149398"/>
            <a:ext cx="1784192" cy="2875972"/>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2">
            <a:extLst>
              <a:ext uri="{FF2B5EF4-FFF2-40B4-BE49-F238E27FC236}">
                <a16:creationId xmlns:a16="http://schemas.microsoft.com/office/drawing/2014/main" id="{A37DAB03-7BE6-D242-8795-B3217F3E497C}"/>
              </a:ext>
            </a:extLst>
          </p:cNvPr>
          <p:cNvSpPr>
            <a:spLocks noGrp="1"/>
          </p:cNvSpPr>
          <p:nvPr>
            <p:ph idx="10" hasCustomPrompt="1"/>
          </p:nvPr>
        </p:nvSpPr>
        <p:spPr>
          <a:xfrm>
            <a:off x="5354791" y="2944207"/>
            <a:ext cx="6360253" cy="3063189"/>
          </a:xfrm>
          <a:prstGeom prst="rect">
            <a:avLst/>
          </a:prstGeom>
        </p:spPr>
        <p:txBody>
          <a:bodyPr vert="horz" lIns="182843" tIns="91422" rIns="182843" bIns="91422" rtlCol="0">
            <a:normAutofit/>
          </a:bodyPr>
          <a:lstStyle>
            <a:lvl1pPr>
              <a:lnSpc>
                <a:spcPts val="2300"/>
              </a:lnSpc>
              <a:defRPr sz="1800" baseline="0">
                <a:solidFill>
                  <a:srgbClr val="000000"/>
                </a:solidFill>
                <a:latin typeface="Lato" panose="020F0502020204030203" pitchFamily="34" charset="77"/>
              </a:defRPr>
            </a:lvl1pPr>
            <a:lvl2pPr>
              <a:defRPr sz="1500" baseline="0">
                <a:latin typeface="Lato" panose="020F0502020204030203" pitchFamily="34" charset="77"/>
              </a:defRPr>
            </a:lvl2pPr>
            <a:lvl3pPr>
              <a:defRPr sz="1500" baseline="0">
                <a:latin typeface="Lato" panose="020F0502020204030203" pitchFamily="34" charset="77"/>
              </a:defRPr>
            </a:lvl3pPr>
            <a:lvl4pPr>
              <a:defRPr sz="1500" baseline="0">
                <a:latin typeface="Lato" panose="020F0502020204030203" pitchFamily="34" charset="77"/>
              </a:defRPr>
            </a:lvl4pPr>
            <a:lvl5pPr>
              <a:defRPr sz="1500" baseline="0">
                <a:latin typeface="Lato" panose="020F0502020204030203" pitchFamily="34" charset="77"/>
              </a:defRPr>
            </a:lvl5pPr>
          </a:lstStyle>
          <a:p>
            <a:pPr lvl="0"/>
            <a:r>
              <a:rPr lang="en-US"/>
              <a:t>Click to edit text</a:t>
            </a:r>
          </a:p>
        </p:txBody>
      </p:sp>
      <p:sp>
        <p:nvSpPr>
          <p:cNvPr id="14" name="Title Placeholder 1">
            <a:extLst>
              <a:ext uri="{FF2B5EF4-FFF2-40B4-BE49-F238E27FC236}">
                <a16:creationId xmlns:a16="http://schemas.microsoft.com/office/drawing/2014/main" id="{F673D050-B856-8D42-93A6-0F9A0C8DF71C}"/>
              </a:ext>
            </a:extLst>
          </p:cNvPr>
          <p:cNvSpPr>
            <a:spLocks noGrp="1"/>
          </p:cNvSpPr>
          <p:nvPr>
            <p:ph type="title" hasCustomPrompt="1"/>
          </p:nvPr>
        </p:nvSpPr>
        <p:spPr>
          <a:xfrm>
            <a:off x="456844" y="365130"/>
            <a:ext cx="3551996" cy="565896"/>
          </a:xfrm>
          <a:prstGeom prst="rect">
            <a:avLst/>
          </a:prstGeom>
        </p:spPr>
        <p:txBody>
          <a:bodyPr vert="horz" lIns="182843" tIns="91422" rIns="182843" bIns="91422" rtlCol="0" anchor="t">
            <a:normAutofit/>
          </a:bodyPr>
          <a:lstStyle>
            <a:lvl1pPr>
              <a:defRPr sz="2750" baseline="0">
                <a:solidFill>
                  <a:schemeClr val="bg1"/>
                </a:solidFill>
              </a:defRPr>
            </a:lvl1pPr>
          </a:lstStyle>
          <a:p>
            <a:r>
              <a:rPr lang="en-US"/>
              <a:t>Click to edit Title</a:t>
            </a:r>
          </a:p>
        </p:txBody>
      </p:sp>
    </p:spTree>
    <p:extLst>
      <p:ext uri="{BB962C8B-B14F-4D97-AF65-F5344CB8AC3E}">
        <p14:creationId xmlns:p14="http://schemas.microsoft.com/office/powerpoint/2010/main" val="36111078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A95B32C8-577C-4685-9242-50714EFBFEC4}"/>
              </a:ext>
            </a:extLst>
          </p:cNvPr>
          <p:cNvSpPr>
            <a:spLocks noGrp="1"/>
          </p:cNvSpPr>
          <p:nvPr>
            <p:ph type="title" hasCustomPrompt="1"/>
          </p:nvPr>
        </p:nvSpPr>
        <p:spPr>
          <a:xfrm>
            <a:off x="456844" y="365130"/>
            <a:ext cx="10475834" cy="565896"/>
          </a:xfrm>
          <a:prstGeom prst="rect">
            <a:avLst/>
          </a:prstGeom>
        </p:spPr>
        <p:txBody>
          <a:bodyPr vert="horz" lIns="182843" tIns="91422" rIns="182843" bIns="91422" rtlCol="0" anchor="t">
            <a:normAutofit/>
          </a:bodyPr>
          <a:lstStyle>
            <a:lvl1pPr algn="ctr">
              <a:defRPr sz="2750" baseline="0"/>
            </a:lvl1pPr>
          </a:lstStyle>
          <a:p>
            <a:r>
              <a:rPr lang="en-US"/>
              <a:t>Click to edit Title</a:t>
            </a:r>
          </a:p>
        </p:txBody>
      </p:sp>
      <p:sp>
        <p:nvSpPr>
          <p:cNvPr id="4" name="Text Placeholder 2">
            <a:extLst>
              <a:ext uri="{FF2B5EF4-FFF2-40B4-BE49-F238E27FC236}">
                <a16:creationId xmlns:a16="http://schemas.microsoft.com/office/drawing/2014/main" id="{6F36347C-6BA3-4D48-B48C-FF1D631A9375}"/>
              </a:ext>
            </a:extLst>
          </p:cNvPr>
          <p:cNvSpPr>
            <a:spLocks noGrp="1"/>
          </p:cNvSpPr>
          <p:nvPr>
            <p:ph idx="1" hasCustomPrompt="1"/>
          </p:nvPr>
        </p:nvSpPr>
        <p:spPr>
          <a:xfrm>
            <a:off x="456843" y="1512277"/>
            <a:ext cx="5101343" cy="4149969"/>
          </a:xfrm>
          <a:prstGeom prst="rect">
            <a:avLst/>
          </a:prstGeom>
        </p:spPr>
        <p:txBody>
          <a:bodyPr vert="horz" lIns="182843" tIns="91422" rIns="182843" bIns="91422" rtlCol="0">
            <a:normAutofit/>
          </a:bodyPr>
          <a:lstStyle>
            <a:lvl1pPr>
              <a:lnSpc>
                <a:spcPts val="2300"/>
              </a:lnSpc>
              <a:defRPr sz="1800" baseline="0">
                <a:solidFill>
                  <a:srgbClr val="000000"/>
                </a:solidFill>
                <a:latin typeface="Lato" panose="020F0502020204030203" pitchFamily="34" charset="77"/>
              </a:defRPr>
            </a:lvl1pPr>
            <a:lvl2pPr>
              <a:defRPr sz="1500" baseline="0">
                <a:latin typeface="Lato" panose="020F0502020204030203" pitchFamily="34" charset="77"/>
              </a:defRPr>
            </a:lvl2pPr>
            <a:lvl3pPr>
              <a:defRPr sz="1500" baseline="0">
                <a:latin typeface="Lato" panose="020F0502020204030203" pitchFamily="34" charset="77"/>
              </a:defRPr>
            </a:lvl3pPr>
            <a:lvl4pPr>
              <a:defRPr sz="1500" baseline="0">
                <a:latin typeface="Lato" panose="020F0502020204030203" pitchFamily="34" charset="77"/>
              </a:defRPr>
            </a:lvl4pPr>
            <a:lvl5pPr>
              <a:defRPr sz="1500" baseline="0">
                <a:latin typeface="Lato" panose="020F0502020204030203" pitchFamily="34" charset="77"/>
              </a:defRPr>
            </a:lvl5pPr>
          </a:lstStyle>
          <a:p>
            <a:pPr lvl="0"/>
            <a:r>
              <a:rPr lang="en-US"/>
              <a:t>Click to edit text</a:t>
            </a:r>
          </a:p>
          <a:p>
            <a:pPr lvl="0"/>
            <a:endParaRPr lang="en-US"/>
          </a:p>
        </p:txBody>
      </p:sp>
    </p:spTree>
    <p:extLst>
      <p:ext uri="{BB962C8B-B14F-4D97-AF65-F5344CB8AC3E}">
        <p14:creationId xmlns:p14="http://schemas.microsoft.com/office/powerpoint/2010/main" val="6169954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A95B32C8-577C-4685-9242-50714EFBFEC4}"/>
              </a:ext>
            </a:extLst>
          </p:cNvPr>
          <p:cNvSpPr>
            <a:spLocks noGrp="1"/>
          </p:cNvSpPr>
          <p:nvPr>
            <p:ph type="title" hasCustomPrompt="1"/>
          </p:nvPr>
        </p:nvSpPr>
        <p:spPr>
          <a:xfrm>
            <a:off x="456844" y="365130"/>
            <a:ext cx="10475834" cy="565896"/>
          </a:xfrm>
          <a:prstGeom prst="rect">
            <a:avLst/>
          </a:prstGeom>
        </p:spPr>
        <p:txBody>
          <a:bodyPr vert="horz" lIns="182843" tIns="91422" rIns="182843" bIns="91422" rtlCol="0" anchor="t">
            <a:normAutofit/>
          </a:bodyPr>
          <a:lstStyle>
            <a:lvl1pPr algn="ctr">
              <a:defRPr sz="2750" baseline="0"/>
            </a:lvl1pPr>
          </a:lstStyle>
          <a:p>
            <a:r>
              <a:rPr lang="en-US"/>
              <a:t>Click to edit Title</a:t>
            </a:r>
          </a:p>
        </p:txBody>
      </p:sp>
      <p:sp>
        <p:nvSpPr>
          <p:cNvPr id="4" name="Text Placeholder 2">
            <a:extLst>
              <a:ext uri="{FF2B5EF4-FFF2-40B4-BE49-F238E27FC236}">
                <a16:creationId xmlns:a16="http://schemas.microsoft.com/office/drawing/2014/main" id="{6F36347C-6BA3-4D48-B48C-FF1D631A9375}"/>
              </a:ext>
            </a:extLst>
          </p:cNvPr>
          <p:cNvSpPr>
            <a:spLocks noGrp="1"/>
          </p:cNvSpPr>
          <p:nvPr>
            <p:ph idx="1" hasCustomPrompt="1"/>
          </p:nvPr>
        </p:nvSpPr>
        <p:spPr>
          <a:xfrm>
            <a:off x="456843" y="1512277"/>
            <a:ext cx="5101343" cy="4149969"/>
          </a:xfrm>
          <a:prstGeom prst="rect">
            <a:avLst/>
          </a:prstGeom>
        </p:spPr>
        <p:txBody>
          <a:bodyPr vert="horz" lIns="182843" tIns="91422" rIns="182843" bIns="91422" rtlCol="0">
            <a:normAutofit/>
          </a:bodyPr>
          <a:lstStyle>
            <a:lvl1pPr>
              <a:lnSpc>
                <a:spcPts val="2300"/>
              </a:lnSpc>
              <a:defRPr sz="1800" baseline="0">
                <a:solidFill>
                  <a:srgbClr val="000000"/>
                </a:solidFill>
                <a:latin typeface="Lato" panose="020F0502020204030203" pitchFamily="34" charset="77"/>
              </a:defRPr>
            </a:lvl1pPr>
            <a:lvl2pPr>
              <a:defRPr sz="1500" baseline="0">
                <a:latin typeface="Lato" panose="020F0502020204030203" pitchFamily="34" charset="77"/>
              </a:defRPr>
            </a:lvl2pPr>
            <a:lvl3pPr>
              <a:defRPr sz="1500" baseline="0">
                <a:latin typeface="Lato" panose="020F0502020204030203" pitchFamily="34" charset="77"/>
              </a:defRPr>
            </a:lvl3pPr>
            <a:lvl4pPr>
              <a:defRPr sz="1500" baseline="0">
                <a:latin typeface="Lato" panose="020F0502020204030203" pitchFamily="34" charset="77"/>
              </a:defRPr>
            </a:lvl4pPr>
            <a:lvl5pPr>
              <a:defRPr sz="1500" baseline="0">
                <a:latin typeface="Lato" panose="020F0502020204030203" pitchFamily="34" charset="77"/>
              </a:defRPr>
            </a:lvl5pPr>
          </a:lstStyle>
          <a:p>
            <a:pPr lvl="0"/>
            <a:r>
              <a:rPr lang="en-US"/>
              <a:t>Click to edit text</a:t>
            </a:r>
          </a:p>
          <a:p>
            <a:pPr lvl="0"/>
            <a:endParaRPr lang="en-US"/>
          </a:p>
        </p:txBody>
      </p:sp>
      <p:sp>
        <p:nvSpPr>
          <p:cNvPr id="2" name="Text Placeholder 2">
            <a:extLst>
              <a:ext uri="{FF2B5EF4-FFF2-40B4-BE49-F238E27FC236}">
                <a16:creationId xmlns:a16="http://schemas.microsoft.com/office/drawing/2014/main" id="{2639DB17-BD35-C366-B9E8-53F91C06BAE6}"/>
              </a:ext>
            </a:extLst>
          </p:cNvPr>
          <p:cNvSpPr>
            <a:spLocks noGrp="1"/>
          </p:cNvSpPr>
          <p:nvPr>
            <p:ph idx="10" hasCustomPrompt="1"/>
          </p:nvPr>
        </p:nvSpPr>
        <p:spPr>
          <a:xfrm>
            <a:off x="6633814" y="1512277"/>
            <a:ext cx="5101343" cy="4149969"/>
          </a:xfrm>
          <a:prstGeom prst="rect">
            <a:avLst/>
          </a:prstGeom>
        </p:spPr>
        <p:txBody>
          <a:bodyPr vert="horz" lIns="182843" tIns="91422" rIns="182843" bIns="91422" rtlCol="0">
            <a:normAutofit/>
          </a:bodyPr>
          <a:lstStyle>
            <a:lvl1pPr>
              <a:lnSpc>
                <a:spcPts val="2300"/>
              </a:lnSpc>
              <a:defRPr sz="1800" baseline="0">
                <a:solidFill>
                  <a:srgbClr val="000000"/>
                </a:solidFill>
                <a:latin typeface="Lato" panose="020F0502020204030203" pitchFamily="34" charset="77"/>
              </a:defRPr>
            </a:lvl1pPr>
            <a:lvl2pPr>
              <a:defRPr sz="1500" baseline="0">
                <a:latin typeface="Lato" panose="020F0502020204030203" pitchFamily="34" charset="77"/>
              </a:defRPr>
            </a:lvl2pPr>
            <a:lvl3pPr>
              <a:defRPr sz="1500" baseline="0">
                <a:latin typeface="Lato" panose="020F0502020204030203" pitchFamily="34" charset="77"/>
              </a:defRPr>
            </a:lvl3pPr>
            <a:lvl4pPr>
              <a:defRPr sz="1500" baseline="0">
                <a:latin typeface="Lato" panose="020F0502020204030203" pitchFamily="34" charset="77"/>
              </a:defRPr>
            </a:lvl4pPr>
            <a:lvl5pPr>
              <a:defRPr sz="1500" baseline="0">
                <a:latin typeface="Lato" panose="020F0502020204030203" pitchFamily="34" charset="77"/>
              </a:defRPr>
            </a:lvl5pPr>
          </a:lstStyle>
          <a:p>
            <a:pPr lvl="0"/>
            <a:r>
              <a:rPr lang="en-US"/>
              <a:t>Click to edit text</a:t>
            </a:r>
          </a:p>
          <a:p>
            <a:pPr lvl="0"/>
            <a:endParaRPr lang="en-US"/>
          </a:p>
        </p:txBody>
      </p:sp>
      <p:cxnSp>
        <p:nvCxnSpPr>
          <p:cNvPr id="5" name="Straight Connector 4">
            <a:extLst>
              <a:ext uri="{FF2B5EF4-FFF2-40B4-BE49-F238E27FC236}">
                <a16:creationId xmlns:a16="http://schemas.microsoft.com/office/drawing/2014/main" id="{8CC8C680-2032-68E2-3593-18DC26628AE1}"/>
              </a:ext>
            </a:extLst>
          </p:cNvPr>
          <p:cNvCxnSpPr>
            <a:cxnSpLocks/>
          </p:cNvCxnSpPr>
          <p:nvPr userDrawn="1"/>
        </p:nvCxnSpPr>
        <p:spPr>
          <a:xfrm>
            <a:off x="6068273" y="1776046"/>
            <a:ext cx="0" cy="3587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59753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Full Imag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C7A6551-7DCD-A84E-AE56-50FE5D2BE4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893"/>
            <a:ext cx="12191996" cy="6856212"/>
          </a:xfrm>
          <a:prstGeom prst="rect">
            <a:avLst/>
          </a:prstGeom>
        </p:spPr>
      </p:pic>
      <p:sp>
        <p:nvSpPr>
          <p:cNvPr id="7" name="Title Placeholder 1">
            <a:extLst>
              <a:ext uri="{FF2B5EF4-FFF2-40B4-BE49-F238E27FC236}">
                <a16:creationId xmlns:a16="http://schemas.microsoft.com/office/drawing/2014/main" id="{DB996AFD-D3CA-1840-AA78-E47F45C0F736}"/>
              </a:ext>
            </a:extLst>
          </p:cNvPr>
          <p:cNvSpPr>
            <a:spLocks noGrp="1"/>
          </p:cNvSpPr>
          <p:nvPr>
            <p:ph type="title" hasCustomPrompt="1"/>
          </p:nvPr>
        </p:nvSpPr>
        <p:spPr>
          <a:xfrm>
            <a:off x="0" y="2960747"/>
            <a:ext cx="12192000" cy="659415"/>
          </a:xfrm>
          <a:prstGeom prst="rect">
            <a:avLst/>
          </a:prstGeom>
        </p:spPr>
        <p:txBody>
          <a:bodyPr vert="horz" lIns="182843" tIns="91422" rIns="182843" bIns="91422" rtlCol="0" anchor="ctr">
            <a:normAutofit/>
          </a:bodyPr>
          <a:lstStyle>
            <a:lvl1pPr algn="ctr">
              <a:defRPr sz="3200" baseline="0">
                <a:solidFill>
                  <a:schemeClr val="bg1"/>
                </a:solidFill>
              </a:defRPr>
            </a:lvl1pPr>
          </a:lstStyle>
          <a:p>
            <a:r>
              <a:rPr lang="en-US"/>
              <a:t>Click to edit Title</a:t>
            </a:r>
          </a:p>
        </p:txBody>
      </p:sp>
      <p:pic>
        <p:nvPicPr>
          <p:cNvPr id="3" name="Picture 2">
            <a:extLst>
              <a:ext uri="{FF2B5EF4-FFF2-40B4-BE49-F238E27FC236}">
                <a16:creationId xmlns:a16="http://schemas.microsoft.com/office/drawing/2014/main" id="{E277BD75-979C-D69A-D97E-63BA83BB4FAC}"/>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4879862" y="6005151"/>
            <a:ext cx="2432276" cy="574864"/>
          </a:xfrm>
          <a:prstGeom prst="rect">
            <a:avLst/>
          </a:prstGeom>
        </p:spPr>
      </p:pic>
    </p:spTree>
    <p:extLst>
      <p:ext uri="{BB962C8B-B14F-4D97-AF65-F5344CB8AC3E}">
        <p14:creationId xmlns:p14="http://schemas.microsoft.com/office/powerpoint/2010/main" val="38206215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8_Full Imag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C7A6551-7DCD-A84E-AE56-50FE5D2BE4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893"/>
            <a:ext cx="12191995" cy="6856211"/>
          </a:xfrm>
          <a:prstGeom prst="rect">
            <a:avLst/>
          </a:prstGeom>
        </p:spPr>
      </p:pic>
      <p:sp>
        <p:nvSpPr>
          <p:cNvPr id="7" name="Title Placeholder 1">
            <a:extLst>
              <a:ext uri="{FF2B5EF4-FFF2-40B4-BE49-F238E27FC236}">
                <a16:creationId xmlns:a16="http://schemas.microsoft.com/office/drawing/2014/main" id="{DB996AFD-D3CA-1840-AA78-E47F45C0F736}"/>
              </a:ext>
            </a:extLst>
          </p:cNvPr>
          <p:cNvSpPr>
            <a:spLocks noGrp="1"/>
          </p:cNvSpPr>
          <p:nvPr>
            <p:ph type="title" hasCustomPrompt="1"/>
          </p:nvPr>
        </p:nvSpPr>
        <p:spPr>
          <a:xfrm>
            <a:off x="0" y="2960747"/>
            <a:ext cx="12192000" cy="659415"/>
          </a:xfrm>
          <a:prstGeom prst="rect">
            <a:avLst/>
          </a:prstGeom>
        </p:spPr>
        <p:txBody>
          <a:bodyPr vert="horz" lIns="182843" tIns="91422" rIns="182843" bIns="91422" rtlCol="0" anchor="ctr">
            <a:normAutofit/>
          </a:bodyPr>
          <a:lstStyle>
            <a:lvl1pPr algn="ctr">
              <a:defRPr sz="3200" baseline="0">
                <a:solidFill>
                  <a:schemeClr val="bg1"/>
                </a:solidFill>
              </a:defRPr>
            </a:lvl1pPr>
          </a:lstStyle>
          <a:p>
            <a:r>
              <a:rPr lang="en-US"/>
              <a:t>Click to edit Title</a:t>
            </a:r>
          </a:p>
        </p:txBody>
      </p:sp>
      <p:pic>
        <p:nvPicPr>
          <p:cNvPr id="2" name="Picture 1">
            <a:extLst>
              <a:ext uri="{FF2B5EF4-FFF2-40B4-BE49-F238E27FC236}">
                <a16:creationId xmlns:a16="http://schemas.microsoft.com/office/drawing/2014/main" id="{E1A273E0-6636-934F-46CD-94448EC475FB}"/>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4879862" y="6005151"/>
            <a:ext cx="2432276" cy="574864"/>
          </a:xfrm>
          <a:prstGeom prst="rect">
            <a:avLst/>
          </a:prstGeom>
        </p:spPr>
      </p:pic>
    </p:spTree>
    <p:extLst>
      <p:ext uri="{BB962C8B-B14F-4D97-AF65-F5344CB8AC3E}">
        <p14:creationId xmlns:p14="http://schemas.microsoft.com/office/powerpoint/2010/main" val="15109428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9_Full Image">
    <p:spTree>
      <p:nvGrpSpPr>
        <p:cNvPr id="1" name=""/>
        <p:cNvGrpSpPr/>
        <p:nvPr/>
      </p:nvGrpSpPr>
      <p:grpSpPr>
        <a:xfrm>
          <a:off x="0" y="0"/>
          <a:ext cx="0" cy="0"/>
          <a:chOff x="0" y="0"/>
          <a:chExt cx="0" cy="0"/>
        </a:xfrm>
      </p:grpSpPr>
      <p:pic>
        <p:nvPicPr>
          <p:cNvPr id="5" name="Picture 4" descr="A person in a suit and tie&#10;&#10;Description automatically generated with low confidence">
            <a:extLst>
              <a:ext uri="{FF2B5EF4-FFF2-40B4-BE49-F238E27FC236}">
                <a16:creationId xmlns:a16="http://schemas.microsoft.com/office/drawing/2014/main" id="{0732D788-CF29-3833-E058-FD041B2E0B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93"/>
            <a:ext cx="12192000" cy="6856214"/>
          </a:xfrm>
          <a:prstGeom prst="rect">
            <a:avLst/>
          </a:prstGeom>
        </p:spPr>
      </p:pic>
      <p:sp>
        <p:nvSpPr>
          <p:cNvPr id="4" name="Title Placeholder 1">
            <a:extLst>
              <a:ext uri="{FF2B5EF4-FFF2-40B4-BE49-F238E27FC236}">
                <a16:creationId xmlns:a16="http://schemas.microsoft.com/office/drawing/2014/main" id="{C88E4CFB-C229-824D-B6F9-EBF9AD15C982}"/>
              </a:ext>
            </a:extLst>
          </p:cNvPr>
          <p:cNvSpPr>
            <a:spLocks noGrp="1"/>
          </p:cNvSpPr>
          <p:nvPr>
            <p:ph type="title" hasCustomPrompt="1"/>
          </p:nvPr>
        </p:nvSpPr>
        <p:spPr>
          <a:xfrm>
            <a:off x="1234677" y="2994770"/>
            <a:ext cx="9750923" cy="565896"/>
          </a:xfrm>
          <a:prstGeom prst="rect">
            <a:avLst/>
          </a:prstGeom>
        </p:spPr>
        <p:txBody>
          <a:bodyPr vert="horz" lIns="182843" tIns="91422" rIns="182843" bIns="91422" rtlCol="0" anchor="ctr">
            <a:normAutofit/>
          </a:bodyPr>
          <a:lstStyle>
            <a:lvl1pPr algn="ctr">
              <a:defRPr sz="3200" baseline="0">
                <a:solidFill>
                  <a:schemeClr val="bg1"/>
                </a:solidFill>
              </a:defRPr>
            </a:lvl1pPr>
          </a:lstStyle>
          <a:p>
            <a:r>
              <a:rPr lang="en-US"/>
              <a:t>Click to edit Title</a:t>
            </a:r>
          </a:p>
        </p:txBody>
      </p:sp>
      <p:pic>
        <p:nvPicPr>
          <p:cNvPr id="2" name="Picture 1">
            <a:extLst>
              <a:ext uri="{FF2B5EF4-FFF2-40B4-BE49-F238E27FC236}">
                <a16:creationId xmlns:a16="http://schemas.microsoft.com/office/drawing/2014/main" id="{C8E1DE98-3AE0-19B7-4EAD-2F68D7DD8942}"/>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4879862" y="6005151"/>
            <a:ext cx="2432276" cy="574864"/>
          </a:xfrm>
          <a:prstGeom prst="rect">
            <a:avLst/>
          </a:prstGeom>
        </p:spPr>
      </p:pic>
    </p:spTree>
    <p:extLst>
      <p:ext uri="{BB962C8B-B14F-4D97-AF65-F5344CB8AC3E}">
        <p14:creationId xmlns:p14="http://schemas.microsoft.com/office/powerpoint/2010/main" val="775179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Big Image Placeholder">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1" y="0"/>
            <a:ext cx="7891930" cy="6858000"/>
          </a:xfrm>
          <a:effectLst/>
        </p:spPr>
        <p:txBody>
          <a:bodyPr>
            <a:normAutofit/>
          </a:bodyPr>
          <a:lstStyle>
            <a:lvl1pPr marL="0" indent="0">
              <a:buNone/>
              <a:defRPr sz="210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38077504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0_Full Image">
    <p:spTree>
      <p:nvGrpSpPr>
        <p:cNvPr id="1" name=""/>
        <p:cNvGrpSpPr/>
        <p:nvPr/>
      </p:nvGrpSpPr>
      <p:grpSpPr>
        <a:xfrm>
          <a:off x="0" y="0"/>
          <a:ext cx="0" cy="0"/>
          <a:chOff x="0" y="0"/>
          <a:chExt cx="0" cy="0"/>
        </a:xfrm>
      </p:grpSpPr>
      <p:pic>
        <p:nvPicPr>
          <p:cNvPr id="6" name="Picture 5" descr="An open book with a blue strip&#10;&#10;Description automatically generated with low confidence">
            <a:extLst>
              <a:ext uri="{FF2B5EF4-FFF2-40B4-BE49-F238E27FC236}">
                <a16:creationId xmlns:a16="http://schemas.microsoft.com/office/drawing/2014/main" id="{326E6778-CD4C-91A7-F3C6-3E0431E0C9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93"/>
            <a:ext cx="12192000" cy="6856214"/>
          </a:xfrm>
          <a:prstGeom prst="rect">
            <a:avLst/>
          </a:prstGeom>
        </p:spPr>
      </p:pic>
      <p:sp>
        <p:nvSpPr>
          <p:cNvPr id="4" name="Title Placeholder 1">
            <a:extLst>
              <a:ext uri="{FF2B5EF4-FFF2-40B4-BE49-F238E27FC236}">
                <a16:creationId xmlns:a16="http://schemas.microsoft.com/office/drawing/2014/main" id="{C88E4CFB-C229-824D-B6F9-EBF9AD15C982}"/>
              </a:ext>
            </a:extLst>
          </p:cNvPr>
          <p:cNvSpPr>
            <a:spLocks noGrp="1"/>
          </p:cNvSpPr>
          <p:nvPr>
            <p:ph type="title" hasCustomPrompt="1"/>
          </p:nvPr>
        </p:nvSpPr>
        <p:spPr>
          <a:xfrm>
            <a:off x="1234677" y="2994770"/>
            <a:ext cx="9750923" cy="565896"/>
          </a:xfrm>
          <a:prstGeom prst="rect">
            <a:avLst/>
          </a:prstGeom>
        </p:spPr>
        <p:txBody>
          <a:bodyPr vert="horz" lIns="182843" tIns="91422" rIns="182843" bIns="91422" rtlCol="0" anchor="ctr">
            <a:normAutofit/>
          </a:bodyPr>
          <a:lstStyle>
            <a:lvl1pPr algn="ctr">
              <a:defRPr sz="3200" baseline="0">
                <a:solidFill>
                  <a:schemeClr val="bg1"/>
                </a:solidFill>
              </a:defRPr>
            </a:lvl1pPr>
          </a:lstStyle>
          <a:p>
            <a:r>
              <a:rPr lang="en-US"/>
              <a:t>Click to edit Title</a:t>
            </a:r>
          </a:p>
        </p:txBody>
      </p:sp>
      <p:pic>
        <p:nvPicPr>
          <p:cNvPr id="2" name="Picture 1">
            <a:extLst>
              <a:ext uri="{FF2B5EF4-FFF2-40B4-BE49-F238E27FC236}">
                <a16:creationId xmlns:a16="http://schemas.microsoft.com/office/drawing/2014/main" id="{68AC8377-6846-C276-9359-51047E732E77}"/>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4879862" y="6005151"/>
            <a:ext cx="2432276" cy="574864"/>
          </a:xfrm>
          <a:prstGeom prst="rect">
            <a:avLst/>
          </a:prstGeom>
        </p:spPr>
      </p:pic>
    </p:spTree>
    <p:extLst>
      <p:ext uri="{BB962C8B-B14F-4D97-AF65-F5344CB8AC3E}">
        <p14:creationId xmlns:p14="http://schemas.microsoft.com/office/powerpoint/2010/main" val="1182361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1_Full Image">
    <p:spTree>
      <p:nvGrpSpPr>
        <p:cNvPr id="1" name=""/>
        <p:cNvGrpSpPr/>
        <p:nvPr/>
      </p:nvGrpSpPr>
      <p:grpSpPr>
        <a:xfrm>
          <a:off x="0" y="0"/>
          <a:ext cx="0" cy="0"/>
          <a:chOff x="0" y="0"/>
          <a:chExt cx="0" cy="0"/>
        </a:xfrm>
      </p:grpSpPr>
      <p:pic>
        <p:nvPicPr>
          <p:cNvPr id="5" name="Picture 4" descr="A microphone on a stand&#10;&#10;Description automatically generated with low confidence">
            <a:extLst>
              <a:ext uri="{FF2B5EF4-FFF2-40B4-BE49-F238E27FC236}">
                <a16:creationId xmlns:a16="http://schemas.microsoft.com/office/drawing/2014/main" id="{A5C6FC7D-A4B4-C2FF-B399-982C66C1B2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93"/>
            <a:ext cx="12192000" cy="6856214"/>
          </a:xfrm>
          <a:prstGeom prst="rect">
            <a:avLst/>
          </a:prstGeom>
        </p:spPr>
      </p:pic>
      <p:sp>
        <p:nvSpPr>
          <p:cNvPr id="4" name="Title Placeholder 1">
            <a:extLst>
              <a:ext uri="{FF2B5EF4-FFF2-40B4-BE49-F238E27FC236}">
                <a16:creationId xmlns:a16="http://schemas.microsoft.com/office/drawing/2014/main" id="{C88E4CFB-C229-824D-B6F9-EBF9AD15C982}"/>
              </a:ext>
            </a:extLst>
          </p:cNvPr>
          <p:cNvSpPr>
            <a:spLocks noGrp="1"/>
          </p:cNvSpPr>
          <p:nvPr>
            <p:ph type="title" hasCustomPrompt="1"/>
          </p:nvPr>
        </p:nvSpPr>
        <p:spPr>
          <a:xfrm>
            <a:off x="1234677" y="2994770"/>
            <a:ext cx="9750923" cy="565896"/>
          </a:xfrm>
          <a:prstGeom prst="rect">
            <a:avLst/>
          </a:prstGeom>
        </p:spPr>
        <p:txBody>
          <a:bodyPr vert="horz" lIns="182843" tIns="91422" rIns="182843" bIns="91422" rtlCol="0" anchor="ctr">
            <a:normAutofit/>
          </a:bodyPr>
          <a:lstStyle>
            <a:lvl1pPr algn="ctr">
              <a:defRPr sz="3200" baseline="0">
                <a:solidFill>
                  <a:schemeClr val="bg1"/>
                </a:solidFill>
              </a:defRPr>
            </a:lvl1pPr>
          </a:lstStyle>
          <a:p>
            <a:r>
              <a:rPr lang="en-US"/>
              <a:t>Click to edit Title</a:t>
            </a:r>
          </a:p>
        </p:txBody>
      </p:sp>
      <p:pic>
        <p:nvPicPr>
          <p:cNvPr id="2" name="Picture 1">
            <a:extLst>
              <a:ext uri="{FF2B5EF4-FFF2-40B4-BE49-F238E27FC236}">
                <a16:creationId xmlns:a16="http://schemas.microsoft.com/office/drawing/2014/main" id="{0745EA7E-4A58-EB92-13FD-1DB9D669637D}"/>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4879862" y="6005151"/>
            <a:ext cx="2432276" cy="574864"/>
          </a:xfrm>
          <a:prstGeom prst="rect">
            <a:avLst/>
          </a:prstGeom>
        </p:spPr>
      </p:pic>
    </p:spTree>
    <p:extLst>
      <p:ext uri="{BB962C8B-B14F-4D97-AF65-F5344CB8AC3E}">
        <p14:creationId xmlns:p14="http://schemas.microsoft.com/office/powerpoint/2010/main" val="39224077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2_Full Image">
    <p:spTree>
      <p:nvGrpSpPr>
        <p:cNvPr id="1" name=""/>
        <p:cNvGrpSpPr/>
        <p:nvPr/>
      </p:nvGrpSpPr>
      <p:grpSpPr>
        <a:xfrm>
          <a:off x="0" y="0"/>
          <a:ext cx="0" cy="0"/>
          <a:chOff x="0" y="0"/>
          <a:chExt cx="0" cy="0"/>
        </a:xfrm>
      </p:grpSpPr>
      <p:pic>
        <p:nvPicPr>
          <p:cNvPr id="6" name="Picture 5" descr="A picture containing screenshot, colorfulness, graphics, art&#10;&#10;Description automatically generated">
            <a:extLst>
              <a:ext uri="{FF2B5EF4-FFF2-40B4-BE49-F238E27FC236}">
                <a16:creationId xmlns:a16="http://schemas.microsoft.com/office/drawing/2014/main" id="{C4B40BBB-5B77-C2B7-B964-EC7F9206CC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93"/>
            <a:ext cx="12192000" cy="6856214"/>
          </a:xfrm>
          <a:prstGeom prst="rect">
            <a:avLst/>
          </a:prstGeom>
        </p:spPr>
      </p:pic>
      <p:sp>
        <p:nvSpPr>
          <p:cNvPr id="4" name="Title Placeholder 1">
            <a:extLst>
              <a:ext uri="{FF2B5EF4-FFF2-40B4-BE49-F238E27FC236}">
                <a16:creationId xmlns:a16="http://schemas.microsoft.com/office/drawing/2014/main" id="{C88E4CFB-C229-824D-B6F9-EBF9AD15C982}"/>
              </a:ext>
            </a:extLst>
          </p:cNvPr>
          <p:cNvSpPr>
            <a:spLocks noGrp="1"/>
          </p:cNvSpPr>
          <p:nvPr>
            <p:ph type="title" hasCustomPrompt="1"/>
          </p:nvPr>
        </p:nvSpPr>
        <p:spPr>
          <a:xfrm>
            <a:off x="1234677" y="2994770"/>
            <a:ext cx="9750923" cy="565896"/>
          </a:xfrm>
          <a:prstGeom prst="rect">
            <a:avLst/>
          </a:prstGeom>
        </p:spPr>
        <p:txBody>
          <a:bodyPr vert="horz" lIns="182843" tIns="91422" rIns="182843" bIns="91422" rtlCol="0" anchor="ctr">
            <a:normAutofit/>
          </a:bodyPr>
          <a:lstStyle>
            <a:lvl1pPr algn="ctr">
              <a:defRPr sz="3200" baseline="0">
                <a:solidFill>
                  <a:schemeClr val="bg1"/>
                </a:solidFill>
              </a:defRPr>
            </a:lvl1pPr>
          </a:lstStyle>
          <a:p>
            <a:r>
              <a:rPr lang="en-US"/>
              <a:t>Click to edit Title</a:t>
            </a:r>
          </a:p>
        </p:txBody>
      </p:sp>
      <p:pic>
        <p:nvPicPr>
          <p:cNvPr id="2" name="Picture 1">
            <a:extLst>
              <a:ext uri="{FF2B5EF4-FFF2-40B4-BE49-F238E27FC236}">
                <a16:creationId xmlns:a16="http://schemas.microsoft.com/office/drawing/2014/main" id="{BBF99A7A-E337-B1CF-A697-292B9A1E3E3E}"/>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4879862" y="6005151"/>
            <a:ext cx="2432276" cy="574864"/>
          </a:xfrm>
          <a:prstGeom prst="rect">
            <a:avLst/>
          </a:prstGeom>
        </p:spPr>
      </p:pic>
    </p:spTree>
    <p:extLst>
      <p:ext uri="{BB962C8B-B14F-4D97-AF65-F5344CB8AC3E}">
        <p14:creationId xmlns:p14="http://schemas.microsoft.com/office/powerpoint/2010/main" val="23995984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4_Full Imag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534A2E-FEBF-6B76-89E8-CDC873B8AF6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893"/>
            <a:ext cx="12191995" cy="6856211"/>
          </a:xfrm>
          <a:prstGeom prst="rect">
            <a:avLst/>
          </a:prstGeom>
        </p:spPr>
      </p:pic>
      <p:sp>
        <p:nvSpPr>
          <p:cNvPr id="4" name="Title Placeholder 1">
            <a:extLst>
              <a:ext uri="{FF2B5EF4-FFF2-40B4-BE49-F238E27FC236}">
                <a16:creationId xmlns:a16="http://schemas.microsoft.com/office/drawing/2014/main" id="{C88E4CFB-C229-824D-B6F9-EBF9AD15C982}"/>
              </a:ext>
            </a:extLst>
          </p:cNvPr>
          <p:cNvSpPr>
            <a:spLocks noGrp="1"/>
          </p:cNvSpPr>
          <p:nvPr>
            <p:ph type="title" hasCustomPrompt="1"/>
          </p:nvPr>
        </p:nvSpPr>
        <p:spPr>
          <a:xfrm>
            <a:off x="1224735" y="3064344"/>
            <a:ext cx="9760865" cy="565896"/>
          </a:xfrm>
          <a:prstGeom prst="rect">
            <a:avLst/>
          </a:prstGeom>
        </p:spPr>
        <p:txBody>
          <a:bodyPr vert="horz" lIns="182843" tIns="91422" rIns="182843" bIns="91422" rtlCol="0" anchor="ctr">
            <a:normAutofit/>
          </a:bodyPr>
          <a:lstStyle>
            <a:lvl1pPr algn="ctr">
              <a:defRPr sz="3200" baseline="0">
                <a:solidFill>
                  <a:schemeClr val="bg1"/>
                </a:solidFill>
              </a:defRPr>
            </a:lvl1pPr>
          </a:lstStyle>
          <a:p>
            <a:r>
              <a:rPr lang="en-US"/>
              <a:t>Click to edit Title</a:t>
            </a:r>
          </a:p>
        </p:txBody>
      </p:sp>
      <p:pic>
        <p:nvPicPr>
          <p:cNvPr id="5" name="Picture 4">
            <a:extLst>
              <a:ext uri="{FF2B5EF4-FFF2-40B4-BE49-F238E27FC236}">
                <a16:creationId xmlns:a16="http://schemas.microsoft.com/office/drawing/2014/main" id="{3FDD6FF0-B3F2-1B17-1F59-6D2CE75C864D}"/>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4879862" y="6005151"/>
            <a:ext cx="2432276" cy="574864"/>
          </a:xfrm>
          <a:prstGeom prst="rect">
            <a:avLst/>
          </a:prstGeom>
        </p:spPr>
      </p:pic>
    </p:spTree>
    <p:extLst>
      <p:ext uri="{BB962C8B-B14F-4D97-AF65-F5344CB8AC3E}">
        <p14:creationId xmlns:p14="http://schemas.microsoft.com/office/powerpoint/2010/main" val="25186478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5_Full Imag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534A2E-FEBF-6B76-89E8-CDC873B8AF6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893"/>
            <a:ext cx="12191994" cy="6856211"/>
          </a:xfrm>
          <a:prstGeom prst="rect">
            <a:avLst/>
          </a:prstGeom>
        </p:spPr>
      </p:pic>
      <p:sp>
        <p:nvSpPr>
          <p:cNvPr id="4" name="Title Placeholder 1">
            <a:extLst>
              <a:ext uri="{FF2B5EF4-FFF2-40B4-BE49-F238E27FC236}">
                <a16:creationId xmlns:a16="http://schemas.microsoft.com/office/drawing/2014/main" id="{C88E4CFB-C229-824D-B6F9-EBF9AD15C982}"/>
              </a:ext>
            </a:extLst>
          </p:cNvPr>
          <p:cNvSpPr>
            <a:spLocks noGrp="1"/>
          </p:cNvSpPr>
          <p:nvPr>
            <p:ph type="title" hasCustomPrompt="1"/>
          </p:nvPr>
        </p:nvSpPr>
        <p:spPr>
          <a:xfrm>
            <a:off x="1224735" y="3064344"/>
            <a:ext cx="9760865" cy="565896"/>
          </a:xfrm>
          <a:prstGeom prst="rect">
            <a:avLst/>
          </a:prstGeom>
        </p:spPr>
        <p:txBody>
          <a:bodyPr vert="horz" lIns="182843" tIns="91422" rIns="182843" bIns="91422" rtlCol="0" anchor="ctr">
            <a:normAutofit/>
          </a:bodyPr>
          <a:lstStyle>
            <a:lvl1pPr algn="ctr">
              <a:defRPr sz="3200" baseline="0">
                <a:solidFill>
                  <a:schemeClr val="bg1"/>
                </a:solidFill>
              </a:defRPr>
            </a:lvl1pPr>
          </a:lstStyle>
          <a:p>
            <a:r>
              <a:rPr lang="en-US"/>
              <a:t>Click to edit Title</a:t>
            </a:r>
          </a:p>
        </p:txBody>
      </p:sp>
      <p:pic>
        <p:nvPicPr>
          <p:cNvPr id="5" name="Picture 4">
            <a:extLst>
              <a:ext uri="{FF2B5EF4-FFF2-40B4-BE49-F238E27FC236}">
                <a16:creationId xmlns:a16="http://schemas.microsoft.com/office/drawing/2014/main" id="{26D77C53-951A-BC4F-3EC8-D1757983FA18}"/>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4879862" y="6005151"/>
            <a:ext cx="2432276" cy="574864"/>
          </a:xfrm>
          <a:prstGeom prst="rect">
            <a:avLst/>
          </a:prstGeom>
        </p:spPr>
      </p:pic>
    </p:spTree>
    <p:extLst>
      <p:ext uri="{BB962C8B-B14F-4D97-AF65-F5344CB8AC3E}">
        <p14:creationId xmlns:p14="http://schemas.microsoft.com/office/powerpoint/2010/main" val="30212033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ontent slide">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F7C1A3-B13C-42D4-BABD-21354D9B3E3B}"/>
              </a:ext>
            </a:extLst>
          </p:cNvPr>
          <p:cNvSpPr>
            <a:spLocks noGrp="1"/>
          </p:cNvSpPr>
          <p:nvPr>
            <p:ph type="title" hasCustomPrompt="1"/>
          </p:nvPr>
        </p:nvSpPr>
        <p:spPr>
          <a:xfrm>
            <a:off x="456844" y="365130"/>
            <a:ext cx="10475834" cy="565896"/>
          </a:xfrm>
          <a:prstGeom prst="rect">
            <a:avLst/>
          </a:prstGeom>
        </p:spPr>
        <p:txBody>
          <a:bodyPr vert="horz" lIns="182843" tIns="91422" rIns="182843" bIns="91422" rtlCol="0" anchor="t">
            <a:normAutofit/>
          </a:bodyPr>
          <a:lstStyle>
            <a:lvl1pPr>
              <a:defRPr sz="2750" baseline="0"/>
            </a:lvl1pPr>
          </a:lstStyle>
          <a:p>
            <a:r>
              <a:rPr lang="en-US"/>
              <a:t>Click to edit Title</a:t>
            </a:r>
          </a:p>
        </p:txBody>
      </p:sp>
      <p:sp>
        <p:nvSpPr>
          <p:cNvPr id="3" name="Text Placeholder 2">
            <a:extLst>
              <a:ext uri="{FF2B5EF4-FFF2-40B4-BE49-F238E27FC236}">
                <a16:creationId xmlns:a16="http://schemas.microsoft.com/office/drawing/2014/main" id="{2493A0E4-DC94-4A35-B729-5AA1B2817A26}"/>
              </a:ext>
            </a:extLst>
          </p:cNvPr>
          <p:cNvSpPr>
            <a:spLocks noGrp="1"/>
          </p:cNvSpPr>
          <p:nvPr>
            <p:ph idx="1" hasCustomPrompt="1"/>
          </p:nvPr>
        </p:nvSpPr>
        <p:spPr>
          <a:xfrm>
            <a:off x="456844" y="3890116"/>
            <a:ext cx="3430368" cy="2003031"/>
          </a:xfrm>
          <a:prstGeom prst="rect">
            <a:avLst/>
          </a:prstGeom>
        </p:spPr>
        <p:txBody>
          <a:bodyPr vert="horz" lIns="182843" tIns="91422" rIns="182843" bIns="91422" rtlCol="0">
            <a:normAutofit/>
          </a:bodyPr>
          <a:lstStyle>
            <a:lvl1pPr>
              <a:lnSpc>
                <a:spcPts val="2000"/>
              </a:lnSpc>
              <a:defRPr sz="1500" baseline="0">
                <a:latin typeface="Lato" panose="020F0502020204030203" pitchFamily="34" charset="77"/>
              </a:defRPr>
            </a:lvl1pPr>
            <a:lvl2pPr>
              <a:defRPr sz="1500" baseline="0">
                <a:latin typeface="Lato" panose="020F0502020204030203" pitchFamily="34" charset="77"/>
              </a:defRPr>
            </a:lvl2pPr>
            <a:lvl3pPr>
              <a:defRPr sz="1500" baseline="0">
                <a:latin typeface="Lato" panose="020F0502020204030203" pitchFamily="34" charset="77"/>
              </a:defRPr>
            </a:lvl3pPr>
            <a:lvl4pPr>
              <a:defRPr sz="1500" baseline="0">
                <a:latin typeface="Lato" panose="020F0502020204030203" pitchFamily="34" charset="77"/>
              </a:defRPr>
            </a:lvl4pPr>
            <a:lvl5pPr>
              <a:defRPr sz="1500" baseline="0">
                <a:latin typeface="Lato" panose="020F0502020204030203" pitchFamily="34" charset="77"/>
              </a:defRPr>
            </a:lvl5pPr>
          </a:lstStyle>
          <a:p>
            <a:pPr lvl="0"/>
            <a:r>
              <a:rPr lang="en-US"/>
              <a:t>Click to edit text</a:t>
            </a:r>
          </a:p>
        </p:txBody>
      </p:sp>
      <p:pic>
        <p:nvPicPr>
          <p:cNvPr id="5" name="Picture Placeholder 4">
            <a:extLst>
              <a:ext uri="{FF2B5EF4-FFF2-40B4-BE49-F238E27FC236}">
                <a16:creationId xmlns:a16="http://schemas.microsoft.com/office/drawing/2014/main" id="{51367398-B8CA-0C43-B484-FC7C6494E662}"/>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1296" t="43817" r="-1296" b="9173"/>
          <a:stretch/>
        </p:blipFill>
        <p:spPr>
          <a:xfrm>
            <a:off x="0" y="1180408"/>
            <a:ext cx="12192000" cy="2374807"/>
          </a:xfrm>
          <a:prstGeom prst="rect">
            <a:avLst/>
          </a:prstGeom>
        </p:spPr>
      </p:pic>
      <p:sp>
        <p:nvSpPr>
          <p:cNvPr id="6" name="Rectangle 16">
            <a:extLst>
              <a:ext uri="{FF2B5EF4-FFF2-40B4-BE49-F238E27FC236}">
                <a16:creationId xmlns:a16="http://schemas.microsoft.com/office/drawing/2014/main" id="{8994F6F9-AC36-EE44-914E-A7855BAE35E0}"/>
              </a:ext>
            </a:extLst>
          </p:cNvPr>
          <p:cNvSpPr/>
          <p:nvPr userDrawn="1"/>
        </p:nvSpPr>
        <p:spPr>
          <a:xfrm rot="10800000">
            <a:off x="7032916" y="1170906"/>
            <a:ext cx="5162066" cy="2384309"/>
          </a:xfrm>
          <a:custGeom>
            <a:avLst/>
            <a:gdLst>
              <a:gd name="connsiteX0" fmla="*/ 0 w 8505959"/>
              <a:gd name="connsiteY0" fmla="*/ 0 h 12382481"/>
              <a:gd name="connsiteX1" fmla="*/ 8505959 w 8505959"/>
              <a:gd name="connsiteY1" fmla="*/ 0 h 12382481"/>
              <a:gd name="connsiteX2" fmla="*/ 8505959 w 8505959"/>
              <a:gd name="connsiteY2" fmla="*/ 12382481 h 12382481"/>
              <a:gd name="connsiteX3" fmla="*/ 0 w 8505959"/>
              <a:gd name="connsiteY3" fmla="*/ 12382481 h 12382481"/>
              <a:gd name="connsiteX4" fmla="*/ 0 w 8505959"/>
              <a:gd name="connsiteY4" fmla="*/ 0 h 12382481"/>
              <a:gd name="connsiteX0" fmla="*/ 0 w 8505959"/>
              <a:gd name="connsiteY0" fmla="*/ 0 h 12382481"/>
              <a:gd name="connsiteX1" fmla="*/ 4279948 w 8505959"/>
              <a:gd name="connsiteY1" fmla="*/ 24714 h 12382481"/>
              <a:gd name="connsiteX2" fmla="*/ 8505959 w 8505959"/>
              <a:gd name="connsiteY2" fmla="*/ 12382481 h 12382481"/>
              <a:gd name="connsiteX3" fmla="*/ 0 w 8505959"/>
              <a:gd name="connsiteY3" fmla="*/ 12382481 h 12382481"/>
              <a:gd name="connsiteX4" fmla="*/ 0 w 8505959"/>
              <a:gd name="connsiteY4" fmla="*/ 0 h 12382481"/>
              <a:gd name="connsiteX0" fmla="*/ 0 w 12089418"/>
              <a:gd name="connsiteY0" fmla="*/ 0 h 12431908"/>
              <a:gd name="connsiteX1" fmla="*/ 4279948 w 12089418"/>
              <a:gd name="connsiteY1" fmla="*/ 24714 h 12431908"/>
              <a:gd name="connsiteX2" fmla="*/ 12089418 w 12089418"/>
              <a:gd name="connsiteY2" fmla="*/ 12431908 h 12431908"/>
              <a:gd name="connsiteX3" fmla="*/ 0 w 12089418"/>
              <a:gd name="connsiteY3" fmla="*/ 12382481 h 12431908"/>
              <a:gd name="connsiteX4" fmla="*/ 0 w 12089418"/>
              <a:gd name="connsiteY4" fmla="*/ 0 h 12431908"/>
              <a:gd name="connsiteX0" fmla="*/ 0 w 12089418"/>
              <a:gd name="connsiteY0" fmla="*/ 0 h 12431908"/>
              <a:gd name="connsiteX1" fmla="*/ 4230722 w 12089418"/>
              <a:gd name="connsiteY1" fmla="*/ 49428 h 12431908"/>
              <a:gd name="connsiteX2" fmla="*/ 12089418 w 12089418"/>
              <a:gd name="connsiteY2" fmla="*/ 12431908 h 12431908"/>
              <a:gd name="connsiteX3" fmla="*/ 0 w 12089418"/>
              <a:gd name="connsiteY3" fmla="*/ 12382481 h 12431908"/>
              <a:gd name="connsiteX4" fmla="*/ 0 w 12089418"/>
              <a:gd name="connsiteY4" fmla="*/ 0 h 12431908"/>
              <a:gd name="connsiteX0" fmla="*/ 0 w 11966353"/>
              <a:gd name="connsiteY0" fmla="*/ 0 h 12382481"/>
              <a:gd name="connsiteX1" fmla="*/ 4230722 w 11966353"/>
              <a:gd name="connsiteY1" fmla="*/ 49428 h 12382481"/>
              <a:gd name="connsiteX2" fmla="*/ 11966353 w 11966353"/>
              <a:gd name="connsiteY2" fmla="*/ 12357768 h 12382481"/>
              <a:gd name="connsiteX3" fmla="*/ 0 w 11966353"/>
              <a:gd name="connsiteY3" fmla="*/ 12382481 h 12382481"/>
              <a:gd name="connsiteX4" fmla="*/ 0 w 11966353"/>
              <a:gd name="connsiteY4" fmla="*/ 0 h 12382481"/>
              <a:gd name="connsiteX0" fmla="*/ 0 w 11966353"/>
              <a:gd name="connsiteY0" fmla="*/ 0 h 12382481"/>
              <a:gd name="connsiteX1" fmla="*/ 4427625 w 11966353"/>
              <a:gd name="connsiteY1" fmla="*/ 49428 h 12382481"/>
              <a:gd name="connsiteX2" fmla="*/ 11966353 w 11966353"/>
              <a:gd name="connsiteY2" fmla="*/ 12357768 h 12382481"/>
              <a:gd name="connsiteX3" fmla="*/ 0 w 11966353"/>
              <a:gd name="connsiteY3" fmla="*/ 12382481 h 12382481"/>
              <a:gd name="connsiteX4" fmla="*/ 0 w 11966353"/>
              <a:gd name="connsiteY4" fmla="*/ 0 h 12382481"/>
              <a:gd name="connsiteX0" fmla="*/ 0 w 11966353"/>
              <a:gd name="connsiteY0" fmla="*/ 0 h 12382481"/>
              <a:gd name="connsiteX1" fmla="*/ 4378399 w 11966353"/>
              <a:gd name="connsiteY1" fmla="*/ 74142 h 12382481"/>
              <a:gd name="connsiteX2" fmla="*/ 11966353 w 11966353"/>
              <a:gd name="connsiteY2" fmla="*/ 12357768 h 12382481"/>
              <a:gd name="connsiteX3" fmla="*/ 0 w 11966353"/>
              <a:gd name="connsiteY3" fmla="*/ 12382481 h 12382481"/>
              <a:gd name="connsiteX4" fmla="*/ 0 w 11966353"/>
              <a:gd name="connsiteY4" fmla="*/ 0 h 12382481"/>
              <a:gd name="connsiteX0" fmla="*/ 0 w 11966353"/>
              <a:gd name="connsiteY0" fmla="*/ 0 h 12382481"/>
              <a:gd name="connsiteX1" fmla="*/ 4338805 w 11966353"/>
              <a:gd name="connsiteY1" fmla="*/ 26434 h 12382481"/>
              <a:gd name="connsiteX2" fmla="*/ 11966353 w 11966353"/>
              <a:gd name="connsiteY2" fmla="*/ 12357768 h 12382481"/>
              <a:gd name="connsiteX3" fmla="*/ 0 w 11966353"/>
              <a:gd name="connsiteY3" fmla="*/ 12382481 h 12382481"/>
              <a:gd name="connsiteX4" fmla="*/ 0 w 11966353"/>
              <a:gd name="connsiteY4" fmla="*/ 0 h 12382481"/>
              <a:gd name="connsiteX0" fmla="*/ 0 w 12021786"/>
              <a:gd name="connsiteY0" fmla="*/ 0 h 12397525"/>
              <a:gd name="connsiteX1" fmla="*/ 4338805 w 12021786"/>
              <a:gd name="connsiteY1" fmla="*/ 26434 h 12397525"/>
              <a:gd name="connsiteX2" fmla="*/ 12021786 w 12021786"/>
              <a:gd name="connsiteY2" fmla="*/ 12397525 h 12397525"/>
              <a:gd name="connsiteX3" fmla="*/ 0 w 12021786"/>
              <a:gd name="connsiteY3" fmla="*/ 12382481 h 12397525"/>
              <a:gd name="connsiteX4" fmla="*/ 0 w 12021786"/>
              <a:gd name="connsiteY4" fmla="*/ 0 h 12397525"/>
              <a:gd name="connsiteX0" fmla="*/ 0 w 16738623"/>
              <a:gd name="connsiteY0" fmla="*/ 0 h 12374079"/>
              <a:gd name="connsiteX1" fmla="*/ 9055642 w 16738623"/>
              <a:gd name="connsiteY1" fmla="*/ 2988 h 12374079"/>
              <a:gd name="connsiteX2" fmla="*/ 16738623 w 16738623"/>
              <a:gd name="connsiteY2" fmla="*/ 12374079 h 12374079"/>
              <a:gd name="connsiteX3" fmla="*/ 4716837 w 16738623"/>
              <a:gd name="connsiteY3" fmla="*/ 12359035 h 12374079"/>
              <a:gd name="connsiteX4" fmla="*/ 0 w 16738623"/>
              <a:gd name="connsiteY4" fmla="*/ 0 h 12374079"/>
              <a:gd name="connsiteX0" fmla="*/ 0 w 16738623"/>
              <a:gd name="connsiteY0" fmla="*/ 0 h 12374079"/>
              <a:gd name="connsiteX1" fmla="*/ 9055642 w 16738623"/>
              <a:gd name="connsiteY1" fmla="*/ 2988 h 12374079"/>
              <a:gd name="connsiteX2" fmla="*/ 16738623 w 16738623"/>
              <a:gd name="connsiteY2" fmla="*/ 12374079 h 12374079"/>
              <a:gd name="connsiteX3" fmla="*/ 93403 w 16738623"/>
              <a:gd name="connsiteY3" fmla="*/ 12312143 h 12374079"/>
              <a:gd name="connsiteX4" fmla="*/ 0 w 16738623"/>
              <a:gd name="connsiteY4" fmla="*/ 0 h 12374079"/>
              <a:gd name="connsiteX0" fmla="*/ 0 w 16738623"/>
              <a:gd name="connsiteY0" fmla="*/ 0 h 12374079"/>
              <a:gd name="connsiteX1" fmla="*/ 9055642 w 16738623"/>
              <a:gd name="connsiteY1" fmla="*/ 2988 h 12374079"/>
              <a:gd name="connsiteX2" fmla="*/ 16738623 w 16738623"/>
              <a:gd name="connsiteY2" fmla="*/ 12374079 h 12374079"/>
              <a:gd name="connsiteX3" fmla="*/ 46702 w 16738623"/>
              <a:gd name="connsiteY3" fmla="*/ 4809374 h 12374079"/>
              <a:gd name="connsiteX4" fmla="*/ 0 w 16738623"/>
              <a:gd name="connsiteY4" fmla="*/ 0 h 12374079"/>
              <a:gd name="connsiteX0" fmla="*/ 0 w 16738623"/>
              <a:gd name="connsiteY0" fmla="*/ 0 h 12374079"/>
              <a:gd name="connsiteX1" fmla="*/ 9055642 w 16738623"/>
              <a:gd name="connsiteY1" fmla="*/ 2988 h 12374079"/>
              <a:gd name="connsiteX2" fmla="*/ 16738623 w 16738623"/>
              <a:gd name="connsiteY2" fmla="*/ 12374079 h 12374079"/>
              <a:gd name="connsiteX3" fmla="*/ 46702 w 16738623"/>
              <a:gd name="connsiteY3" fmla="*/ 5161066 h 12374079"/>
              <a:gd name="connsiteX4" fmla="*/ 0 w 16738623"/>
              <a:gd name="connsiteY4" fmla="*/ 0 h 12374079"/>
              <a:gd name="connsiteX0" fmla="*/ 0 w 12138539"/>
              <a:gd name="connsiteY0" fmla="*/ 0 h 5161066"/>
              <a:gd name="connsiteX1" fmla="*/ 9055642 w 12138539"/>
              <a:gd name="connsiteY1" fmla="*/ 2988 h 5161066"/>
              <a:gd name="connsiteX2" fmla="*/ 12138539 w 12138539"/>
              <a:gd name="connsiteY2" fmla="*/ 5082325 h 5161066"/>
              <a:gd name="connsiteX3" fmla="*/ 46702 w 12138539"/>
              <a:gd name="connsiteY3" fmla="*/ 5161066 h 5161066"/>
              <a:gd name="connsiteX4" fmla="*/ 0 w 12138539"/>
              <a:gd name="connsiteY4" fmla="*/ 0 h 5161066"/>
              <a:gd name="connsiteX0" fmla="*/ 163455 w 12301994"/>
              <a:gd name="connsiteY0" fmla="*/ 0 h 5161066"/>
              <a:gd name="connsiteX1" fmla="*/ 9219097 w 12301994"/>
              <a:gd name="connsiteY1" fmla="*/ 2988 h 5161066"/>
              <a:gd name="connsiteX2" fmla="*/ 12301994 w 12301994"/>
              <a:gd name="connsiteY2" fmla="*/ 5082325 h 5161066"/>
              <a:gd name="connsiteX3" fmla="*/ 0 w 12301994"/>
              <a:gd name="connsiteY3" fmla="*/ 5161066 h 5161066"/>
              <a:gd name="connsiteX4" fmla="*/ 163455 w 12301994"/>
              <a:gd name="connsiteY4" fmla="*/ 0 h 5161066"/>
              <a:gd name="connsiteX0" fmla="*/ 0 w 12138539"/>
              <a:gd name="connsiteY0" fmla="*/ 0 h 5184512"/>
              <a:gd name="connsiteX1" fmla="*/ 9055642 w 12138539"/>
              <a:gd name="connsiteY1" fmla="*/ 2988 h 5184512"/>
              <a:gd name="connsiteX2" fmla="*/ 12138539 w 12138539"/>
              <a:gd name="connsiteY2" fmla="*/ 5082325 h 5184512"/>
              <a:gd name="connsiteX3" fmla="*/ 23351 w 12138539"/>
              <a:gd name="connsiteY3" fmla="*/ 5184512 h 5184512"/>
              <a:gd name="connsiteX4" fmla="*/ 0 w 12138539"/>
              <a:gd name="connsiteY4" fmla="*/ 0 h 5184512"/>
              <a:gd name="connsiteX0" fmla="*/ 0 w 12249767"/>
              <a:gd name="connsiteY0" fmla="*/ 0 h 5184512"/>
              <a:gd name="connsiteX1" fmla="*/ 9055642 w 12249767"/>
              <a:gd name="connsiteY1" fmla="*/ 2988 h 5184512"/>
              <a:gd name="connsiteX2" fmla="*/ 12249767 w 12249767"/>
              <a:gd name="connsiteY2" fmla="*/ 5131187 h 5184512"/>
              <a:gd name="connsiteX3" fmla="*/ 23351 w 12249767"/>
              <a:gd name="connsiteY3" fmla="*/ 5184512 h 5184512"/>
              <a:gd name="connsiteX4" fmla="*/ 0 w 12249767"/>
              <a:gd name="connsiteY4" fmla="*/ 0 h 5184512"/>
              <a:gd name="connsiteX0" fmla="*/ 0 w 12249767"/>
              <a:gd name="connsiteY0" fmla="*/ 0 h 5131187"/>
              <a:gd name="connsiteX1" fmla="*/ 9055642 w 12249767"/>
              <a:gd name="connsiteY1" fmla="*/ 2988 h 5131187"/>
              <a:gd name="connsiteX2" fmla="*/ 12249767 w 12249767"/>
              <a:gd name="connsiteY2" fmla="*/ 5131187 h 5131187"/>
              <a:gd name="connsiteX3" fmla="*/ 72013 w 12249767"/>
              <a:gd name="connsiteY3" fmla="*/ 5051890 h 5131187"/>
              <a:gd name="connsiteX4" fmla="*/ 0 w 12249767"/>
              <a:gd name="connsiteY4" fmla="*/ 0 h 5131187"/>
              <a:gd name="connsiteX0" fmla="*/ 0 w 12249767"/>
              <a:gd name="connsiteY0" fmla="*/ 0 h 5135652"/>
              <a:gd name="connsiteX1" fmla="*/ 9055642 w 12249767"/>
              <a:gd name="connsiteY1" fmla="*/ 2988 h 5135652"/>
              <a:gd name="connsiteX2" fmla="*/ 12249767 w 12249767"/>
              <a:gd name="connsiteY2" fmla="*/ 5131187 h 5135652"/>
              <a:gd name="connsiteX3" fmla="*/ 65061 w 12249767"/>
              <a:gd name="connsiteY3" fmla="*/ 5135652 h 5135652"/>
              <a:gd name="connsiteX4" fmla="*/ 0 w 12249767"/>
              <a:gd name="connsiteY4" fmla="*/ 0 h 5135652"/>
              <a:gd name="connsiteX0" fmla="*/ 0 w 12256719"/>
              <a:gd name="connsiteY0" fmla="*/ 0 h 5163573"/>
              <a:gd name="connsiteX1" fmla="*/ 9062594 w 12256719"/>
              <a:gd name="connsiteY1" fmla="*/ 30909 h 5163573"/>
              <a:gd name="connsiteX2" fmla="*/ 12256719 w 12256719"/>
              <a:gd name="connsiteY2" fmla="*/ 5159108 h 5163573"/>
              <a:gd name="connsiteX3" fmla="*/ 72013 w 12256719"/>
              <a:gd name="connsiteY3" fmla="*/ 5163573 h 5163573"/>
              <a:gd name="connsiteX4" fmla="*/ 0 w 12256719"/>
              <a:gd name="connsiteY4" fmla="*/ 0 h 5163573"/>
              <a:gd name="connsiteX0" fmla="*/ 0 w 12256719"/>
              <a:gd name="connsiteY0" fmla="*/ 0 h 5163573"/>
              <a:gd name="connsiteX1" fmla="*/ 9055642 w 12256719"/>
              <a:gd name="connsiteY1" fmla="*/ 9969 h 5163573"/>
              <a:gd name="connsiteX2" fmla="*/ 12256719 w 12256719"/>
              <a:gd name="connsiteY2" fmla="*/ 5159108 h 5163573"/>
              <a:gd name="connsiteX3" fmla="*/ 72013 w 12256719"/>
              <a:gd name="connsiteY3" fmla="*/ 5163573 h 5163573"/>
              <a:gd name="connsiteX4" fmla="*/ 0 w 12256719"/>
              <a:gd name="connsiteY4" fmla="*/ 0 h 5163573"/>
              <a:gd name="connsiteX0" fmla="*/ 1053914 w 12184706"/>
              <a:gd name="connsiteY0" fmla="*/ 0 h 5163573"/>
              <a:gd name="connsiteX1" fmla="*/ 8983629 w 12184706"/>
              <a:gd name="connsiteY1" fmla="*/ 9969 h 5163573"/>
              <a:gd name="connsiteX2" fmla="*/ 12184706 w 12184706"/>
              <a:gd name="connsiteY2" fmla="*/ 5159108 h 5163573"/>
              <a:gd name="connsiteX3" fmla="*/ 0 w 12184706"/>
              <a:gd name="connsiteY3" fmla="*/ 5163573 h 5163573"/>
              <a:gd name="connsiteX4" fmla="*/ 1053914 w 12184706"/>
              <a:gd name="connsiteY4" fmla="*/ 0 h 5163573"/>
              <a:gd name="connsiteX0" fmla="*/ 0 w 11130792"/>
              <a:gd name="connsiteY0" fmla="*/ 0 h 5163573"/>
              <a:gd name="connsiteX1" fmla="*/ 7929715 w 11130792"/>
              <a:gd name="connsiteY1" fmla="*/ 9969 h 5163573"/>
              <a:gd name="connsiteX2" fmla="*/ 11130792 w 11130792"/>
              <a:gd name="connsiteY2" fmla="*/ 5159108 h 5163573"/>
              <a:gd name="connsiteX3" fmla="*/ 55456 w 11130792"/>
              <a:gd name="connsiteY3" fmla="*/ 5163573 h 5163573"/>
              <a:gd name="connsiteX4" fmla="*/ 0 w 11130792"/>
              <a:gd name="connsiteY4" fmla="*/ 0 h 5163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30792" h="5163573">
                <a:moveTo>
                  <a:pt x="0" y="0"/>
                </a:moveTo>
                <a:lnTo>
                  <a:pt x="7929715" y="9969"/>
                </a:lnTo>
                <a:lnTo>
                  <a:pt x="11130792" y="5159108"/>
                </a:lnTo>
                <a:lnTo>
                  <a:pt x="55456" y="5163573"/>
                </a:lnTo>
                <a:lnTo>
                  <a:pt x="0" y="0"/>
                </a:lnTo>
                <a:close/>
              </a:path>
            </a:pathLst>
          </a:custGeom>
          <a:solidFill>
            <a:srgbClr val="0036D3">
              <a:alpha val="8616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cxnSp>
        <p:nvCxnSpPr>
          <p:cNvPr id="7" name="Straight Connector 6">
            <a:extLst>
              <a:ext uri="{FF2B5EF4-FFF2-40B4-BE49-F238E27FC236}">
                <a16:creationId xmlns:a16="http://schemas.microsoft.com/office/drawing/2014/main" id="{5AAB8E9C-308D-2C45-A0ED-10FCA24427D3}"/>
              </a:ext>
            </a:extLst>
          </p:cNvPr>
          <p:cNvCxnSpPr>
            <a:cxnSpLocks/>
          </p:cNvCxnSpPr>
          <p:nvPr userDrawn="1"/>
        </p:nvCxnSpPr>
        <p:spPr>
          <a:xfrm>
            <a:off x="6807622" y="826270"/>
            <a:ext cx="1784192" cy="2875972"/>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CE5A332-4142-8E46-8ED5-A2D7356FD1CE}"/>
              </a:ext>
            </a:extLst>
          </p:cNvPr>
          <p:cNvCxnSpPr>
            <a:cxnSpLocks/>
          </p:cNvCxnSpPr>
          <p:nvPr userDrawn="1"/>
        </p:nvCxnSpPr>
        <p:spPr>
          <a:xfrm>
            <a:off x="1896413" y="826270"/>
            <a:ext cx="1784192" cy="2875972"/>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FB51956-F1A3-DC4A-BBF2-8A31D9CC9715}"/>
              </a:ext>
            </a:extLst>
          </p:cNvPr>
          <p:cNvCxnSpPr/>
          <p:nvPr userDrawn="1"/>
        </p:nvCxnSpPr>
        <p:spPr>
          <a:xfrm>
            <a:off x="4114691" y="4018627"/>
            <a:ext cx="0" cy="187452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C22943E-1728-354E-B41B-92ECC52EB283}"/>
              </a:ext>
            </a:extLst>
          </p:cNvPr>
          <p:cNvCxnSpPr/>
          <p:nvPr userDrawn="1"/>
        </p:nvCxnSpPr>
        <p:spPr>
          <a:xfrm>
            <a:off x="8025802" y="4018627"/>
            <a:ext cx="0" cy="187452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 Placeholder 2">
            <a:extLst>
              <a:ext uri="{FF2B5EF4-FFF2-40B4-BE49-F238E27FC236}">
                <a16:creationId xmlns:a16="http://schemas.microsoft.com/office/drawing/2014/main" id="{E34EFE22-9E1C-724A-92EA-FB82DA36E751}"/>
              </a:ext>
            </a:extLst>
          </p:cNvPr>
          <p:cNvSpPr>
            <a:spLocks noGrp="1"/>
          </p:cNvSpPr>
          <p:nvPr>
            <p:ph idx="10" hasCustomPrompt="1"/>
          </p:nvPr>
        </p:nvSpPr>
        <p:spPr>
          <a:xfrm>
            <a:off x="4363939" y="3890116"/>
            <a:ext cx="3430368" cy="2003031"/>
          </a:xfrm>
          <a:prstGeom prst="rect">
            <a:avLst/>
          </a:prstGeom>
        </p:spPr>
        <p:txBody>
          <a:bodyPr vert="horz" lIns="182843" tIns="91422" rIns="182843" bIns="91422" rtlCol="0">
            <a:normAutofit/>
          </a:bodyPr>
          <a:lstStyle>
            <a:lvl1pPr>
              <a:lnSpc>
                <a:spcPts val="2000"/>
              </a:lnSpc>
              <a:defRPr sz="1500" baseline="0">
                <a:latin typeface="Lato" panose="020F0502020204030203" pitchFamily="34" charset="77"/>
              </a:defRPr>
            </a:lvl1pPr>
            <a:lvl2pPr>
              <a:defRPr sz="1500" baseline="0">
                <a:latin typeface="Lato" panose="020F0502020204030203" pitchFamily="34" charset="77"/>
              </a:defRPr>
            </a:lvl2pPr>
            <a:lvl3pPr>
              <a:defRPr sz="1500" baseline="0">
                <a:latin typeface="Lato" panose="020F0502020204030203" pitchFamily="34" charset="77"/>
              </a:defRPr>
            </a:lvl3pPr>
            <a:lvl4pPr>
              <a:defRPr sz="1500" baseline="0">
                <a:latin typeface="Lato" panose="020F0502020204030203" pitchFamily="34" charset="77"/>
              </a:defRPr>
            </a:lvl4pPr>
            <a:lvl5pPr>
              <a:defRPr sz="1500" baseline="0">
                <a:latin typeface="Lato" panose="020F0502020204030203" pitchFamily="34" charset="77"/>
              </a:defRPr>
            </a:lvl5pPr>
          </a:lstStyle>
          <a:p>
            <a:pPr lvl="0"/>
            <a:r>
              <a:rPr lang="en-US"/>
              <a:t>Click to edit text</a:t>
            </a:r>
          </a:p>
        </p:txBody>
      </p:sp>
      <p:sp>
        <p:nvSpPr>
          <p:cNvPr id="18" name="Text Placeholder 2">
            <a:extLst>
              <a:ext uri="{FF2B5EF4-FFF2-40B4-BE49-F238E27FC236}">
                <a16:creationId xmlns:a16="http://schemas.microsoft.com/office/drawing/2014/main" id="{2349DB7B-F0A8-AB45-8DF0-7769F92FEE87}"/>
              </a:ext>
            </a:extLst>
          </p:cNvPr>
          <p:cNvSpPr>
            <a:spLocks noGrp="1"/>
          </p:cNvSpPr>
          <p:nvPr>
            <p:ph idx="11" hasCustomPrompt="1"/>
          </p:nvPr>
        </p:nvSpPr>
        <p:spPr>
          <a:xfrm>
            <a:off x="8300861" y="3890116"/>
            <a:ext cx="3430368" cy="2003031"/>
          </a:xfrm>
          <a:prstGeom prst="rect">
            <a:avLst/>
          </a:prstGeom>
        </p:spPr>
        <p:txBody>
          <a:bodyPr vert="horz" lIns="182843" tIns="91422" rIns="182843" bIns="91422" rtlCol="0">
            <a:normAutofit/>
          </a:bodyPr>
          <a:lstStyle>
            <a:lvl1pPr>
              <a:lnSpc>
                <a:spcPts val="2000"/>
              </a:lnSpc>
              <a:defRPr sz="1500" baseline="0">
                <a:latin typeface="Lato" panose="020F0502020204030203" pitchFamily="34" charset="77"/>
              </a:defRPr>
            </a:lvl1pPr>
            <a:lvl2pPr>
              <a:defRPr sz="1500" baseline="0">
                <a:latin typeface="Lato" panose="020F0502020204030203" pitchFamily="34" charset="77"/>
              </a:defRPr>
            </a:lvl2pPr>
            <a:lvl3pPr>
              <a:defRPr sz="1500" baseline="0">
                <a:latin typeface="Lato" panose="020F0502020204030203" pitchFamily="34" charset="77"/>
              </a:defRPr>
            </a:lvl3pPr>
            <a:lvl4pPr>
              <a:defRPr sz="1500" baseline="0">
                <a:latin typeface="Lato" panose="020F0502020204030203" pitchFamily="34" charset="77"/>
              </a:defRPr>
            </a:lvl4pPr>
            <a:lvl5pPr>
              <a:defRPr sz="1500" baseline="0">
                <a:latin typeface="Lato" panose="020F0502020204030203" pitchFamily="34" charset="77"/>
              </a:defRPr>
            </a:lvl5pPr>
          </a:lstStyle>
          <a:p>
            <a:pPr lvl="0"/>
            <a:r>
              <a:rPr lang="en-US"/>
              <a:t>Click to edit text</a:t>
            </a:r>
          </a:p>
        </p:txBody>
      </p:sp>
    </p:spTree>
    <p:extLst>
      <p:ext uri="{BB962C8B-B14F-4D97-AF65-F5344CB8AC3E}">
        <p14:creationId xmlns:p14="http://schemas.microsoft.com/office/powerpoint/2010/main" val="3356783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Content slide">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F7C1A3-B13C-42D4-BABD-21354D9B3E3B}"/>
              </a:ext>
            </a:extLst>
          </p:cNvPr>
          <p:cNvSpPr>
            <a:spLocks noGrp="1"/>
          </p:cNvSpPr>
          <p:nvPr>
            <p:ph type="title" hasCustomPrompt="1"/>
          </p:nvPr>
        </p:nvSpPr>
        <p:spPr>
          <a:xfrm>
            <a:off x="456844" y="365130"/>
            <a:ext cx="10475834" cy="565896"/>
          </a:xfrm>
          <a:prstGeom prst="rect">
            <a:avLst/>
          </a:prstGeom>
        </p:spPr>
        <p:txBody>
          <a:bodyPr vert="horz" lIns="182843" tIns="91422" rIns="182843" bIns="91422" rtlCol="0" anchor="t">
            <a:normAutofit/>
          </a:bodyPr>
          <a:lstStyle>
            <a:lvl1pPr>
              <a:defRPr sz="2750" baseline="0"/>
            </a:lvl1pPr>
          </a:lstStyle>
          <a:p>
            <a:r>
              <a:rPr lang="en-US"/>
              <a:t>Click to edit Title</a:t>
            </a:r>
          </a:p>
        </p:txBody>
      </p:sp>
      <p:sp>
        <p:nvSpPr>
          <p:cNvPr id="14" name="Text Placeholder 2">
            <a:extLst>
              <a:ext uri="{FF2B5EF4-FFF2-40B4-BE49-F238E27FC236}">
                <a16:creationId xmlns:a16="http://schemas.microsoft.com/office/drawing/2014/main" id="{8A3BA05E-ED24-8F46-B594-112CB2709386}"/>
              </a:ext>
            </a:extLst>
          </p:cNvPr>
          <p:cNvSpPr>
            <a:spLocks noGrp="1"/>
          </p:cNvSpPr>
          <p:nvPr>
            <p:ph idx="1" hasCustomPrompt="1"/>
          </p:nvPr>
        </p:nvSpPr>
        <p:spPr>
          <a:xfrm>
            <a:off x="456843" y="1512277"/>
            <a:ext cx="5101343" cy="4149969"/>
          </a:xfrm>
          <a:prstGeom prst="rect">
            <a:avLst/>
          </a:prstGeom>
        </p:spPr>
        <p:txBody>
          <a:bodyPr vert="horz" lIns="182843" tIns="91422" rIns="182843" bIns="91422" rtlCol="0">
            <a:normAutofit/>
          </a:bodyPr>
          <a:lstStyle>
            <a:lvl1pPr>
              <a:lnSpc>
                <a:spcPts val="2300"/>
              </a:lnSpc>
              <a:defRPr sz="1800" baseline="0">
                <a:solidFill>
                  <a:srgbClr val="000000"/>
                </a:solidFill>
                <a:latin typeface="Lato" panose="020F0502020204030203" pitchFamily="34" charset="77"/>
              </a:defRPr>
            </a:lvl1pPr>
            <a:lvl2pPr>
              <a:defRPr sz="1500" baseline="0">
                <a:latin typeface="Lato" panose="020F0502020204030203" pitchFamily="34" charset="77"/>
              </a:defRPr>
            </a:lvl2pPr>
            <a:lvl3pPr>
              <a:defRPr sz="1500" baseline="0">
                <a:latin typeface="Lato" panose="020F0502020204030203" pitchFamily="34" charset="77"/>
              </a:defRPr>
            </a:lvl3pPr>
            <a:lvl4pPr>
              <a:defRPr sz="1500" baseline="0">
                <a:latin typeface="Lato" panose="020F0502020204030203" pitchFamily="34" charset="77"/>
              </a:defRPr>
            </a:lvl4pPr>
            <a:lvl5pPr>
              <a:defRPr sz="1500" baseline="0">
                <a:latin typeface="Lato" panose="020F0502020204030203" pitchFamily="34" charset="77"/>
              </a:defRPr>
            </a:lvl5pPr>
          </a:lstStyle>
          <a:p>
            <a:pPr lvl="0"/>
            <a:r>
              <a:rPr lang="en-US"/>
              <a:t>Click to edit text</a:t>
            </a:r>
          </a:p>
          <a:p>
            <a:pPr lvl="0"/>
            <a:endParaRPr lang="en-US"/>
          </a:p>
        </p:txBody>
      </p:sp>
    </p:spTree>
    <p:extLst>
      <p:ext uri="{BB962C8B-B14F-4D97-AF65-F5344CB8AC3E}">
        <p14:creationId xmlns:p14="http://schemas.microsoft.com/office/powerpoint/2010/main" val="21071265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Content slid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D7C2CE81-536C-9B42-AAAA-88DECDC370D0}"/>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5351" r="18512" b="13357"/>
          <a:stretch/>
        </p:blipFill>
        <p:spPr>
          <a:xfrm>
            <a:off x="3641403" y="0"/>
            <a:ext cx="8550598" cy="6313161"/>
          </a:xfrm>
          <a:prstGeom prst="rect">
            <a:avLst/>
          </a:prstGeom>
        </p:spPr>
      </p:pic>
      <p:sp>
        <p:nvSpPr>
          <p:cNvPr id="14" name="Rectangle 7">
            <a:extLst>
              <a:ext uri="{FF2B5EF4-FFF2-40B4-BE49-F238E27FC236}">
                <a16:creationId xmlns:a16="http://schemas.microsoft.com/office/drawing/2014/main" id="{59A6AB0C-AFC8-0E41-94B9-6B712B96BE6B}"/>
              </a:ext>
            </a:extLst>
          </p:cNvPr>
          <p:cNvSpPr/>
          <p:nvPr userDrawn="1"/>
        </p:nvSpPr>
        <p:spPr>
          <a:xfrm>
            <a:off x="0" y="0"/>
            <a:ext cx="8715964" cy="6313161"/>
          </a:xfrm>
          <a:custGeom>
            <a:avLst/>
            <a:gdLst>
              <a:gd name="connsiteX0" fmla="*/ 0 w 17413357"/>
              <a:gd name="connsiteY0" fmla="*/ 0 h 12483548"/>
              <a:gd name="connsiteX1" fmla="*/ 17413357 w 17413357"/>
              <a:gd name="connsiteY1" fmla="*/ 0 h 12483548"/>
              <a:gd name="connsiteX2" fmla="*/ 17413357 w 17413357"/>
              <a:gd name="connsiteY2" fmla="*/ 12483548 h 12483548"/>
              <a:gd name="connsiteX3" fmla="*/ 0 w 17413357"/>
              <a:gd name="connsiteY3" fmla="*/ 12483548 h 12483548"/>
              <a:gd name="connsiteX4" fmla="*/ 0 w 17413357"/>
              <a:gd name="connsiteY4" fmla="*/ 0 h 12483548"/>
              <a:gd name="connsiteX0" fmla="*/ 0 w 17413357"/>
              <a:gd name="connsiteY0" fmla="*/ 0 h 12483548"/>
              <a:gd name="connsiteX1" fmla="*/ 9561442 w 17413357"/>
              <a:gd name="connsiteY1" fmla="*/ 19878 h 12483548"/>
              <a:gd name="connsiteX2" fmla="*/ 17413357 w 17413357"/>
              <a:gd name="connsiteY2" fmla="*/ 12483548 h 12483548"/>
              <a:gd name="connsiteX3" fmla="*/ 0 w 17413357"/>
              <a:gd name="connsiteY3" fmla="*/ 12483548 h 12483548"/>
              <a:gd name="connsiteX4" fmla="*/ 0 w 17413357"/>
              <a:gd name="connsiteY4" fmla="*/ 0 h 12483548"/>
              <a:gd name="connsiteX0" fmla="*/ 0 w 17373599"/>
              <a:gd name="connsiteY0" fmla="*/ 0 h 12483548"/>
              <a:gd name="connsiteX1" fmla="*/ 9561442 w 17373599"/>
              <a:gd name="connsiteY1" fmla="*/ 19878 h 12483548"/>
              <a:gd name="connsiteX2" fmla="*/ 17373599 w 17373599"/>
              <a:gd name="connsiteY2" fmla="*/ 12483548 h 12483548"/>
              <a:gd name="connsiteX3" fmla="*/ 0 w 17373599"/>
              <a:gd name="connsiteY3" fmla="*/ 12483548 h 12483548"/>
              <a:gd name="connsiteX4" fmla="*/ 0 w 17373599"/>
              <a:gd name="connsiteY4" fmla="*/ 0 h 1248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73599" h="12483548">
                <a:moveTo>
                  <a:pt x="0" y="0"/>
                </a:moveTo>
                <a:lnTo>
                  <a:pt x="9561442" y="19878"/>
                </a:lnTo>
                <a:lnTo>
                  <a:pt x="17373599" y="12483548"/>
                </a:lnTo>
                <a:lnTo>
                  <a:pt x="0" y="12483548"/>
                </a:lnTo>
                <a:lnTo>
                  <a:pt x="0" y="0"/>
                </a:lnTo>
                <a:close/>
              </a:path>
            </a:pathLst>
          </a:custGeom>
          <a:solidFill>
            <a:srgbClr val="1135C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cxnSp>
        <p:nvCxnSpPr>
          <p:cNvPr id="13" name="Straight Connector 12">
            <a:extLst>
              <a:ext uri="{FF2B5EF4-FFF2-40B4-BE49-F238E27FC236}">
                <a16:creationId xmlns:a16="http://schemas.microsoft.com/office/drawing/2014/main" id="{06513408-A320-7F40-9E48-41F289B1BCA6}"/>
              </a:ext>
            </a:extLst>
          </p:cNvPr>
          <p:cNvCxnSpPr>
            <a:cxnSpLocks/>
          </p:cNvCxnSpPr>
          <p:nvPr userDrawn="1"/>
        </p:nvCxnSpPr>
        <p:spPr>
          <a:xfrm>
            <a:off x="4768714" y="0"/>
            <a:ext cx="4308980" cy="687230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 Placeholder 2">
            <a:extLst>
              <a:ext uri="{FF2B5EF4-FFF2-40B4-BE49-F238E27FC236}">
                <a16:creationId xmlns:a16="http://schemas.microsoft.com/office/drawing/2014/main" id="{8E60CD54-7919-6940-9427-FA1B8D8168BD}"/>
              </a:ext>
            </a:extLst>
          </p:cNvPr>
          <p:cNvSpPr>
            <a:spLocks noGrp="1"/>
          </p:cNvSpPr>
          <p:nvPr>
            <p:ph idx="1" hasCustomPrompt="1"/>
          </p:nvPr>
        </p:nvSpPr>
        <p:spPr>
          <a:xfrm>
            <a:off x="456843" y="2193928"/>
            <a:ext cx="5639157" cy="3813467"/>
          </a:xfrm>
          <a:prstGeom prst="rect">
            <a:avLst/>
          </a:prstGeom>
        </p:spPr>
        <p:txBody>
          <a:bodyPr vert="horz" lIns="182843" tIns="91422" rIns="182843" bIns="91422" rtlCol="0">
            <a:normAutofit/>
          </a:bodyPr>
          <a:lstStyle>
            <a:lvl1pPr>
              <a:lnSpc>
                <a:spcPts val="2300"/>
              </a:lnSpc>
              <a:defRPr sz="1800" baseline="0">
                <a:solidFill>
                  <a:schemeClr val="bg1"/>
                </a:solidFill>
                <a:latin typeface="Lato" panose="020F0502020204030203" pitchFamily="34" charset="77"/>
              </a:defRPr>
            </a:lvl1pPr>
            <a:lvl2pPr>
              <a:defRPr sz="1500" baseline="0">
                <a:latin typeface="Lato" panose="020F0502020204030203" pitchFamily="34" charset="77"/>
              </a:defRPr>
            </a:lvl2pPr>
            <a:lvl3pPr>
              <a:defRPr sz="1500" baseline="0">
                <a:latin typeface="Lato" panose="020F0502020204030203" pitchFamily="34" charset="77"/>
              </a:defRPr>
            </a:lvl3pPr>
            <a:lvl4pPr>
              <a:defRPr sz="1500" baseline="0">
                <a:latin typeface="Lato" panose="020F0502020204030203" pitchFamily="34" charset="77"/>
              </a:defRPr>
            </a:lvl4pPr>
            <a:lvl5pPr>
              <a:defRPr sz="1500" baseline="0">
                <a:latin typeface="Lato" panose="020F0502020204030203" pitchFamily="34" charset="77"/>
              </a:defRPr>
            </a:lvl5pPr>
          </a:lstStyle>
          <a:p>
            <a:pPr lvl="0"/>
            <a:r>
              <a:rPr lang="en-US"/>
              <a:t>Click to edit text</a:t>
            </a:r>
          </a:p>
        </p:txBody>
      </p:sp>
      <p:sp>
        <p:nvSpPr>
          <p:cNvPr id="8" name="Title Placeholder 1">
            <a:extLst>
              <a:ext uri="{FF2B5EF4-FFF2-40B4-BE49-F238E27FC236}">
                <a16:creationId xmlns:a16="http://schemas.microsoft.com/office/drawing/2014/main" id="{483E4F2A-F44C-674F-90BB-3818F17C39D4}"/>
              </a:ext>
            </a:extLst>
          </p:cNvPr>
          <p:cNvSpPr>
            <a:spLocks noGrp="1"/>
          </p:cNvSpPr>
          <p:nvPr>
            <p:ph type="title" hasCustomPrompt="1"/>
          </p:nvPr>
        </p:nvSpPr>
        <p:spPr>
          <a:xfrm>
            <a:off x="456844" y="365130"/>
            <a:ext cx="3551996" cy="565896"/>
          </a:xfrm>
          <a:prstGeom prst="rect">
            <a:avLst/>
          </a:prstGeom>
        </p:spPr>
        <p:txBody>
          <a:bodyPr vert="horz" lIns="182843" tIns="91422" rIns="182843" bIns="91422" rtlCol="0" anchor="t">
            <a:normAutofit/>
          </a:bodyPr>
          <a:lstStyle>
            <a:lvl1pPr>
              <a:defRPr sz="2750" baseline="0">
                <a:solidFill>
                  <a:schemeClr val="bg1"/>
                </a:solidFill>
              </a:defRPr>
            </a:lvl1pPr>
          </a:lstStyle>
          <a:p>
            <a:r>
              <a:rPr lang="en-US"/>
              <a:t>Click to edit Title</a:t>
            </a:r>
          </a:p>
        </p:txBody>
      </p:sp>
    </p:spTree>
    <p:extLst>
      <p:ext uri="{BB962C8B-B14F-4D97-AF65-F5344CB8AC3E}">
        <p14:creationId xmlns:p14="http://schemas.microsoft.com/office/powerpoint/2010/main" val="41909891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7_Content slide">
    <p:spTree>
      <p:nvGrpSpPr>
        <p:cNvPr id="1" name=""/>
        <p:cNvGrpSpPr/>
        <p:nvPr/>
      </p:nvGrpSpPr>
      <p:grpSpPr>
        <a:xfrm>
          <a:off x="0" y="0"/>
          <a:ext cx="0" cy="0"/>
          <a:chOff x="0" y="0"/>
          <a:chExt cx="0" cy="0"/>
        </a:xfrm>
      </p:grpSpPr>
      <p:pic>
        <p:nvPicPr>
          <p:cNvPr id="5" name="Picture 4" descr="A person holding a blue fire extinguisher&#10;&#10;Description automatically generated">
            <a:extLst>
              <a:ext uri="{FF2B5EF4-FFF2-40B4-BE49-F238E27FC236}">
                <a16:creationId xmlns:a16="http://schemas.microsoft.com/office/drawing/2014/main" id="{0509AE0B-C230-67B0-247F-2506FF774067}"/>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t="1739" r="22874" b="7807"/>
          <a:stretch/>
        </p:blipFill>
        <p:spPr>
          <a:xfrm>
            <a:off x="3908430" y="0"/>
            <a:ext cx="8283570" cy="6313161"/>
          </a:xfrm>
          <a:prstGeom prst="rect">
            <a:avLst/>
          </a:prstGeom>
        </p:spPr>
      </p:pic>
      <p:sp>
        <p:nvSpPr>
          <p:cNvPr id="2" name="Rectangle 7">
            <a:extLst>
              <a:ext uri="{FF2B5EF4-FFF2-40B4-BE49-F238E27FC236}">
                <a16:creationId xmlns:a16="http://schemas.microsoft.com/office/drawing/2014/main" id="{45009576-267D-048A-62CB-9D23473A2A8D}"/>
              </a:ext>
            </a:extLst>
          </p:cNvPr>
          <p:cNvSpPr/>
          <p:nvPr userDrawn="1"/>
        </p:nvSpPr>
        <p:spPr>
          <a:xfrm>
            <a:off x="0" y="0"/>
            <a:ext cx="8715964" cy="6313161"/>
          </a:xfrm>
          <a:custGeom>
            <a:avLst/>
            <a:gdLst>
              <a:gd name="connsiteX0" fmla="*/ 0 w 17413357"/>
              <a:gd name="connsiteY0" fmla="*/ 0 h 12483548"/>
              <a:gd name="connsiteX1" fmla="*/ 17413357 w 17413357"/>
              <a:gd name="connsiteY1" fmla="*/ 0 h 12483548"/>
              <a:gd name="connsiteX2" fmla="*/ 17413357 w 17413357"/>
              <a:gd name="connsiteY2" fmla="*/ 12483548 h 12483548"/>
              <a:gd name="connsiteX3" fmla="*/ 0 w 17413357"/>
              <a:gd name="connsiteY3" fmla="*/ 12483548 h 12483548"/>
              <a:gd name="connsiteX4" fmla="*/ 0 w 17413357"/>
              <a:gd name="connsiteY4" fmla="*/ 0 h 12483548"/>
              <a:gd name="connsiteX0" fmla="*/ 0 w 17413357"/>
              <a:gd name="connsiteY0" fmla="*/ 0 h 12483548"/>
              <a:gd name="connsiteX1" fmla="*/ 9561442 w 17413357"/>
              <a:gd name="connsiteY1" fmla="*/ 19878 h 12483548"/>
              <a:gd name="connsiteX2" fmla="*/ 17413357 w 17413357"/>
              <a:gd name="connsiteY2" fmla="*/ 12483548 h 12483548"/>
              <a:gd name="connsiteX3" fmla="*/ 0 w 17413357"/>
              <a:gd name="connsiteY3" fmla="*/ 12483548 h 12483548"/>
              <a:gd name="connsiteX4" fmla="*/ 0 w 17413357"/>
              <a:gd name="connsiteY4" fmla="*/ 0 h 12483548"/>
              <a:gd name="connsiteX0" fmla="*/ 0 w 17373599"/>
              <a:gd name="connsiteY0" fmla="*/ 0 h 12483548"/>
              <a:gd name="connsiteX1" fmla="*/ 9561442 w 17373599"/>
              <a:gd name="connsiteY1" fmla="*/ 19878 h 12483548"/>
              <a:gd name="connsiteX2" fmla="*/ 17373599 w 17373599"/>
              <a:gd name="connsiteY2" fmla="*/ 12483548 h 12483548"/>
              <a:gd name="connsiteX3" fmla="*/ 0 w 17373599"/>
              <a:gd name="connsiteY3" fmla="*/ 12483548 h 12483548"/>
              <a:gd name="connsiteX4" fmla="*/ 0 w 17373599"/>
              <a:gd name="connsiteY4" fmla="*/ 0 h 1248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73599" h="12483548">
                <a:moveTo>
                  <a:pt x="0" y="0"/>
                </a:moveTo>
                <a:lnTo>
                  <a:pt x="9561442" y="19878"/>
                </a:lnTo>
                <a:lnTo>
                  <a:pt x="17373599" y="12483548"/>
                </a:lnTo>
                <a:lnTo>
                  <a:pt x="0" y="12483548"/>
                </a:lnTo>
                <a:lnTo>
                  <a:pt x="0" y="0"/>
                </a:lnTo>
                <a:close/>
              </a:path>
            </a:pathLst>
          </a:custGeom>
          <a:solidFill>
            <a:srgbClr val="1135C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cxnSp>
        <p:nvCxnSpPr>
          <p:cNvPr id="3" name="Straight Connector 2">
            <a:extLst>
              <a:ext uri="{FF2B5EF4-FFF2-40B4-BE49-F238E27FC236}">
                <a16:creationId xmlns:a16="http://schemas.microsoft.com/office/drawing/2014/main" id="{D8D47BB2-1DBD-4E87-C5D2-6982AF746BBA}"/>
              </a:ext>
            </a:extLst>
          </p:cNvPr>
          <p:cNvCxnSpPr>
            <a:cxnSpLocks/>
          </p:cNvCxnSpPr>
          <p:nvPr userDrawn="1"/>
        </p:nvCxnSpPr>
        <p:spPr>
          <a:xfrm>
            <a:off x="4775935" y="-9728"/>
            <a:ext cx="4320557" cy="6950855"/>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 Placeholder 2">
            <a:extLst>
              <a:ext uri="{FF2B5EF4-FFF2-40B4-BE49-F238E27FC236}">
                <a16:creationId xmlns:a16="http://schemas.microsoft.com/office/drawing/2014/main" id="{8E60CD54-7919-6940-9427-FA1B8D8168BD}"/>
              </a:ext>
            </a:extLst>
          </p:cNvPr>
          <p:cNvSpPr>
            <a:spLocks noGrp="1"/>
          </p:cNvSpPr>
          <p:nvPr>
            <p:ph idx="1" hasCustomPrompt="1"/>
          </p:nvPr>
        </p:nvSpPr>
        <p:spPr>
          <a:xfrm>
            <a:off x="456843" y="2193928"/>
            <a:ext cx="5639157" cy="3813467"/>
          </a:xfrm>
          <a:prstGeom prst="rect">
            <a:avLst/>
          </a:prstGeom>
        </p:spPr>
        <p:txBody>
          <a:bodyPr vert="horz" lIns="182843" tIns="91422" rIns="182843" bIns="91422" rtlCol="0">
            <a:normAutofit/>
          </a:bodyPr>
          <a:lstStyle>
            <a:lvl1pPr>
              <a:lnSpc>
                <a:spcPts val="2300"/>
              </a:lnSpc>
              <a:defRPr sz="1800" baseline="0">
                <a:solidFill>
                  <a:schemeClr val="bg1"/>
                </a:solidFill>
                <a:latin typeface="Lato" panose="020F0502020204030203" pitchFamily="34" charset="77"/>
              </a:defRPr>
            </a:lvl1pPr>
            <a:lvl2pPr>
              <a:defRPr sz="1500" baseline="0">
                <a:latin typeface="Lato" panose="020F0502020204030203" pitchFamily="34" charset="77"/>
              </a:defRPr>
            </a:lvl2pPr>
            <a:lvl3pPr>
              <a:defRPr sz="1500" baseline="0">
                <a:latin typeface="Lato" panose="020F0502020204030203" pitchFamily="34" charset="77"/>
              </a:defRPr>
            </a:lvl3pPr>
            <a:lvl4pPr>
              <a:defRPr sz="1500" baseline="0">
                <a:latin typeface="Lato" panose="020F0502020204030203" pitchFamily="34" charset="77"/>
              </a:defRPr>
            </a:lvl4pPr>
            <a:lvl5pPr>
              <a:defRPr sz="1500" baseline="0">
                <a:latin typeface="Lato" panose="020F0502020204030203" pitchFamily="34" charset="77"/>
              </a:defRPr>
            </a:lvl5pPr>
          </a:lstStyle>
          <a:p>
            <a:pPr lvl="0"/>
            <a:r>
              <a:rPr lang="en-US"/>
              <a:t>Click to edit text</a:t>
            </a:r>
          </a:p>
        </p:txBody>
      </p:sp>
      <p:sp>
        <p:nvSpPr>
          <p:cNvPr id="8" name="Title Placeholder 1">
            <a:extLst>
              <a:ext uri="{FF2B5EF4-FFF2-40B4-BE49-F238E27FC236}">
                <a16:creationId xmlns:a16="http://schemas.microsoft.com/office/drawing/2014/main" id="{0806C7E1-E335-B347-94CB-1283AF3029BD}"/>
              </a:ext>
            </a:extLst>
          </p:cNvPr>
          <p:cNvSpPr>
            <a:spLocks noGrp="1"/>
          </p:cNvSpPr>
          <p:nvPr>
            <p:ph type="title" hasCustomPrompt="1"/>
          </p:nvPr>
        </p:nvSpPr>
        <p:spPr>
          <a:xfrm>
            <a:off x="456844" y="365130"/>
            <a:ext cx="3551996" cy="565896"/>
          </a:xfrm>
          <a:prstGeom prst="rect">
            <a:avLst/>
          </a:prstGeom>
        </p:spPr>
        <p:txBody>
          <a:bodyPr vert="horz" lIns="182843" tIns="91422" rIns="182843" bIns="91422" rtlCol="0" anchor="t">
            <a:normAutofit/>
          </a:bodyPr>
          <a:lstStyle>
            <a:lvl1pPr>
              <a:defRPr sz="2750" baseline="0">
                <a:solidFill>
                  <a:schemeClr val="bg1"/>
                </a:solidFill>
              </a:defRPr>
            </a:lvl1pPr>
          </a:lstStyle>
          <a:p>
            <a:r>
              <a:rPr lang="en-US"/>
              <a:t>Click to edit Title</a:t>
            </a:r>
          </a:p>
        </p:txBody>
      </p:sp>
    </p:spTree>
    <p:extLst>
      <p:ext uri="{BB962C8B-B14F-4D97-AF65-F5344CB8AC3E}">
        <p14:creationId xmlns:p14="http://schemas.microsoft.com/office/powerpoint/2010/main" val="6666393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0_Content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09AE0B-C230-67B0-247F-2506FF774067}"/>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7435" t="2950" r="19535" b="2950"/>
          <a:stretch/>
        </p:blipFill>
        <p:spPr>
          <a:xfrm>
            <a:off x="4640327" y="-1"/>
            <a:ext cx="7551673" cy="6313161"/>
          </a:xfrm>
          <a:prstGeom prst="rect">
            <a:avLst/>
          </a:prstGeom>
        </p:spPr>
      </p:pic>
      <p:sp>
        <p:nvSpPr>
          <p:cNvPr id="2" name="Rectangle 7">
            <a:extLst>
              <a:ext uri="{FF2B5EF4-FFF2-40B4-BE49-F238E27FC236}">
                <a16:creationId xmlns:a16="http://schemas.microsoft.com/office/drawing/2014/main" id="{45009576-267D-048A-62CB-9D23473A2A8D}"/>
              </a:ext>
            </a:extLst>
          </p:cNvPr>
          <p:cNvSpPr/>
          <p:nvPr userDrawn="1"/>
        </p:nvSpPr>
        <p:spPr>
          <a:xfrm>
            <a:off x="0" y="0"/>
            <a:ext cx="8715964" cy="6313161"/>
          </a:xfrm>
          <a:custGeom>
            <a:avLst/>
            <a:gdLst>
              <a:gd name="connsiteX0" fmla="*/ 0 w 17413357"/>
              <a:gd name="connsiteY0" fmla="*/ 0 h 12483548"/>
              <a:gd name="connsiteX1" fmla="*/ 17413357 w 17413357"/>
              <a:gd name="connsiteY1" fmla="*/ 0 h 12483548"/>
              <a:gd name="connsiteX2" fmla="*/ 17413357 w 17413357"/>
              <a:gd name="connsiteY2" fmla="*/ 12483548 h 12483548"/>
              <a:gd name="connsiteX3" fmla="*/ 0 w 17413357"/>
              <a:gd name="connsiteY3" fmla="*/ 12483548 h 12483548"/>
              <a:gd name="connsiteX4" fmla="*/ 0 w 17413357"/>
              <a:gd name="connsiteY4" fmla="*/ 0 h 12483548"/>
              <a:gd name="connsiteX0" fmla="*/ 0 w 17413357"/>
              <a:gd name="connsiteY0" fmla="*/ 0 h 12483548"/>
              <a:gd name="connsiteX1" fmla="*/ 9561442 w 17413357"/>
              <a:gd name="connsiteY1" fmla="*/ 19878 h 12483548"/>
              <a:gd name="connsiteX2" fmla="*/ 17413357 w 17413357"/>
              <a:gd name="connsiteY2" fmla="*/ 12483548 h 12483548"/>
              <a:gd name="connsiteX3" fmla="*/ 0 w 17413357"/>
              <a:gd name="connsiteY3" fmla="*/ 12483548 h 12483548"/>
              <a:gd name="connsiteX4" fmla="*/ 0 w 17413357"/>
              <a:gd name="connsiteY4" fmla="*/ 0 h 12483548"/>
              <a:gd name="connsiteX0" fmla="*/ 0 w 17373599"/>
              <a:gd name="connsiteY0" fmla="*/ 0 h 12483548"/>
              <a:gd name="connsiteX1" fmla="*/ 9561442 w 17373599"/>
              <a:gd name="connsiteY1" fmla="*/ 19878 h 12483548"/>
              <a:gd name="connsiteX2" fmla="*/ 17373599 w 17373599"/>
              <a:gd name="connsiteY2" fmla="*/ 12483548 h 12483548"/>
              <a:gd name="connsiteX3" fmla="*/ 0 w 17373599"/>
              <a:gd name="connsiteY3" fmla="*/ 12483548 h 12483548"/>
              <a:gd name="connsiteX4" fmla="*/ 0 w 17373599"/>
              <a:gd name="connsiteY4" fmla="*/ 0 h 1248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73599" h="12483548">
                <a:moveTo>
                  <a:pt x="0" y="0"/>
                </a:moveTo>
                <a:lnTo>
                  <a:pt x="9561442" y="19878"/>
                </a:lnTo>
                <a:lnTo>
                  <a:pt x="17373599" y="12483548"/>
                </a:lnTo>
                <a:lnTo>
                  <a:pt x="0" y="12483548"/>
                </a:lnTo>
                <a:lnTo>
                  <a:pt x="0" y="0"/>
                </a:lnTo>
                <a:close/>
              </a:path>
            </a:pathLst>
          </a:custGeom>
          <a:solidFill>
            <a:srgbClr val="1135C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cxnSp>
        <p:nvCxnSpPr>
          <p:cNvPr id="3" name="Straight Connector 2">
            <a:extLst>
              <a:ext uri="{FF2B5EF4-FFF2-40B4-BE49-F238E27FC236}">
                <a16:creationId xmlns:a16="http://schemas.microsoft.com/office/drawing/2014/main" id="{D8D47BB2-1DBD-4E87-C5D2-6982AF746BBA}"/>
              </a:ext>
            </a:extLst>
          </p:cNvPr>
          <p:cNvCxnSpPr>
            <a:cxnSpLocks/>
          </p:cNvCxnSpPr>
          <p:nvPr userDrawn="1"/>
        </p:nvCxnSpPr>
        <p:spPr>
          <a:xfrm>
            <a:off x="4792917" y="4095"/>
            <a:ext cx="4286945" cy="6837158"/>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 Placeholder 2">
            <a:extLst>
              <a:ext uri="{FF2B5EF4-FFF2-40B4-BE49-F238E27FC236}">
                <a16:creationId xmlns:a16="http://schemas.microsoft.com/office/drawing/2014/main" id="{8E60CD54-7919-6940-9427-FA1B8D8168BD}"/>
              </a:ext>
            </a:extLst>
          </p:cNvPr>
          <p:cNvSpPr>
            <a:spLocks noGrp="1"/>
          </p:cNvSpPr>
          <p:nvPr>
            <p:ph idx="1" hasCustomPrompt="1"/>
          </p:nvPr>
        </p:nvSpPr>
        <p:spPr>
          <a:xfrm>
            <a:off x="456843" y="2193928"/>
            <a:ext cx="5639157" cy="3813467"/>
          </a:xfrm>
          <a:prstGeom prst="rect">
            <a:avLst/>
          </a:prstGeom>
        </p:spPr>
        <p:txBody>
          <a:bodyPr vert="horz" lIns="182843" tIns="91422" rIns="182843" bIns="91422" rtlCol="0">
            <a:normAutofit/>
          </a:bodyPr>
          <a:lstStyle>
            <a:lvl1pPr>
              <a:lnSpc>
                <a:spcPts val="2300"/>
              </a:lnSpc>
              <a:defRPr sz="1800" baseline="0">
                <a:solidFill>
                  <a:schemeClr val="bg1"/>
                </a:solidFill>
                <a:latin typeface="Lato" panose="020F0502020204030203" pitchFamily="34" charset="77"/>
              </a:defRPr>
            </a:lvl1pPr>
            <a:lvl2pPr>
              <a:defRPr sz="1500" baseline="0">
                <a:latin typeface="Lato" panose="020F0502020204030203" pitchFamily="34" charset="77"/>
              </a:defRPr>
            </a:lvl2pPr>
            <a:lvl3pPr>
              <a:defRPr sz="1500" baseline="0">
                <a:latin typeface="Lato" panose="020F0502020204030203" pitchFamily="34" charset="77"/>
              </a:defRPr>
            </a:lvl3pPr>
            <a:lvl4pPr>
              <a:defRPr sz="1500" baseline="0">
                <a:latin typeface="Lato" panose="020F0502020204030203" pitchFamily="34" charset="77"/>
              </a:defRPr>
            </a:lvl4pPr>
            <a:lvl5pPr>
              <a:defRPr sz="1500" baseline="0">
                <a:latin typeface="Lato" panose="020F0502020204030203" pitchFamily="34" charset="77"/>
              </a:defRPr>
            </a:lvl5pPr>
          </a:lstStyle>
          <a:p>
            <a:pPr lvl="0"/>
            <a:r>
              <a:rPr lang="en-US"/>
              <a:t>Click to edit text</a:t>
            </a:r>
          </a:p>
        </p:txBody>
      </p:sp>
      <p:sp>
        <p:nvSpPr>
          <p:cNvPr id="8" name="Title Placeholder 1">
            <a:extLst>
              <a:ext uri="{FF2B5EF4-FFF2-40B4-BE49-F238E27FC236}">
                <a16:creationId xmlns:a16="http://schemas.microsoft.com/office/drawing/2014/main" id="{0806C7E1-E335-B347-94CB-1283AF3029BD}"/>
              </a:ext>
            </a:extLst>
          </p:cNvPr>
          <p:cNvSpPr>
            <a:spLocks noGrp="1"/>
          </p:cNvSpPr>
          <p:nvPr>
            <p:ph type="title" hasCustomPrompt="1"/>
          </p:nvPr>
        </p:nvSpPr>
        <p:spPr>
          <a:xfrm>
            <a:off x="456844" y="365130"/>
            <a:ext cx="3551996" cy="565896"/>
          </a:xfrm>
          <a:prstGeom prst="rect">
            <a:avLst/>
          </a:prstGeom>
        </p:spPr>
        <p:txBody>
          <a:bodyPr vert="horz" lIns="182843" tIns="91422" rIns="182843" bIns="91422" rtlCol="0" anchor="t">
            <a:normAutofit/>
          </a:bodyPr>
          <a:lstStyle>
            <a:lvl1pPr>
              <a:defRPr sz="2750" baseline="0">
                <a:solidFill>
                  <a:schemeClr val="bg1"/>
                </a:solidFill>
              </a:defRPr>
            </a:lvl1pPr>
          </a:lstStyle>
          <a:p>
            <a:r>
              <a:rPr lang="en-US"/>
              <a:t>Click to edit Title</a:t>
            </a:r>
          </a:p>
        </p:txBody>
      </p:sp>
    </p:spTree>
    <p:extLst>
      <p:ext uri="{BB962C8B-B14F-4D97-AF65-F5344CB8AC3E}">
        <p14:creationId xmlns:p14="http://schemas.microsoft.com/office/powerpoint/2010/main" val="3469436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Big Image Placeholder">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2" y="0"/>
            <a:ext cx="6784407" cy="6858000"/>
          </a:xfrm>
          <a:effectLst/>
        </p:spPr>
        <p:txBody>
          <a:bodyPr>
            <a:normAutofit/>
          </a:bodyPr>
          <a:lstStyle>
            <a:lvl1pPr marL="0" indent="0">
              <a:buNone/>
              <a:defRPr sz="210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31389215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Content slide">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1D053834-4115-1648-B6B2-6825FCA55B7C}"/>
              </a:ext>
            </a:extLst>
          </p:cNvPr>
          <p:cNvSpPr>
            <a:spLocks noGrp="1"/>
          </p:cNvSpPr>
          <p:nvPr>
            <p:ph type="title" hasCustomPrompt="1"/>
          </p:nvPr>
        </p:nvSpPr>
        <p:spPr>
          <a:xfrm>
            <a:off x="456844" y="365130"/>
            <a:ext cx="10475834" cy="565896"/>
          </a:xfrm>
          <a:prstGeom prst="rect">
            <a:avLst/>
          </a:prstGeom>
        </p:spPr>
        <p:txBody>
          <a:bodyPr vert="horz" lIns="182843" tIns="91422" rIns="182843" bIns="91422" rtlCol="0" anchor="ctr">
            <a:normAutofit/>
          </a:bodyPr>
          <a:lstStyle>
            <a:lvl1pPr>
              <a:defRPr sz="2750" baseline="0"/>
            </a:lvl1pPr>
          </a:lstStyle>
          <a:p>
            <a:r>
              <a:rPr lang="en-US"/>
              <a:t>Click to edit Title</a:t>
            </a:r>
          </a:p>
        </p:txBody>
      </p:sp>
      <p:sp>
        <p:nvSpPr>
          <p:cNvPr id="5" name="Text Placeholder 2">
            <a:extLst>
              <a:ext uri="{FF2B5EF4-FFF2-40B4-BE49-F238E27FC236}">
                <a16:creationId xmlns:a16="http://schemas.microsoft.com/office/drawing/2014/main" id="{94EB0A7C-0822-EA4B-B39D-2418FDB9458E}"/>
              </a:ext>
            </a:extLst>
          </p:cNvPr>
          <p:cNvSpPr>
            <a:spLocks noGrp="1"/>
          </p:cNvSpPr>
          <p:nvPr>
            <p:ph idx="1" hasCustomPrompt="1"/>
          </p:nvPr>
        </p:nvSpPr>
        <p:spPr>
          <a:xfrm>
            <a:off x="456843" y="1512277"/>
            <a:ext cx="5101343" cy="4149969"/>
          </a:xfrm>
          <a:prstGeom prst="rect">
            <a:avLst/>
          </a:prstGeom>
        </p:spPr>
        <p:txBody>
          <a:bodyPr vert="horz" lIns="182843" tIns="91422" rIns="182843" bIns="91422" rtlCol="0">
            <a:normAutofit/>
          </a:bodyPr>
          <a:lstStyle>
            <a:lvl1pPr>
              <a:lnSpc>
                <a:spcPts val="2300"/>
              </a:lnSpc>
              <a:defRPr sz="1800" baseline="0">
                <a:solidFill>
                  <a:srgbClr val="000000"/>
                </a:solidFill>
                <a:latin typeface="Lato" panose="020F0502020204030203" pitchFamily="34" charset="77"/>
              </a:defRPr>
            </a:lvl1pPr>
            <a:lvl2pPr>
              <a:defRPr sz="1500" baseline="0">
                <a:latin typeface="Lato" panose="020F0502020204030203" pitchFamily="34" charset="77"/>
              </a:defRPr>
            </a:lvl2pPr>
            <a:lvl3pPr>
              <a:defRPr sz="1500" baseline="0">
                <a:latin typeface="Lato" panose="020F0502020204030203" pitchFamily="34" charset="77"/>
              </a:defRPr>
            </a:lvl3pPr>
            <a:lvl4pPr>
              <a:defRPr sz="1500" baseline="0">
                <a:latin typeface="Lato" panose="020F0502020204030203" pitchFamily="34" charset="77"/>
              </a:defRPr>
            </a:lvl4pPr>
            <a:lvl5pPr>
              <a:defRPr sz="1500" baseline="0">
                <a:latin typeface="Lato" panose="020F0502020204030203" pitchFamily="34" charset="77"/>
              </a:defRPr>
            </a:lvl5pPr>
          </a:lstStyle>
          <a:p>
            <a:pPr lvl="0"/>
            <a:r>
              <a:rPr lang="en-US"/>
              <a:t>Click to edit text</a:t>
            </a:r>
          </a:p>
          <a:p>
            <a:pPr lvl="0"/>
            <a:endParaRPr lang="en-US"/>
          </a:p>
        </p:txBody>
      </p:sp>
      <p:cxnSp>
        <p:nvCxnSpPr>
          <p:cNvPr id="6" name="Straight Connector 5">
            <a:extLst>
              <a:ext uri="{FF2B5EF4-FFF2-40B4-BE49-F238E27FC236}">
                <a16:creationId xmlns:a16="http://schemas.microsoft.com/office/drawing/2014/main" id="{B94E8246-7C4A-7A45-8659-2A02DA6A6A5D}"/>
              </a:ext>
            </a:extLst>
          </p:cNvPr>
          <p:cNvCxnSpPr>
            <a:cxnSpLocks/>
          </p:cNvCxnSpPr>
          <p:nvPr userDrawn="1"/>
        </p:nvCxnSpPr>
        <p:spPr>
          <a:xfrm>
            <a:off x="6068273" y="1776046"/>
            <a:ext cx="0" cy="3587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2">
            <a:extLst>
              <a:ext uri="{FF2B5EF4-FFF2-40B4-BE49-F238E27FC236}">
                <a16:creationId xmlns:a16="http://schemas.microsoft.com/office/drawing/2014/main" id="{E534E102-7545-264D-8769-4AD1C1B11164}"/>
              </a:ext>
            </a:extLst>
          </p:cNvPr>
          <p:cNvSpPr>
            <a:spLocks noGrp="1"/>
          </p:cNvSpPr>
          <p:nvPr>
            <p:ph idx="10" hasCustomPrompt="1"/>
          </p:nvPr>
        </p:nvSpPr>
        <p:spPr>
          <a:xfrm>
            <a:off x="6560294" y="1512277"/>
            <a:ext cx="5101343" cy="4149969"/>
          </a:xfrm>
          <a:prstGeom prst="rect">
            <a:avLst/>
          </a:prstGeom>
        </p:spPr>
        <p:txBody>
          <a:bodyPr vert="horz" lIns="182843" tIns="91422" rIns="182843" bIns="91422" rtlCol="0">
            <a:normAutofit/>
          </a:bodyPr>
          <a:lstStyle>
            <a:lvl1pPr marL="285750" indent="-285750">
              <a:lnSpc>
                <a:spcPts val="2300"/>
              </a:lnSpc>
              <a:buFont typeface="Arial" panose="020B0604020202020204" pitchFamily="34" charset="0"/>
              <a:buChar char="•"/>
              <a:defRPr sz="1800" baseline="0">
                <a:solidFill>
                  <a:srgbClr val="000000"/>
                </a:solidFill>
                <a:latin typeface="Lato" panose="020F0502020204030203" pitchFamily="34" charset="77"/>
              </a:defRPr>
            </a:lvl1pPr>
            <a:lvl2pPr>
              <a:defRPr sz="1500" baseline="0">
                <a:latin typeface="Lato" panose="020F0502020204030203" pitchFamily="34" charset="77"/>
              </a:defRPr>
            </a:lvl2pPr>
            <a:lvl3pPr>
              <a:defRPr sz="1500" baseline="0">
                <a:latin typeface="Lato" panose="020F0502020204030203" pitchFamily="34" charset="77"/>
              </a:defRPr>
            </a:lvl3pPr>
            <a:lvl4pPr>
              <a:defRPr sz="1500" baseline="0">
                <a:latin typeface="Lato" panose="020F0502020204030203" pitchFamily="34" charset="77"/>
              </a:defRPr>
            </a:lvl4pPr>
            <a:lvl5pPr>
              <a:defRPr sz="1500" baseline="0">
                <a:latin typeface="Lato" panose="020F0502020204030203" pitchFamily="34" charset="77"/>
              </a:defRPr>
            </a:lvl5pPr>
          </a:lstStyle>
          <a:p>
            <a:pPr lvl="0"/>
            <a:r>
              <a:rPr lang="en-US"/>
              <a:t>Click to add bullets</a:t>
            </a:r>
          </a:p>
          <a:p>
            <a:pPr lvl="0"/>
            <a:r>
              <a:rPr lang="en-US"/>
              <a:t>Click to add bullets</a:t>
            </a:r>
          </a:p>
          <a:p>
            <a:pPr lvl="0"/>
            <a:r>
              <a:rPr lang="en-US"/>
              <a:t>Click to add bullets</a:t>
            </a:r>
          </a:p>
          <a:p>
            <a:pPr lvl="0"/>
            <a:endParaRPr lang="en-US"/>
          </a:p>
        </p:txBody>
      </p:sp>
    </p:spTree>
    <p:extLst>
      <p:ext uri="{BB962C8B-B14F-4D97-AF65-F5344CB8AC3E}">
        <p14:creationId xmlns:p14="http://schemas.microsoft.com/office/powerpoint/2010/main" val="34857651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_Content slide">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1D053834-4115-1648-B6B2-6825FCA55B7C}"/>
              </a:ext>
            </a:extLst>
          </p:cNvPr>
          <p:cNvSpPr>
            <a:spLocks noGrp="1"/>
          </p:cNvSpPr>
          <p:nvPr>
            <p:ph type="title" hasCustomPrompt="1"/>
          </p:nvPr>
        </p:nvSpPr>
        <p:spPr>
          <a:xfrm>
            <a:off x="456844" y="365130"/>
            <a:ext cx="10475834" cy="565896"/>
          </a:xfrm>
          <a:prstGeom prst="rect">
            <a:avLst/>
          </a:prstGeom>
        </p:spPr>
        <p:txBody>
          <a:bodyPr vert="horz" lIns="182843" tIns="91422" rIns="182843" bIns="91422" rtlCol="0" anchor="ctr">
            <a:normAutofit/>
          </a:bodyPr>
          <a:lstStyle>
            <a:lvl1pPr>
              <a:defRPr sz="2750" baseline="0"/>
            </a:lvl1pPr>
          </a:lstStyle>
          <a:p>
            <a:r>
              <a:rPr lang="en-US"/>
              <a:t>Click to edit Title</a:t>
            </a:r>
          </a:p>
        </p:txBody>
      </p:sp>
      <p:sp>
        <p:nvSpPr>
          <p:cNvPr id="5" name="Text Placeholder 2">
            <a:extLst>
              <a:ext uri="{FF2B5EF4-FFF2-40B4-BE49-F238E27FC236}">
                <a16:creationId xmlns:a16="http://schemas.microsoft.com/office/drawing/2014/main" id="{94EB0A7C-0822-EA4B-B39D-2418FDB9458E}"/>
              </a:ext>
            </a:extLst>
          </p:cNvPr>
          <p:cNvSpPr>
            <a:spLocks noGrp="1"/>
          </p:cNvSpPr>
          <p:nvPr>
            <p:ph idx="1" hasCustomPrompt="1"/>
          </p:nvPr>
        </p:nvSpPr>
        <p:spPr>
          <a:xfrm>
            <a:off x="1224799" y="1708818"/>
            <a:ext cx="5036955" cy="755907"/>
          </a:xfrm>
          <a:prstGeom prst="rect">
            <a:avLst/>
          </a:prstGeom>
        </p:spPr>
        <p:txBody>
          <a:bodyPr vert="horz" lIns="182843" tIns="91422" rIns="182843" bIns="91422" rtlCol="0">
            <a:normAutofit/>
          </a:bodyPr>
          <a:lstStyle>
            <a:lvl1pPr>
              <a:lnSpc>
                <a:spcPts val="2300"/>
              </a:lnSpc>
              <a:defRPr sz="1800" baseline="0">
                <a:solidFill>
                  <a:srgbClr val="000000"/>
                </a:solidFill>
                <a:latin typeface="Lato" panose="020F0502020204030203" pitchFamily="34" charset="77"/>
              </a:defRPr>
            </a:lvl1pPr>
            <a:lvl2pPr>
              <a:defRPr sz="1500" baseline="0">
                <a:latin typeface="Lato" panose="020F0502020204030203" pitchFamily="34" charset="77"/>
              </a:defRPr>
            </a:lvl2pPr>
            <a:lvl3pPr>
              <a:defRPr sz="1500" baseline="0">
                <a:latin typeface="Lato" panose="020F0502020204030203" pitchFamily="34" charset="77"/>
              </a:defRPr>
            </a:lvl3pPr>
            <a:lvl4pPr>
              <a:defRPr sz="1500" baseline="0">
                <a:latin typeface="Lato" panose="020F0502020204030203" pitchFamily="34" charset="77"/>
              </a:defRPr>
            </a:lvl4pPr>
            <a:lvl5pPr>
              <a:defRPr sz="1500" baseline="0">
                <a:latin typeface="Lato" panose="020F0502020204030203" pitchFamily="34" charset="77"/>
              </a:defRPr>
            </a:lvl5pPr>
          </a:lstStyle>
          <a:p>
            <a:pPr lvl="0"/>
            <a:r>
              <a:rPr lang="en-US"/>
              <a:t>Click to edit text</a:t>
            </a:r>
          </a:p>
          <a:p>
            <a:pPr lvl="0"/>
            <a:endParaRPr lang="en-US"/>
          </a:p>
        </p:txBody>
      </p:sp>
      <p:sp>
        <p:nvSpPr>
          <p:cNvPr id="20" name="Picture Placeholder 1">
            <a:extLst>
              <a:ext uri="{FF2B5EF4-FFF2-40B4-BE49-F238E27FC236}">
                <a16:creationId xmlns:a16="http://schemas.microsoft.com/office/drawing/2014/main" id="{DF0FCCF3-8672-C941-A32C-642AB3CBFBC8}"/>
              </a:ext>
            </a:extLst>
          </p:cNvPr>
          <p:cNvSpPr>
            <a:spLocks noGrp="1"/>
          </p:cNvSpPr>
          <p:nvPr>
            <p:ph type="pic" sz="quarter" idx="13"/>
          </p:nvPr>
        </p:nvSpPr>
        <p:spPr>
          <a:xfrm>
            <a:off x="6682564" y="1664235"/>
            <a:ext cx="4803181" cy="4231382"/>
          </a:xfrm>
        </p:spPr>
      </p:sp>
      <p:sp>
        <p:nvSpPr>
          <p:cNvPr id="21" name="Text Placeholder 2">
            <a:extLst>
              <a:ext uri="{FF2B5EF4-FFF2-40B4-BE49-F238E27FC236}">
                <a16:creationId xmlns:a16="http://schemas.microsoft.com/office/drawing/2014/main" id="{C6578535-AFA3-944B-81CF-E79B435B2254}"/>
              </a:ext>
            </a:extLst>
          </p:cNvPr>
          <p:cNvSpPr>
            <a:spLocks noGrp="1"/>
          </p:cNvSpPr>
          <p:nvPr>
            <p:ph idx="14" hasCustomPrompt="1"/>
          </p:nvPr>
        </p:nvSpPr>
        <p:spPr>
          <a:xfrm>
            <a:off x="1224799" y="2851818"/>
            <a:ext cx="5036955" cy="755907"/>
          </a:xfrm>
          <a:prstGeom prst="rect">
            <a:avLst/>
          </a:prstGeom>
        </p:spPr>
        <p:txBody>
          <a:bodyPr vert="horz" lIns="182843" tIns="91422" rIns="182843" bIns="91422" rtlCol="0">
            <a:normAutofit/>
          </a:bodyPr>
          <a:lstStyle>
            <a:lvl1pPr>
              <a:lnSpc>
                <a:spcPts val="2300"/>
              </a:lnSpc>
              <a:defRPr sz="1800" baseline="0">
                <a:solidFill>
                  <a:srgbClr val="000000"/>
                </a:solidFill>
                <a:latin typeface="Lato" panose="020F0502020204030203" pitchFamily="34" charset="77"/>
              </a:defRPr>
            </a:lvl1pPr>
            <a:lvl2pPr>
              <a:defRPr sz="1500" baseline="0">
                <a:latin typeface="Lato" panose="020F0502020204030203" pitchFamily="34" charset="77"/>
              </a:defRPr>
            </a:lvl2pPr>
            <a:lvl3pPr>
              <a:defRPr sz="1500" baseline="0">
                <a:latin typeface="Lato" panose="020F0502020204030203" pitchFamily="34" charset="77"/>
              </a:defRPr>
            </a:lvl3pPr>
            <a:lvl4pPr>
              <a:defRPr sz="1500" baseline="0">
                <a:latin typeface="Lato" panose="020F0502020204030203" pitchFamily="34" charset="77"/>
              </a:defRPr>
            </a:lvl4pPr>
            <a:lvl5pPr>
              <a:defRPr sz="1500" baseline="0">
                <a:latin typeface="Lato" panose="020F0502020204030203" pitchFamily="34" charset="77"/>
              </a:defRPr>
            </a:lvl5pPr>
          </a:lstStyle>
          <a:p>
            <a:pPr lvl="0"/>
            <a:r>
              <a:rPr lang="en-US"/>
              <a:t>Click to edit text</a:t>
            </a:r>
          </a:p>
          <a:p>
            <a:pPr lvl="0"/>
            <a:endParaRPr lang="en-US"/>
          </a:p>
        </p:txBody>
      </p:sp>
      <p:sp>
        <p:nvSpPr>
          <p:cNvPr id="22" name="Text Placeholder 2">
            <a:extLst>
              <a:ext uri="{FF2B5EF4-FFF2-40B4-BE49-F238E27FC236}">
                <a16:creationId xmlns:a16="http://schemas.microsoft.com/office/drawing/2014/main" id="{2E80FDE0-00EA-BF4D-AB8B-BBF3365A9BE4}"/>
              </a:ext>
            </a:extLst>
          </p:cNvPr>
          <p:cNvSpPr>
            <a:spLocks noGrp="1"/>
          </p:cNvSpPr>
          <p:nvPr>
            <p:ph idx="15" hasCustomPrompt="1"/>
          </p:nvPr>
        </p:nvSpPr>
        <p:spPr>
          <a:xfrm>
            <a:off x="1224799" y="4012403"/>
            <a:ext cx="5036955" cy="755907"/>
          </a:xfrm>
          <a:prstGeom prst="rect">
            <a:avLst/>
          </a:prstGeom>
        </p:spPr>
        <p:txBody>
          <a:bodyPr vert="horz" lIns="182843" tIns="91422" rIns="182843" bIns="91422" rtlCol="0">
            <a:normAutofit/>
          </a:bodyPr>
          <a:lstStyle>
            <a:lvl1pPr>
              <a:lnSpc>
                <a:spcPts val="2300"/>
              </a:lnSpc>
              <a:defRPr sz="1800" baseline="0">
                <a:solidFill>
                  <a:srgbClr val="000000"/>
                </a:solidFill>
                <a:latin typeface="Lato" panose="020F0502020204030203" pitchFamily="34" charset="77"/>
              </a:defRPr>
            </a:lvl1pPr>
            <a:lvl2pPr>
              <a:defRPr sz="1500" baseline="0">
                <a:latin typeface="Lato" panose="020F0502020204030203" pitchFamily="34" charset="77"/>
              </a:defRPr>
            </a:lvl2pPr>
            <a:lvl3pPr>
              <a:defRPr sz="1500" baseline="0">
                <a:latin typeface="Lato" panose="020F0502020204030203" pitchFamily="34" charset="77"/>
              </a:defRPr>
            </a:lvl3pPr>
            <a:lvl4pPr>
              <a:defRPr sz="1500" baseline="0">
                <a:latin typeface="Lato" panose="020F0502020204030203" pitchFamily="34" charset="77"/>
              </a:defRPr>
            </a:lvl4pPr>
            <a:lvl5pPr>
              <a:defRPr sz="1500" baseline="0">
                <a:latin typeface="Lato" panose="020F0502020204030203" pitchFamily="34" charset="77"/>
              </a:defRPr>
            </a:lvl5pPr>
          </a:lstStyle>
          <a:p>
            <a:pPr lvl="0"/>
            <a:r>
              <a:rPr lang="en-US"/>
              <a:t>Click to edit text</a:t>
            </a:r>
          </a:p>
          <a:p>
            <a:pPr lvl="0"/>
            <a:endParaRPr lang="en-US"/>
          </a:p>
        </p:txBody>
      </p:sp>
      <p:sp>
        <p:nvSpPr>
          <p:cNvPr id="23" name="Text Placeholder 2">
            <a:extLst>
              <a:ext uri="{FF2B5EF4-FFF2-40B4-BE49-F238E27FC236}">
                <a16:creationId xmlns:a16="http://schemas.microsoft.com/office/drawing/2014/main" id="{29B0E0A4-5F7A-0C41-9111-BF33F42E7A2B}"/>
              </a:ext>
            </a:extLst>
          </p:cNvPr>
          <p:cNvSpPr>
            <a:spLocks noGrp="1"/>
          </p:cNvSpPr>
          <p:nvPr>
            <p:ph idx="16" hasCustomPrompt="1"/>
          </p:nvPr>
        </p:nvSpPr>
        <p:spPr>
          <a:xfrm>
            <a:off x="1224799" y="5190572"/>
            <a:ext cx="5036955" cy="755907"/>
          </a:xfrm>
          <a:prstGeom prst="rect">
            <a:avLst/>
          </a:prstGeom>
        </p:spPr>
        <p:txBody>
          <a:bodyPr vert="horz" lIns="182843" tIns="91422" rIns="182843" bIns="91422" rtlCol="0">
            <a:normAutofit/>
          </a:bodyPr>
          <a:lstStyle>
            <a:lvl1pPr>
              <a:lnSpc>
                <a:spcPts val="2300"/>
              </a:lnSpc>
              <a:defRPr sz="1800" baseline="0">
                <a:solidFill>
                  <a:srgbClr val="000000"/>
                </a:solidFill>
                <a:latin typeface="Lato" panose="020F0502020204030203" pitchFamily="34" charset="77"/>
              </a:defRPr>
            </a:lvl1pPr>
            <a:lvl2pPr>
              <a:defRPr sz="1500" baseline="0">
                <a:latin typeface="Lato" panose="020F0502020204030203" pitchFamily="34" charset="77"/>
              </a:defRPr>
            </a:lvl2pPr>
            <a:lvl3pPr>
              <a:defRPr sz="1500" baseline="0">
                <a:latin typeface="Lato" panose="020F0502020204030203" pitchFamily="34" charset="77"/>
              </a:defRPr>
            </a:lvl3pPr>
            <a:lvl4pPr>
              <a:defRPr sz="1500" baseline="0">
                <a:latin typeface="Lato" panose="020F0502020204030203" pitchFamily="34" charset="77"/>
              </a:defRPr>
            </a:lvl4pPr>
            <a:lvl5pPr>
              <a:defRPr sz="1500" baseline="0">
                <a:latin typeface="Lato" panose="020F0502020204030203" pitchFamily="34" charset="77"/>
              </a:defRPr>
            </a:lvl5pPr>
          </a:lstStyle>
          <a:p>
            <a:pPr lvl="0"/>
            <a:r>
              <a:rPr lang="en-US"/>
              <a:t>Click to edit text</a:t>
            </a:r>
          </a:p>
          <a:p>
            <a:pPr lvl="0"/>
            <a:endParaRPr lang="en-US"/>
          </a:p>
        </p:txBody>
      </p:sp>
      <p:sp>
        <p:nvSpPr>
          <p:cNvPr id="18" name="Text Placeholder 2">
            <a:extLst>
              <a:ext uri="{FF2B5EF4-FFF2-40B4-BE49-F238E27FC236}">
                <a16:creationId xmlns:a16="http://schemas.microsoft.com/office/drawing/2014/main" id="{1AD7067A-C951-5B49-8193-7CCC188251E7}"/>
              </a:ext>
            </a:extLst>
          </p:cNvPr>
          <p:cNvSpPr>
            <a:spLocks noGrp="1"/>
          </p:cNvSpPr>
          <p:nvPr>
            <p:ph idx="17" hasCustomPrompt="1"/>
          </p:nvPr>
        </p:nvSpPr>
        <p:spPr>
          <a:xfrm>
            <a:off x="1224799" y="1339168"/>
            <a:ext cx="5036955" cy="368994"/>
          </a:xfrm>
          <a:prstGeom prst="rect">
            <a:avLst/>
          </a:prstGeom>
        </p:spPr>
        <p:txBody>
          <a:bodyPr vert="horz" lIns="182843" tIns="91422" rIns="182843" bIns="91422" rtlCol="0">
            <a:normAutofit/>
          </a:bodyPr>
          <a:lstStyle>
            <a:lvl1pPr>
              <a:lnSpc>
                <a:spcPts val="2300"/>
              </a:lnSpc>
              <a:defRPr sz="1800" b="1" baseline="0">
                <a:solidFill>
                  <a:srgbClr val="000000"/>
                </a:solidFill>
                <a:latin typeface="Montserrat" pitchFamily="2" charset="77"/>
              </a:defRPr>
            </a:lvl1pPr>
            <a:lvl2pPr>
              <a:defRPr sz="1500" baseline="0">
                <a:latin typeface="Lato" panose="020F0502020204030203" pitchFamily="34" charset="77"/>
              </a:defRPr>
            </a:lvl2pPr>
            <a:lvl3pPr>
              <a:defRPr sz="1500" baseline="0">
                <a:latin typeface="Lato" panose="020F0502020204030203" pitchFamily="34" charset="77"/>
              </a:defRPr>
            </a:lvl3pPr>
            <a:lvl4pPr>
              <a:defRPr sz="1500" baseline="0">
                <a:latin typeface="Lato" panose="020F0502020204030203" pitchFamily="34" charset="77"/>
              </a:defRPr>
            </a:lvl4pPr>
            <a:lvl5pPr>
              <a:defRPr sz="1500" baseline="0">
                <a:latin typeface="Lato" panose="020F0502020204030203" pitchFamily="34" charset="77"/>
              </a:defRPr>
            </a:lvl5pPr>
          </a:lstStyle>
          <a:p>
            <a:pPr lvl="0"/>
            <a:r>
              <a:rPr lang="en-US"/>
              <a:t>Element one</a:t>
            </a:r>
          </a:p>
          <a:p>
            <a:pPr lvl="0"/>
            <a:endParaRPr lang="en-US"/>
          </a:p>
        </p:txBody>
      </p:sp>
      <p:sp>
        <p:nvSpPr>
          <p:cNvPr id="24" name="Text Placeholder 2">
            <a:extLst>
              <a:ext uri="{FF2B5EF4-FFF2-40B4-BE49-F238E27FC236}">
                <a16:creationId xmlns:a16="http://schemas.microsoft.com/office/drawing/2014/main" id="{D354A6B8-BB8C-E948-A637-FEA0108AB536}"/>
              </a:ext>
            </a:extLst>
          </p:cNvPr>
          <p:cNvSpPr>
            <a:spLocks noGrp="1"/>
          </p:cNvSpPr>
          <p:nvPr>
            <p:ph idx="18" hasCustomPrompt="1"/>
          </p:nvPr>
        </p:nvSpPr>
        <p:spPr>
          <a:xfrm>
            <a:off x="1224799" y="2457849"/>
            <a:ext cx="5036955" cy="368994"/>
          </a:xfrm>
          <a:prstGeom prst="rect">
            <a:avLst/>
          </a:prstGeom>
        </p:spPr>
        <p:txBody>
          <a:bodyPr vert="horz" lIns="182843" tIns="91422" rIns="182843" bIns="91422" rtlCol="0">
            <a:normAutofit/>
          </a:bodyPr>
          <a:lstStyle>
            <a:lvl1pPr>
              <a:lnSpc>
                <a:spcPts val="2300"/>
              </a:lnSpc>
              <a:defRPr sz="1800" b="1" baseline="0">
                <a:solidFill>
                  <a:srgbClr val="000000"/>
                </a:solidFill>
                <a:latin typeface="Montserrat" pitchFamily="2" charset="77"/>
              </a:defRPr>
            </a:lvl1pPr>
            <a:lvl2pPr>
              <a:defRPr sz="1500" baseline="0">
                <a:latin typeface="Lato" panose="020F0502020204030203" pitchFamily="34" charset="77"/>
              </a:defRPr>
            </a:lvl2pPr>
            <a:lvl3pPr>
              <a:defRPr sz="1500" baseline="0">
                <a:latin typeface="Lato" panose="020F0502020204030203" pitchFamily="34" charset="77"/>
              </a:defRPr>
            </a:lvl3pPr>
            <a:lvl4pPr>
              <a:defRPr sz="1500" baseline="0">
                <a:latin typeface="Lato" panose="020F0502020204030203" pitchFamily="34" charset="77"/>
              </a:defRPr>
            </a:lvl4pPr>
            <a:lvl5pPr>
              <a:defRPr sz="1500" baseline="0">
                <a:latin typeface="Lato" panose="020F0502020204030203" pitchFamily="34" charset="77"/>
              </a:defRPr>
            </a:lvl5pPr>
          </a:lstStyle>
          <a:p>
            <a:pPr lvl="0"/>
            <a:r>
              <a:rPr lang="en-US"/>
              <a:t>Element two</a:t>
            </a:r>
          </a:p>
          <a:p>
            <a:pPr lvl="0"/>
            <a:endParaRPr lang="en-US"/>
          </a:p>
        </p:txBody>
      </p:sp>
      <p:sp>
        <p:nvSpPr>
          <p:cNvPr id="25" name="Text Placeholder 2">
            <a:extLst>
              <a:ext uri="{FF2B5EF4-FFF2-40B4-BE49-F238E27FC236}">
                <a16:creationId xmlns:a16="http://schemas.microsoft.com/office/drawing/2014/main" id="{D2CA42CF-C61C-4647-8DE5-D21CA8FBDC86}"/>
              </a:ext>
            </a:extLst>
          </p:cNvPr>
          <p:cNvSpPr>
            <a:spLocks noGrp="1"/>
          </p:cNvSpPr>
          <p:nvPr>
            <p:ph idx="19" hasCustomPrompt="1"/>
          </p:nvPr>
        </p:nvSpPr>
        <p:spPr>
          <a:xfrm>
            <a:off x="1224799" y="3634895"/>
            <a:ext cx="5036955" cy="368994"/>
          </a:xfrm>
          <a:prstGeom prst="rect">
            <a:avLst/>
          </a:prstGeom>
        </p:spPr>
        <p:txBody>
          <a:bodyPr vert="horz" lIns="182843" tIns="91422" rIns="182843" bIns="91422" rtlCol="0">
            <a:normAutofit/>
          </a:bodyPr>
          <a:lstStyle>
            <a:lvl1pPr>
              <a:lnSpc>
                <a:spcPts val="2300"/>
              </a:lnSpc>
              <a:defRPr sz="1800" b="1" baseline="0">
                <a:solidFill>
                  <a:srgbClr val="000000"/>
                </a:solidFill>
                <a:latin typeface="Montserrat" pitchFamily="2" charset="77"/>
              </a:defRPr>
            </a:lvl1pPr>
            <a:lvl2pPr>
              <a:defRPr sz="1500" baseline="0">
                <a:latin typeface="Lato" panose="020F0502020204030203" pitchFamily="34" charset="77"/>
              </a:defRPr>
            </a:lvl2pPr>
            <a:lvl3pPr>
              <a:defRPr sz="1500" baseline="0">
                <a:latin typeface="Lato" panose="020F0502020204030203" pitchFamily="34" charset="77"/>
              </a:defRPr>
            </a:lvl3pPr>
            <a:lvl4pPr>
              <a:defRPr sz="1500" baseline="0">
                <a:latin typeface="Lato" panose="020F0502020204030203" pitchFamily="34" charset="77"/>
              </a:defRPr>
            </a:lvl4pPr>
            <a:lvl5pPr>
              <a:defRPr sz="1500" baseline="0">
                <a:latin typeface="Lato" panose="020F0502020204030203" pitchFamily="34" charset="77"/>
              </a:defRPr>
            </a:lvl5pPr>
          </a:lstStyle>
          <a:p>
            <a:pPr lvl="0"/>
            <a:r>
              <a:rPr lang="en-US"/>
              <a:t>Element three</a:t>
            </a:r>
          </a:p>
          <a:p>
            <a:pPr lvl="0"/>
            <a:endParaRPr lang="en-US"/>
          </a:p>
        </p:txBody>
      </p:sp>
      <p:sp>
        <p:nvSpPr>
          <p:cNvPr id="26" name="Text Placeholder 2">
            <a:extLst>
              <a:ext uri="{FF2B5EF4-FFF2-40B4-BE49-F238E27FC236}">
                <a16:creationId xmlns:a16="http://schemas.microsoft.com/office/drawing/2014/main" id="{DC289F3A-4EEF-924C-BA6E-D023DC188F80}"/>
              </a:ext>
            </a:extLst>
          </p:cNvPr>
          <p:cNvSpPr>
            <a:spLocks noGrp="1"/>
          </p:cNvSpPr>
          <p:nvPr>
            <p:ph idx="20" hasCustomPrompt="1"/>
          </p:nvPr>
        </p:nvSpPr>
        <p:spPr>
          <a:xfrm>
            <a:off x="1224799" y="4821670"/>
            <a:ext cx="5036955" cy="368994"/>
          </a:xfrm>
          <a:prstGeom prst="rect">
            <a:avLst/>
          </a:prstGeom>
        </p:spPr>
        <p:txBody>
          <a:bodyPr vert="horz" lIns="182843" tIns="91422" rIns="182843" bIns="91422" rtlCol="0">
            <a:normAutofit/>
          </a:bodyPr>
          <a:lstStyle>
            <a:lvl1pPr>
              <a:lnSpc>
                <a:spcPts val="2300"/>
              </a:lnSpc>
              <a:defRPr sz="1800" b="1" baseline="0">
                <a:solidFill>
                  <a:srgbClr val="000000"/>
                </a:solidFill>
                <a:latin typeface="Montserrat" pitchFamily="2" charset="77"/>
              </a:defRPr>
            </a:lvl1pPr>
            <a:lvl2pPr>
              <a:defRPr sz="1500" baseline="0">
                <a:latin typeface="Lato" panose="020F0502020204030203" pitchFamily="34" charset="77"/>
              </a:defRPr>
            </a:lvl2pPr>
            <a:lvl3pPr>
              <a:defRPr sz="1500" baseline="0">
                <a:latin typeface="Lato" panose="020F0502020204030203" pitchFamily="34" charset="77"/>
              </a:defRPr>
            </a:lvl3pPr>
            <a:lvl4pPr>
              <a:defRPr sz="1500" baseline="0">
                <a:latin typeface="Lato" panose="020F0502020204030203" pitchFamily="34" charset="77"/>
              </a:defRPr>
            </a:lvl4pPr>
            <a:lvl5pPr>
              <a:defRPr sz="1500" baseline="0">
                <a:latin typeface="Lato" panose="020F0502020204030203" pitchFamily="34" charset="77"/>
              </a:defRPr>
            </a:lvl5pPr>
          </a:lstStyle>
          <a:p>
            <a:pPr lvl="0"/>
            <a:r>
              <a:rPr lang="en-US"/>
              <a:t>Element four</a:t>
            </a:r>
          </a:p>
          <a:p>
            <a:pPr lvl="0"/>
            <a:endParaRPr lang="en-US"/>
          </a:p>
        </p:txBody>
      </p:sp>
      <p:sp>
        <p:nvSpPr>
          <p:cNvPr id="16" name="Oval 15">
            <a:extLst>
              <a:ext uri="{FF2B5EF4-FFF2-40B4-BE49-F238E27FC236}">
                <a16:creationId xmlns:a16="http://schemas.microsoft.com/office/drawing/2014/main" id="{14D579C4-22BD-4D5D-AB6B-FF8168E3B87B}"/>
              </a:ext>
            </a:extLst>
          </p:cNvPr>
          <p:cNvSpPr/>
          <p:nvPr userDrawn="1"/>
        </p:nvSpPr>
        <p:spPr>
          <a:xfrm>
            <a:off x="456844" y="1386282"/>
            <a:ext cx="670078" cy="669904"/>
          </a:xfrm>
          <a:prstGeom prst="ellipse">
            <a:avLst/>
          </a:prstGeom>
          <a:solidFill>
            <a:srgbClr val="0E35C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a:solidFill>
                  <a:schemeClr val="bg1"/>
                </a:solidFill>
                <a:latin typeface="Lato Black" panose="020F0502020204030203" pitchFamily="34" charset="77"/>
                <a:ea typeface="Century Gothic" charset="0"/>
                <a:cs typeface="Century Gothic" charset="0"/>
              </a:rPr>
              <a:t>1</a:t>
            </a:r>
          </a:p>
        </p:txBody>
      </p:sp>
      <p:sp>
        <p:nvSpPr>
          <p:cNvPr id="19" name="Oval 18">
            <a:extLst>
              <a:ext uri="{FF2B5EF4-FFF2-40B4-BE49-F238E27FC236}">
                <a16:creationId xmlns:a16="http://schemas.microsoft.com/office/drawing/2014/main" id="{25186848-3E3B-408E-972F-A9EB28A86D0A}"/>
              </a:ext>
            </a:extLst>
          </p:cNvPr>
          <p:cNvSpPr/>
          <p:nvPr userDrawn="1"/>
        </p:nvSpPr>
        <p:spPr>
          <a:xfrm>
            <a:off x="456844" y="2508562"/>
            <a:ext cx="670078" cy="669904"/>
          </a:xfrm>
          <a:prstGeom prst="ellipse">
            <a:avLst/>
          </a:prstGeom>
          <a:solidFill>
            <a:srgbClr val="0E35C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a:solidFill>
                  <a:schemeClr val="bg1"/>
                </a:solidFill>
                <a:latin typeface="Lato Black" panose="020F0502020204030203" pitchFamily="34" charset="77"/>
                <a:ea typeface="Century Gothic" charset="0"/>
                <a:cs typeface="Century Gothic" charset="0"/>
              </a:rPr>
              <a:t>2</a:t>
            </a:r>
          </a:p>
        </p:txBody>
      </p:sp>
      <p:sp>
        <p:nvSpPr>
          <p:cNvPr id="27" name="Oval 26">
            <a:extLst>
              <a:ext uri="{FF2B5EF4-FFF2-40B4-BE49-F238E27FC236}">
                <a16:creationId xmlns:a16="http://schemas.microsoft.com/office/drawing/2014/main" id="{6ED4BE09-409D-4DCA-B250-FED9D16C15F7}"/>
              </a:ext>
            </a:extLst>
          </p:cNvPr>
          <p:cNvSpPr/>
          <p:nvPr userDrawn="1"/>
        </p:nvSpPr>
        <p:spPr>
          <a:xfrm>
            <a:off x="456844" y="3690475"/>
            <a:ext cx="670078" cy="669904"/>
          </a:xfrm>
          <a:prstGeom prst="ellipse">
            <a:avLst/>
          </a:prstGeom>
          <a:solidFill>
            <a:srgbClr val="0E35C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a:solidFill>
                  <a:schemeClr val="bg1"/>
                </a:solidFill>
                <a:latin typeface="Lato Black" panose="020F0502020204030203" pitchFamily="34" charset="77"/>
                <a:ea typeface="Century Gothic" charset="0"/>
                <a:cs typeface="Century Gothic" charset="0"/>
              </a:rPr>
              <a:t>3</a:t>
            </a:r>
          </a:p>
        </p:txBody>
      </p:sp>
      <p:sp>
        <p:nvSpPr>
          <p:cNvPr id="28" name="Oval 27">
            <a:extLst>
              <a:ext uri="{FF2B5EF4-FFF2-40B4-BE49-F238E27FC236}">
                <a16:creationId xmlns:a16="http://schemas.microsoft.com/office/drawing/2014/main" id="{9AB11B60-B38E-4745-9123-1D855645ACAE}"/>
              </a:ext>
            </a:extLst>
          </p:cNvPr>
          <p:cNvSpPr/>
          <p:nvPr userDrawn="1"/>
        </p:nvSpPr>
        <p:spPr>
          <a:xfrm>
            <a:off x="456844" y="4862450"/>
            <a:ext cx="670078" cy="669904"/>
          </a:xfrm>
          <a:prstGeom prst="ellipse">
            <a:avLst/>
          </a:prstGeom>
          <a:solidFill>
            <a:srgbClr val="0E35C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a:solidFill>
                  <a:schemeClr val="bg1"/>
                </a:solidFill>
                <a:latin typeface="Lato Black" panose="020F0502020204030203" pitchFamily="34" charset="77"/>
                <a:ea typeface="Century Gothic" charset="0"/>
                <a:cs typeface="Century Gothic" charset="0"/>
              </a:rPr>
              <a:t>4</a:t>
            </a:r>
          </a:p>
        </p:txBody>
      </p:sp>
    </p:spTree>
    <p:extLst>
      <p:ext uri="{BB962C8B-B14F-4D97-AF65-F5344CB8AC3E}">
        <p14:creationId xmlns:p14="http://schemas.microsoft.com/office/powerpoint/2010/main" val="6990969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8_Content slide">
    <p:spTree>
      <p:nvGrpSpPr>
        <p:cNvPr id="1" name=""/>
        <p:cNvGrpSpPr/>
        <p:nvPr/>
      </p:nvGrpSpPr>
      <p:grpSpPr>
        <a:xfrm>
          <a:off x="0" y="0"/>
          <a:ext cx="0" cy="0"/>
          <a:chOff x="0" y="0"/>
          <a:chExt cx="0" cy="0"/>
        </a:xfrm>
      </p:grpSpPr>
      <p:pic>
        <p:nvPicPr>
          <p:cNvPr id="6" name="Picture 5" descr="A picture containing light, aqua, blue, person&#10;&#10;Description automatically generated">
            <a:extLst>
              <a:ext uri="{FF2B5EF4-FFF2-40B4-BE49-F238E27FC236}">
                <a16:creationId xmlns:a16="http://schemas.microsoft.com/office/drawing/2014/main" id="{A437E330-00DA-0751-2146-99CDB9A57354}"/>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30188" r="31022"/>
          <a:stretch/>
        </p:blipFill>
        <p:spPr>
          <a:xfrm>
            <a:off x="-1" y="0"/>
            <a:ext cx="3628728" cy="6324195"/>
          </a:xfrm>
          <a:prstGeom prst="rect">
            <a:avLst/>
          </a:prstGeom>
        </p:spPr>
      </p:pic>
      <p:sp>
        <p:nvSpPr>
          <p:cNvPr id="4" name="Title Placeholder 1">
            <a:extLst>
              <a:ext uri="{FF2B5EF4-FFF2-40B4-BE49-F238E27FC236}">
                <a16:creationId xmlns:a16="http://schemas.microsoft.com/office/drawing/2014/main" id="{1D053834-4115-1648-B6B2-6825FCA55B7C}"/>
              </a:ext>
            </a:extLst>
          </p:cNvPr>
          <p:cNvSpPr>
            <a:spLocks noGrp="1"/>
          </p:cNvSpPr>
          <p:nvPr>
            <p:ph type="title" hasCustomPrompt="1"/>
          </p:nvPr>
        </p:nvSpPr>
        <p:spPr>
          <a:xfrm>
            <a:off x="4132985" y="365130"/>
            <a:ext cx="6746925" cy="565896"/>
          </a:xfrm>
          <a:prstGeom prst="rect">
            <a:avLst/>
          </a:prstGeom>
        </p:spPr>
        <p:txBody>
          <a:bodyPr vert="horz" lIns="182843" tIns="91422" rIns="182843" bIns="91422" rtlCol="0" anchor="ctr">
            <a:normAutofit/>
          </a:bodyPr>
          <a:lstStyle>
            <a:lvl1pPr>
              <a:defRPr sz="2750" baseline="0"/>
            </a:lvl1pPr>
          </a:lstStyle>
          <a:p>
            <a:r>
              <a:rPr lang="en-US"/>
              <a:t>Click to edit Title</a:t>
            </a:r>
          </a:p>
        </p:txBody>
      </p:sp>
      <p:sp>
        <p:nvSpPr>
          <p:cNvPr id="5" name="Text Placeholder 2">
            <a:extLst>
              <a:ext uri="{FF2B5EF4-FFF2-40B4-BE49-F238E27FC236}">
                <a16:creationId xmlns:a16="http://schemas.microsoft.com/office/drawing/2014/main" id="{94EB0A7C-0822-EA4B-B39D-2418FDB9458E}"/>
              </a:ext>
            </a:extLst>
          </p:cNvPr>
          <p:cNvSpPr>
            <a:spLocks noGrp="1"/>
          </p:cNvSpPr>
          <p:nvPr>
            <p:ph idx="1" hasCustomPrompt="1"/>
          </p:nvPr>
        </p:nvSpPr>
        <p:spPr>
          <a:xfrm>
            <a:off x="4185753" y="1512277"/>
            <a:ext cx="6694157" cy="4149969"/>
          </a:xfrm>
          <a:prstGeom prst="rect">
            <a:avLst/>
          </a:prstGeom>
        </p:spPr>
        <p:txBody>
          <a:bodyPr vert="horz" lIns="182843" tIns="91422" rIns="182843" bIns="91422" rtlCol="0">
            <a:normAutofit/>
          </a:bodyPr>
          <a:lstStyle>
            <a:lvl1pPr>
              <a:lnSpc>
                <a:spcPts val="2300"/>
              </a:lnSpc>
              <a:defRPr sz="1800" baseline="0">
                <a:solidFill>
                  <a:srgbClr val="000000"/>
                </a:solidFill>
                <a:latin typeface="Lato" panose="020F0502020204030203" pitchFamily="34" charset="77"/>
              </a:defRPr>
            </a:lvl1pPr>
            <a:lvl2pPr>
              <a:defRPr sz="1500" baseline="0">
                <a:latin typeface="Lato" panose="020F0502020204030203" pitchFamily="34" charset="77"/>
              </a:defRPr>
            </a:lvl2pPr>
            <a:lvl3pPr>
              <a:defRPr sz="1500" baseline="0">
                <a:latin typeface="Lato" panose="020F0502020204030203" pitchFamily="34" charset="77"/>
              </a:defRPr>
            </a:lvl3pPr>
            <a:lvl4pPr>
              <a:defRPr sz="1500" baseline="0">
                <a:latin typeface="Lato" panose="020F0502020204030203" pitchFamily="34" charset="77"/>
              </a:defRPr>
            </a:lvl4pPr>
            <a:lvl5pPr>
              <a:defRPr sz="1500" baseline="0">
                <a:latin typeface="Lato" panose="020F0502020204030203" pitchFamily="34" charset="77"/>
              </a:defRPr>
            </a:lvl5pPr>
          </a:lstStyle>
          <a:p>
            <a:pPr lvl="0"/>
            <a:r>
              <a:rPr lang="en-US"/>
              <a:t>Click to edit text</a:t>
            </a:r>
          </a:p>
          <a:p>
            <a:pPr lvl="0"/>
            <a:endParaRPr lang="en-US"/>
          </a:p>
        </p:txBody>
      </p:sp>
      <p:sp>
        <p:nvSpPr>
          <p:cNvPr id="9" name="Rectangle 8">
            <a:extLst>
              <a:ext uri="{FF2B5EF4-FFF2-40B4-BE49-F238E27FC236}">
                <a16:creationId xmlns:a16="http://schemas.microsoft.com/office/drawing/2014/main" id="{D82BFCEB-35DD-16B6-A3A2-E990F17C636B}"/>
              </a:ext>
            </a:extLst>
          </p:cNvPr>
          <p:cNvSpPr/>
          <p:nvPr userDrawn="1"/>
        </p:nvSpPr>
        <p:spPr>
          <a:xfrm>
            <a:off x="0" y="3587262"/>
            <a:ext cx="3628727" cy="2736934"/>
          </a:xfrm>
          <a:prstGeom prst="rect">
            <a:avLst/>
          </a:prstGeom>
          <a:gradFill>
            <a:gsLst>
              <a:gs pos="0">
                <a:schemeClr val="accent1">
                  <a:lumMod val="5000"/>
                  <a:lumOff val="95000"/>
                  <a:alpha val="0"/>
                </a:schemeClr>
              </a:gs>
              <a:gs pos="88000">
                <a:srgbClr val="000000"/>
              </a:gs>
            </a:gsLst>
            <a:lin ang="5400000" scaled="1"/>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cxnSp>
        <p:nvCxnSpPr>
          <p:cNvPr id="7" name="Straight Connector 6">
            <a:extLst>
              <a:ext uri="{FF2B5EF4-FFF2-40B4-BE49-F238E27FC236}">
                <a16:creationId xmlns:a16="http://schemas.microsoft.com/office/drawing/2014/main" id="{ECF71793-535A-23AD-45F4-7ABBC52A68AE}"/>
              </a:ext>
            </a:extLst>
          </p:cNvPr>
          <p:cNvCxnSpPr>
            <a:cxnSpLocks/>
          </p:cNvCxnSpPr>
          <p:nvPr userDrawn="1"/>
        </p:nvCxnSpPr>
        <p:spPr>
          <a:xfrm>
            <a:off x="-250802" y="3162098"/>
            <a:ext cx="2333528" cy="3721695"/>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46381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2_Content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437E330-00DA-0751-2146-99CDB9A57354}"/>
              </a:ext>
            </a:extLst>
          </p:cNvPr>
          <p:cNvPicPr>
            <a:picLocks noChangeAspect="1"/>
          </p:cNvPicPr>
          <p:nvPr userDrawn="1"/>
        </p:nvPicPr>
        <p:blipFill>
          <a:blip r:embed="rId2">
            <a:extLst>
              <a:ext uri="{28A0092B-C50C-407E-A947-70E740481C1C}">
                <a14:useLocalDpi xmlns:a14="http://schemas.microsoft.com/office/drawing/2010/main" val="0"/>
              </a:ext>
            </a:extLst>
          </a:blip>
          <a:srcRect t="42" b="42"/>
          <a:stretch/>
        </p:blipFill>
        <p:spPr>
          <a:xfrm>
            <a:off x="-1" y="0"/>
            <a:ext cx="3628728" cy="6324195"/>
          </a:xfrm>
          <a:prstGeom prst="rect">
            <a:avLst/>
          </a:prstGeom>
        </p:spPr>
      </p:pic>
      <p:sp>
        <p:nvSpPr>
          <p:cNvPr id="4" name="Title Placeholder 1">
            <a:extLst>
              <a:ext uri="{FF2B5EF4-FFF2-40B4-BE49-F238E27FC236}">
                <a16:creationId xmlns:a16="http://schemas.microsoft.com/office/drawing/2014/main" id="{1D053834-4115-1648-B6B2-6825FCA55B7C}"/>
              </a:ext>
            </a:extLst>
          </p:cNvPr>
          <p:cNvSpPr>
            <a:spLocks noGrp="1"/>
          </p:cNvSpPr>
          <p:nvPr>
            <p:ph type="title" hasCustomPrompt="1"/>
          </p:nvPr>
        </p:nvSpPr>
        <p:spPr>
          <a:xfrm>
            <a:off x="4132985" y="365130"/>
            <a:ext cx="6746925" cy="565896"/>
          </a:xfrm>
          <a:prstGeom prst="rect">
            <a:avLst/>
          </a:prstGeom>
        </p:spPr>
        <p:txBody>
          <a:bodyPr vert="horz" lIns="182843" tIns="91422" rIns="182843" bIns="91422" rtlCol="0" anchor="ctr">
            <a:normAutofit/>
          </a:bodyPr>
          <a:lstStyle>
            <a:lvl1pPr>
              <a:defRPr sz="2750" baseline="0"/>
            </a:lvl1pPr>
          </a:lstStyle>
          <a:p>
            <a:r>
              <a:rPr lang="en-US"/>
              <a:t>Click to edit Title</a:t>
            </a:r>
          </a:p>
        </p:txBody>
      </p:sp>
      <p:sp>
        <p:nvSpPr>
          <p:cNvPr id="5" name="Text Placeholder 2">
            <a:extLst>
              <a:ext uri="{FF2B5EF4-FFF2-40B4-BE49-F238E27FC236}">
                <a16:creationId xmlns:a16="http://schemas.microsoft.com/office/drawing/2014/main" id="{94EB0A7C-0822-EA4B-B39D-2418FDB9458E}"/>
              </a:ext>
            </a:extLst>
          </p:cNvPr>
          <p:cNvSpPr>
            <a:spLocks noGrp="1"/>
          </p:cNvSpPr>
          <p:nvPr>
            <p:ph idx="1" hasCustomPrompt="1"/>
          </p:nvPr>
        </p:nvSpPr>
        <p:spPr>
          <a:xfrm>
            <a:off x="4185753" y="1512277"/>
            <a:ext cx="6694157" cy="4149969"/>
          </a:xfrm>
          <a:prstGeom prst="rect">
            <a:avLst/>
          </a:prstGeom>
        </p:spPr>
        <p:txBody>
          <a:bodyPr vert="horz" lIns="182843" tIns="91422" rIns="182843" bIns="91422" rtlCol="0">
            <a:normAutofit/>
          </a:bodyPr>
          <a:lstStyle>
            <a:lvl1pPr>
              <a:lnSpc>
                <a:spcPts val="2300"/>
              </a:lnSpc>
              <a:defRPr sz="1800" baseline="0">
                <a:solidFill>
                  <a:srgbClr val="000000"/>
                </a:solidFill>
                <a:latin typeface="Lato" panose="020F0502020204030203" pitchFamily="34" charset="77"/>
              </a:defRPr>
            </a:lvl1pPr>
            <a:lvl2pPr>
              <a:defRPr sz="1500" baseline="0">
                <a:latin typeface="Lato" panose="020F0502020204030203" pitchFamily="34" charset="77"/>
              </a:defRPr>
            </a:lvl2pPr>
            <a:lvl3pPr>
              <a:defRPr sz="1500" baseline="0">
                <a:latin typeface="Lato" panose="020F0502020204030203" pitchFamily="34" charset="77"/>
              </a:defRPr>
            </a:lvl3pPr>
            <a:lvl4pPr>
              <a:defRPr sz="1500" baseline="0">
                <a:latin typeface="Lato" panose="020F0502020204030203" pitchFamily="34" charset="77"/>
              </a:defRPr>
            </a:lvl4pPr>
            <a:lvl5pPr>
              <a:defRPr sz="1500" baseline="0">
                <a:latin typeface="Lato" panose="020F0502020204030203" pitchFamily="34" charset="77"/>
              </a:defRPr>
            </a:lvl5pPr>
          </a:lstStyle>
          <a:p>
            <a:pPr lvl="0"/>
            <a:r>
              <a:rPr lang="en-US"/>
              <a:t>Click to edit text</a:t>
            </a:r>
          </a:p>
          <a:p>
            <a:pPr lvl="0"/>
            <a:endParaRPr lang="en-US"/>
          </a:p>
        </p:txBody>
      </p:sp>
      <p:sp>
        <p:nvSpPr>
          <p:cNvPr id="9" name="Rectangle 8">
            <a:extLst>
              <a:ext uri="{FF2B5EF4-FFF2-40B4-BE49-F238E27FC236}">
                <a16:creationId xmlns:a16="http://schemas.microsoft.com/office/drawing/2014/main" id="{D82BFCEB-35DD-16B6-A3A2-E990F17C636B}"/>
              </a:ext>
            </a:extLst>
          </p:cNvPr>
          <p:cNvSpPr/>
          <p:nvPr userDrawn="1"/>
        </p:nvSpPr>
        <p:spPr>
          <a:xfrm>
            <a:off x="0" y="3587262"/>
            <a:ext cx="3628727" cy="2736934"/>
          </a:xfrm>
          <a:prstGeom prst="rect">
            <a:avLst/>
          </a:prstGeom>
          <a:gradFill>
            <a:gsLst>
              <a:gs pos="0">
                <a:schemeClr val="accent1">
                  <a:lumMod val="5000"/>
                  <a:lumOff val="95000"/>
                  <a:alpha val="0"/>
                </a:schemeClr>
              </a:gs>
              <a:gs pos="88000">
                <a:srgbClr val="000000"/>
              </a:gs>
            </a:gsLst>
            <a:lin ang="5400000" scaled="1"/>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cxnSp>
        <p:nvCxnSpPr>
          <p:cNvPr id="7" name="Straight Connector 6">
            <a:extLst>
              <a:ext uri="{FF2B5EF4-FFF2-40B4-BE49-F238E27FC236}">
                <a16:creationId xmlns:a16="http://schemas.microsoft.com/office/drawing/2014/main" id="{ECF71793-535A-23AD-45F4-7ABBC52A68AE}"/>
              </a:ext>
            </a:extLst>
          </p:cNvPr>
          <p:cNvCxnSpPr>
            <a:cxnSpLocks/>
          </p:cNvCxnSpPr>
          <p:nvPr userDrawn="1"/>
        </p:nvCxnSpPr>
        <p:spPr>
          <a:xfrm>
            <a:off x="-250802" y="3162098"/>
            <a:ext cx="2333528" cy="3721695"/>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94081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9_Content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CC603E-505A-8536-EEB4-F6FB6688B0AB}"/>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16584" r="50000"/>
          <a:stretch/>
        </p:blipFill>
        <p:spPr>
          <a:xfrm>
            <a:off x="-1" y="0"/>
            <a:ext cx="3628728" cy="6324195"/>
          </a:xfrm>
          <a:prstGeom prst="rect">
            <a:avLst/>
          </a:prstGeom>
        </p:spPr>
      </p:pic>
      <p:sp>
        <p:nvSpPr>
          <p:cNvPr id="3" name="Title Placeholder 1">
            <a:extLst>
              <a:ext uri="{FF2B5EF4-FFF2-40B4-BE49-F238E27FC236}">
                <a16:creationId xmlns:a16="http://schemas.microsoft.com/office/drawing/2014/main" id="{1CA64F1B-DA48-4ADF-6561-CC8539636425}"/>
              </a:ext>
            </a:extLst>
          </p:cNvPr>
          <p:cNvSpPr>
            <a:spLocks noGrp="1"/>
          </p:cNvSpPr>
          <p:nvPr>
            <p:ph type="title" hasCustomPrompt="1"/>
          </p:nvPr>
        </p:nvSpPr>
        <p:spPr>
          <a:xfrm>
            <a:off x="4132985" y="365130"/>
            <a:ext cx="6746925" cy="565896"/>
          </a:xfrm>
          <a:prstGeom prst="rect">
            <a:avLst/>
          </a:prstGeom>
        </p:spPr>
        <p:txBody>
          <a:bodyPr vert="horz" lIns="182843" tIns="91422" rIns="182843" bIns="91422" rtlCol="0" anchor="ctr">
            <a:normAutofit/>
          </a:bodyPr>
          <a:lstStyle>
            <a:lvl1pPr>
              <a:defRPr sz="2750" baseline="0"/>
            </a:lvl1pPr>
          </a:lstStyle>
          <a:p>
            <a:r>
              <a:rPr lang="en-US"/>
              <a:t>Click to edit Title</a:t>
            </a:r>
          </a:p>
        </p:txBody>
      </p:sp>
      <p:sp>
        <p:nvSpPr>
          <p:cNvPr id="4" name="Text Placeholder 2">
            <a:extLst>
              <a:ext uri="{FF2B5EF4-FFF2-40B4-BE49-F238E27FC236}">
                <a16:creationId xmlns:a16="http://schemas.microsoft.com/office/drawing/2014/main" id="{BE3571C0-2400-B752-2056-65A66E064A15}"/>
              </a:ext>
            </a:extLst>
          </p:cNvPr>
          <p:cNvSpPr>
            <a:spLocks noGrp="1"/>
          </p:cNvSpPr>
          <p:nvPr>
            <p:ph idx="1" hasCustomPrompt="1"/>
          </p:nvPr>
        </p:nvSpPr>
        <p:spPr>
          <a:xfrm>
            <a:off x="4185753" y="1512277"/>
            <a:ext cx="6694157" cy="4149969"/>
          </a:xfrm>
          <a:prstGeom prst="rect">
            <a:avLst/>
          </a:prstGeom>
        </p:spPr>
        <p:txBody>
          <a:bodyPr vert="horz" lIns="182843" tIns="91422" rIns="182843" bIns="91422" rtlCol="0">
            <a:normAutofit/>
          </a:bodyPr>
          <a:lstStyle>
            <a:lvl1pPr>
              <a:lnSpc>
                <a:spcPts val="2300"/>
              </a:lnSpc>
              <a:defRPr sz="1800" baseline="0">
                <a:solidFill>
                  <a:srgbClr val="000000"/>
                </a:solidFill>
                <a:latin typeface="Lato" panose="020F0502020204030203" pitchFamily="34" charset="77"/>
              </a:defRPr>
            </a:lvl1pPr>
            <a:lvl2pPr>
              <a:defRPr sz="1500" baseline="0">
                <a:latin typeface="Lato" panose="020F0502020204030203" pitchFamily="34" charset="77"/>
              </a:defRPr>
            </a:lvl2pPr>
            <a:lvl3pPr>
              <a:defRPr sz="1500" baseline="0">
                <a:latin typeface="Lato" panose="020F0502020204030203" pitchFamily="34" charset="77"/>
              </a:defRPr>
            </a:lvl3pPr>
            <a:lvl4pPr>
              <a:defRPr sz="1500" baseline="0">
                <a:latin typeface="Lato" panose="020F0502020204030203" pitchFamily="34" charset="77"/>
              </a:defRPr>
            </a:lvl4pPr>
            <a:lvl5pPr>
              <a:defRPr sz="1500" baseline="0">
                <a:latin typeface="Lato" panose="020F0502020204030203" pitchFamily="34" charset="77"/>
              </a:defRPr>
            </a:lvl5pPr>
          </a:lstStyle>
          <a:p>
            <a:pPr lvl="0"/>
            <a:r>
              <a:rPr lang="en-US"/>
              <a:t>Click to edit text</a:t>
            </a:r>
          </a:p>
          <a:p>
            <a:pPr lvl="0"/>
            <a:endParaRPr lang="en-US"/>
          </a:p>
        </p:txBody>
      </p:sp>
      <p:sp>
        <p:nvSpPr>
          <p:cNvPr id="5" name="Rectangle 4">
            <a:extLst>
              <a:ext uri="{FF2B5EF4-FFF2-40B4-BE49-F238E27FC236}">
                <a16:creationId xmlns:a16="http://schemas.microsoft.com/office/drawing/2014/main" id="{3D9EA891-F5C0-611A-1327-0DB324B40C1F}"/>
              </a:ext>
            </a:extLst>
          </p:cNvPr>
          <p:cNvSpPr/>
          <p:nvPr userDrawn="1"/>
        </p:nvSpPr>
        <p:spPr>
          <a:xfrm>
            <a:off x="0" y="3587262"/>
            <a:ext cx="3628727" cy="2736934"/>
          </a:xfrm>
          <a:prstGeom prst="rect">
            <a:avLst/>
          </a:prstGeom>
          <a:gradFill>
            <a:gsLst>
              <a:gs pos="0">
                <a:schemeClr val="accent1">
                  <a:lumMod val="5000"/>
                  <a:lumOff val="95000"/>
                  <a:alpha val="0"/>
                </a:schemeClr>
              </a:gs>
              <a:gs pos="88000">
                <a:srgbClr val="000000"/>
              </a:gs>
            </a:gsLst>
            <a:lin ang="5400000" scaled="1"/>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cxnSp>
        <p:nvCxnSpPr>
          <p:cNvPr id="6" name="Straight Connector 5">
            <a:extLst>
              <a:ext uri="{FF2B5EF4-FFF2-40B4-BE49-F238E27FC236}">
                <a16:creationId xmlns:a16="http://schemas.microsoft.com/office/drawing/2014/main" id="{051C370D-65DA-A438-67A0-8ECDB77D5626}"/>
              </a:ext>
            </a:extLst>
          </p:cNvPr>
          <p:cNvCxnSpPr>
            <a:cxnSpLocks/>
          </p:cNvCxnSpPr>
          <p:nvPr userDrawn="1"/>
        </p:nvCxnSpPr>
        <p:spPr>
          <a:xfrm>
            <a:off x="-250802" y="3162098"/>
            <a:ext cx="2333528" cy="3721695"/>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17413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3_Content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CC603E-505A-8536-EEB4-F6FB6688B0AB}"/>
              </a:ext>
            </a:extLst>
          </p:cNvPr>
          <p:cNvPicPr>
            <a:picLocks noChangeAspect="1"/>
          </p:cNvPicPr>
          <p:nvPr userDrawn="1"/>
        </p:nvPicPr>
        <p:blipFill>
          <a:blip r:embed="rId2">
            <a:extLst>
              <a:ext uri="{28A0092B-C50C-407E-A947-70E740481C1C}">
                <a14:useLocalDpi xmlns:a14="http://schemas.microsoft.com/office/drawing/2010/main" val="0"/>
              </a:ext>
            </a:extLst>
          </a:blip>
          <a:srcRect t="42" b="42"/>
          <a:stretch/>
        </p:blipFill>
        <p:spPr>
          <a:xfrm>
            <a:off x="-1" y="0"/>
            <a:ext cx="3628728" cy="6324195"/>
          </a:xfrm>
          <a:prstGeom prst="rect">
            <a:avLst/>
          </a:prstGeom>
        </p:spPr>
      </p:pic>
      <p:sp>
        <p:nvSpPr>
          <p:cNvPr id="3" name="Title Placeholder 1">
            <a:extLst>
              <a:ext uri="{FF2B5EF4-FFF2-40B4-BE49-F238E27FC236}">
                <a16:creationId xmlns:a16="http://schemas.microsoft.com/office/drawing/2014/main" id="{1CA64F1B-DA48-4ADF-6561-CC8539636425}"/>
              </a:ext>
            </a:extLst>
          </p:cNvPr>
          <p:cNvSpPr>
            <a:spLocks noGrp="1"/>
          </p:cNvSpPr>
          <p:nvPr>
            <p:ph type="title" hasCustomPrompt="1"/>
          </p:nvPr>
        </p:nvSpPr>
        <p:spPr>
          <a:xfrm>
            <a:off x="4132985" y="365130"/>
            <a:ext cx="6746925" cy="565896"/>
          </a:xfrm>
          <a:prstGeom prst="rect">
            <a:avLst/>
          </a:prstGeom>
        </p:spPr>
        <p:txBody>
          <a:bodyPr vert="horz" lIns="182843" tIns="91422" rIns="182843" bIns="91422" rtlCol="0" anchor="ctr">
            <a:normAutofit/>
          </a:bodyPr>
          <a:lstStyle>
            <a:lvl1pPr>
              <a:defRPr sz="2750" baseline="0"/>
            </a:lvl1pPr>
          </a:lstStyle>
          <a:p>
            <a:r>
              <a:rPr lang="en-US"/>
              <a:t>Click to edit Title</a:t>
            </a:r>
          </a:p>
        </p:txBody>
      </p:sp>
      <p:sp>
        <p:nvSpPr>
          <p:cNvPr id="4" name="Text Placeholder 2">
            <a:extLst>
              <a:ext uri="{FF2B5EF4-FFF2-40B4-BE49-F238E27FC236}">
                <a16:creationId xmlns:a16="http://schemas.microsoft.com/office/drawing/2014/main" id="{BE3571C0-2400-B752-2056-65A66E064A15}"/>
              </a:ext>
            </a:extLst>
          </p:cNvPr>
          <p:cNvSpPr>
            <a:spLocks noGrp="1"/>
          </p:cNvSpPr>
          <p:nvPr>
            <p:ph idx="1" hasCustomPrompt="1"/>
          </p:nvPr>
        </p:nvSpPr>
        <p:spPr>
          <a:xfrm>
            <a:off x="4185753" y="1512277"/>
            <a:ext cx="6694157" cy="4149969"/>
          </a:xfrm>
          <a:prstGeom prst="rect">
            <a:avLst/>
          </a:prstGeom>
        </p:spPr>
        <p:txBody>
          <a:bodyPr vert="horz" lIns="182843" tIns="91422" rIns="182843" bIns="91422" rtlCol="0">
            <a:normAutofit/>
          </a:bodyPr>
          <a:lstStyle>
            <a:lvl1pPr>
              <a:lnSpc>
                <a:spcPts val="2300"/>
              </a:lnSpc>
              <a:defRPr sz="1800" baseline="0">
                <a:solidFill>
                  <a:srgbClr val="000000"/>
                </a:solidFill>
                <a:latin typeface="Lato" panose="020F0502020204030203" pitchFamily="34" charset="77"/>
              </a:defRPr>
            </a:lvl1pPr>
            <a:lvl2pPr>
              <a:defRPr sz="1500" baseline="0">
                <a:latin typeface="Lato" panose="020F0502020204030203" pitchFamily="34" charset="77"/>
              </a:defRPr>
            </a:lvl2pPr>
            <a:lvl3pPr>
              <a:defRPr sz="1500" baseline="0">
                <a:latin typeface="Lato" panose="020F0502020204030203" pitchFamily="34" charset="77"/>
              </a:defRPr>
            </a:lvl3pPr>
            <a:lvl4pPr>
              <a:defRPr sz="1500" baseline="0">
                <a:latin typeface="Lato" panose="020F0502020204030203" pitchFamily="34" charset="77"/>
              </a:defRPr>
            </a:lvl4pPr>
            <a:lvl5pPr>
              <a:defRPr sz="1500" baseline="0">
                <a:latin typeface="Lato" panose="020F0502020204030203" pitchFamily="34" charset="77"/>
              </a:defRPr>
            </a:lvl5pPr>
          </a:lstStyle>
          <a:p>
            <a:pPr lvl="0"/>
            <a:r>
              <a:rPr lang="en-US"/>
              <a:t>Click to edit text</a:t>
            </a:r>
          </a:p>
          <a:p>
            <a:pPr lvl="0"/>
            <a:endParaRPr lang="en-US"/>
          </a:p>
        </p:txBody>
      </p:sp>
      <p:sp>
        <p:nvSpPr>
          <p:cNvPr id="5" name="Rectangle 4">
            <a:extLst>
              <a:ext uri="{FF2B5EF4-FFF2-40B4-BE49-F238E27FC236}">
                <a16:creationId xmlns:a16="http://schemas.microsoft.com/office/drawing/2014/main" id="{3D9EA891-F5C0-611A-1327-0DB324B40C1F}"/>
              </a:ext>
            </a:extLst>
          </p:cNvPr>
          <p:cNvSpPr/>
          <p:nvPr userDrawn="1"/>
        </p:nvSpPr>
        <p:spPr>
          <a:xfrm>
            <a:off x="0" y="3587262"/>
            <a:ext cx="3628727" cy="2736934"/>
          </a:xfrm>
          <a:prstGeom prst="rect">
            <a:avLst/>
          </a:prstGeom>
          <a:gradFill>
            <a:gsLst>
              <a:gs pos="0">
                <a:schemeClr val="accent1">
                  <a:lumMod val="5000"/>
                  <a:lumOff val="95000"/>
                  <a:alpha val="0"/>
                </a:schemeClr>
              </a:gs>
              <a:gs pos="88000">
                <a:srgbClr val="000000"/>
              </a:gs>
            </a:gsLst>
            <a:lin ang="5400000" scaled="1"/>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cxnSp>
        <p:nvCxnSpPr>
          <p:cNvPr id="6" name="Straight Connector 5">
            <a:extLst>
              <a:ext uri="{FF2B5EF4-FFF2-40B4-BE49-F238E27FC236}">
                <a16:creationId xmlns:a16="http://schemas.microsoft.com/office/drawing/2014/main" id="{051C370D-65DA-A438-67A0-8ECDB77D5626}"/>
              </a:ext>
            </a:extLst>
          </p:cNvPr>
          <p:cNvCxnSpPr>
            <a:cxnSpLocks/>
          </p:cNvCxnSpPr>
          <p:nvPr userDrawn="1"/>
        </p:nvCxnSpPr>
        <p:spPr>
          <a:xfrm>
            <a:off x="-250802" y="3162098"/>
            <a:ext cx="2333528" cy="3721695"/>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75386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Content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1A03F93-D57B-EE49-8796-83519CB209A8}"/>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t="27537" b="40853"/>
          <a:stretch/>
        </p:blipFill>
        <p:spPr>
          <a:xfrm>
            <a:off x="0" y="0"/>
            <a:ext cx="12196207" cy="2579077"/>
          </a:xfrm>
          <a:prstGeom prst="rect">
            <a:avLst/>
          </a:prstGeom>
        </p:spPr>
      </p:pic>
      <p:sp>
        <p:nvSpPr>
          <p:cNvPr id="8" name="Rectangle 16">
            <a:extLst>
              <a:ext uri="{FF2B5EF4-FFF2-40B4-BE49-F238E27FC236}">
                <a16:creationId xmlns:a16="http://schemas.microsoft.com/office/drawing/2014/main" id="{B134B210-CF7E-EA4F-8DD2-EC8745097780}"/>
              </a:ext>
            </a:extLst>
          </p:cNvPr>
          <p:cNvSpPr/>
          <p:nvPr userDrawn="1"/>
        </p:nvSpPr>
        <p:spPr>
          <a:xfrm>
            <a:off x="-14231" y="-2239"/>
            <a:ext cx="5561758" cy="2581787"/>
          </a:xfrm>
          <a:custGeom>
            <a:avLst/>
            <a:gdLst>
              <a:gd name="connsiteX0" fmla="*/ 0 w 8505959"/>
              <a:gd name="connsiteY0" fmla="*/ 0 h 12382481"/>
              <a:gd name="connsiteX1" fmla="*/ 8505959 w 8505959"/>
              <a:gd name="connsiteY1" fmla="*/ 0 h 12382481"/>
              <a:gd name="connsiteX2" fmla="*/ 8505959 w 8505959"/>
              <a:gd name="connsiteY2" fmla="*/ 12382481 h 12382481"/>
              <a:gd name="connsiteX3" fmla="*/ 0 w 8505959"/>
              <a:gd name="connsiteY3" fmla="*/ 12382481 h 12382481"/>
              <a:gd name="connsiteX4" fmla="*/ 0 w 8505959"/>
              <a:gd name="connsiteY4" fmla="*/ 0 h 12382481"/>
              <a:gd name="connsiteX0" fmla="*/ 0 w 8505959"/>
              <a:gd name="connsiteY0" fmla="*/ 0 h 12382481"/>
              <a:gd name="connsiteX1" fmla="*/ 4279948 w 8505959"/>
              <a:gd name="connsiteY1" fmla="*/ 24714 h 12382481"/>
              <a:gd name="connsiteX2" fmla="*/ 8505959 w 8505959"/>
              <a:gd name="connsiteY2" fmla="*/ 12382481 h 12382481"/>
              <a:gd name="connsiteX3" fmla="*/ 0 w 8505959"/>
              <a:gd name="connsiteY3" fmla="*/ 12382481 h 12382481"/>
              <a:gd name="connsiteX4" fmla="*/ 0 w 8505959"/>
              <a:gd name="connsiteY4" fmla="*/ 0 h 12382481"/>
              <a:gd name="connsiteX0" fmla="*/ 0 w 12089418"/>
              <a:gd name="connsiteY0" fmla="*/ 0 h 12431908"/>
              <a:gd name="connsiteX1" fmla="*/ 4279948 w 12089418"/>
              <a:gd name="connsiteY1" fmla="*/ 24714 h 12431908"/>
              <a:gd name="connsiteX2" fmla="*/ 12089418 w 12089418"/>
              <a:gd name="connsiteY2" fmla="*/ 12431908 h 12431908"/>
              <a:gd name="connsiteX3" fmla="*/ 0 w 12089418"/>
              <a:gd name="connsiteY3" fmla="*/ 12382481 h 12431908"/>
              <a:gd name="connsiteX4" fmla="*/ 0 w 12089418"/>
              <a:gd name="connsiteY4" fmla="*/ 0 h 12431908"/>
              <a:gd name="connsiteX0" fmla="*/ 0 w 12089418"/>
              <a:gd name="connsiteY0" fmla="*/ 0 h 12431908"/>
              <a:gd name="connsiteX1" fmla="*/ 4230722 w 12089418"/>
              <a:gd name="connsiteY1" fmla="*/ 49428 h 12431908"/>
              <a:gd name="connsiteX2" fmla="*/ 12089418 w 12089418"/>
              <a:gd name="connsiteY2" fmla="*/ 12431908 h 12431908"/>
              <a:gd name="connsiteX3" fmla="*/ 0 w 12089418"/>
              <a:gd name="connsiteY3" fmla="*/ 12382481 h 12431908"/>
              <a:gd name="connsiteX4" fmla="*/ 0 w 12089418"/>
              <a:gd name="connsiteY4" fmla="*/ 0 h 12431908"/>
              <a:gd name="connsiteX0" fmla="*/ 0 w 11966353"/>
              <a:gd name="connsiteY0" fmla="*/ 0 h 12382481"/>
              <a:gd name="connsiteX1" fmla="*/ 4230722 w 11966353"/>
              <a:gd name="connsiteY1" fmla="*/ 49428 h 12382481"/>
              <a:gd name="connsiteX2" fmla="*/ 11966353 w 11966353"/>
              <a:gd name="connsiteY2" fmla="*/ 12357768 h 12382481"/>
              <a:gd name="connsiteX3" fmla="*/ 0 w 11966353"/>
              <a:gd name="connsiteY3" fmla="*/ 12382481 h 12382481"/>
              <a:gd name="connsiteX4" fmla="*/ 0 w 11966353"/>
              <a:gd name="connsiteY4" fmla="*/ 0 h 12382481"/>
              <a:gd name="connsiteX0" fmla="*/ 0 w 11966353"/>
              <a:gd name="connsiteY0" fmla="*/ 0 h 12382481"/>
              <a:gd name="connsiteX1" fmla="*/ 4427625 w 11966353"/>
              <a:gd name="connsiteY1" fmla="*/ 49428 h 12382481"/>
              <a:gd name="connsiteX2" fmla="*/ 11966353 w 11966353"/>
              <a:gd name="connsiteY2" fmla="*/ 12357768 h 12382481"/>
              <a:gd name="connsiteX3" fmla="*/ 0 w 11966353"/>
              <a:gd name="connsiteY3" fmla="*/ 12382481 h 12382481"/>
              <a:gd name="connsiteX4" fmla="*/ 0 w 11966353"/>
              <a:gd name="connsiteY4" fmla="*/ 0 h 12382481"/>
              <a:gd name="connsiteX0" fmla="*/ 0 w 11966353"/>
              <a:gd name="connsiteY0" fmla="*/ 0 h 12382481"/>
              <a:gd name="connsiteX1" fmla="*/ 4378399 w 11966353"/>
              <a:gd name="connsiteY1" fmla="*/ 74142 h 12382481"/>
              <a:gd name="connsiteX2" fmla="*/ 11966353 w 11966353"/>
              <a:gd name="connsiteY2" fmla="*/ 12357768 h 12382481"/>
              <a:gd name="connsiteX3" fmla="*/ 0 w 11966353"/>
              <a:gd name="connsiteY3" fmla="*/ 12382481 h 12382481"/>
              <a:gd name="connsiteX4" fmla="*/ 0 w 11966353"/>
              <a:gd name="connsiteY4" fmla="*/ 0 h 12382481"/>
              <a:gd name="connsiteX0" fmla="*/ 0 w 11966353"/>
              <a:gd name="connsiteY0" fmla="*/ 0 h 12382481"/>
              <a:gd name="connsiteX1" fmla="*/ 4338805 w 11966353"/>
              <a:gd name="connsiteY1" fmla="*/ 26434 h 12382481"/>
              <a:gd name="connsiteX2" fmla="*/ 11966353 w 11966353"/>
              <a:gd name="connsiteY2" fmla="*/ 12357768 h 12382481"/>
              <a:gd name="connsiteX3" fmla="*/ 0 w 11966353"/>
              <a:gd name="connsiteY3" fmla="*/ 12382481 h 12382481"/>
              <a:gd name="connsiteX4" fmla="*/ 0 w 11966353"/>
              <a:gd name="connsiteY4" fmla="*/ 0 h 12382481"/>
              <a:gd name="connsiteX0" fmla="*/ 0 w 12021786"/>
              <a:gd name="connsiteY0" fmla="*/ 0 h 12397525"/>
              <a:gd name="connsiteX1" fmla="*/ 4338805 w 12021786"/>
              <a:gd name="connsiteY1" fmla="*/ 26434 h 12397525"/>
              <a:gd name="connsiteX2" fmla="*/ 12021786 w 12021786"/>
              <a:gd name="connsiteY2" fmla="*/ 12397525 h 12397525"/>
              <a:gd name="connsiteX3" fmla="*/ 0 w 12021786"/>
              <a:gd name="connsiteY3" fmla="*/ 12382481 h 12397525"/>
              <a:gd name="connsiteX4" fmla="*/ 0 w 12021786"/>
              <a:gd name="connsiteY4" fmla="*/ 0 h 12397525"/>
              <a:gd name="connsiteX0" fmla="*/ 0 w 16738623"/>
              <a:gd name="connsiteY0" fmla="*/ 0 h 12374079"/>
              <a:gd name="connsiteX1" fmla="*/ 9055642 w 16738623"/>
              <a:gd name="connsiteY1" fmla="*/ 2988 h 12374079"/>
              <a:gd name="connsiteX2" fmla="*/ 16738623 w 16738623"/>
              <a:gd name="connsiteY2" fmla="*/ 12374079 h 12374079"/>
              <a:gd name="connsiteX3" fmla="*/ 4716837 w 16738623"/>
              <a:gd name="connsiteY3" fmla="*/ 12359035 h 12374079"/>
              <a:gd name="connsiteX4" fmla="*/ 0 w 16738623"/>
              <a:gd name="connsiteY4" fmla="*/ 0 h 12374079"/>
              <a:gd name="connsiteX0" fmla="*/ 0 w 16738623"/>
              <a:gd name="connsiteY0" fmla="*/ 0 h 12374079"/>
              <a:gd name="connsiteX1" fmla="*/ 9055642 w 16738623"/>
              <a:gd name="connsiteY1" fmla="*/ 2988 h 12374079"/>
              <a:gd name="connsiteX2" fmla="*/ 16738623 w 16738623"/>
              <a:gd name="connsiteY2" fmla="*/ 12374079 h 12374079"/>
              <a:gd name="connsiteX3" fmla="*/ 93403 w 16738623"/>
              <a:gd name="connsiteY3" fmla="*/ 12312143 h 12374079"/>
              <a:gd name="connsiteX4" fmla="*/ 0 w 16738623"/>
              <a:gd name="connsiteY4" fmla="*/ 0 h 12374079"/>
              <a:gd name="connsiteX0" fmla="*/ 0 w 16738623"/>
              <a:gd name="connsiteY0" fmla="*/ 0 h 12374079"/>
              <a:gd name="connsiteX1" fmla="*/ 9055642 w 16738623"/>
              <a:gd name="connsiteY1" fmla="*/ 2988 h 12374079"/>
              <a:gd name="connsiteX2" fmla="*/ 16738623 w 16738623"/>
              <a:gd name="connsiteY2" fmla="*/ 12374079 h 12374079"/>
              <a:gd name="connsiteX3" fmla="*/ 46702 w 16738623"/>
              <a:gd name="connsiteY3" fmla="*/ 4809374 h 12374079"/>
              <a:gd name="connsiteX4" fmla="*/ 0 w 16738623"/>
              <a:gd name="connsiteY4" fmla="*/ 0 h 12374079"/>
              <a:gd name="connsiteX0" fmla="*/ 0 w 16738623"/>
              <a:gd name="connsiteY0" fmla="*/ 0 h 12374079"/>
              <a:gd name="connsiteX1" fmla="*/ 9055642 w 16738623"/>
              <a:gd name="connsiteY1" fmla="*/ 2988 h 12374079"/>
              <a:gd name="connsiteX2" fmla="*/ 16738623 w 16738623"/>
              <a:gd name="connsiteY2" fmla="*/ 12374079 h 12374079"/>
              <a:gd name="connsiteX3" fmla="*/ 46702 w 16738623"/>
              <a:gd name="connsiteY3" fmla="*/ 5161066 h 12374079"/>
              <a:gd name="connsiteX4" fmla="*/ 0 w 16738623"/>
              <a:gd name="connsiteY4" fmla="*/ 0 h 12374079"/>
              <a:gd name="connsiteX0" fmla="*/ 0 w 12138539"/>
              <a:gd name="connsiteY0" fmla="*/ 0 h 5161066"/>
              <a:gd name="connsiteX1" fmla="*/ 9055642 w 12138539"/>
              <a:gd name="connsiteY1" fmla="*/ 2988 h 5161066"/>
              <a:gd name="connsiteX2" fmla="*/ 12138539 w 12138539"/>
              <a:gd name="connsiteY2" fmla="*/ 5082325 h 5161066"/>
              <a:gd name="connsiteX3" fmla="*/ 46702 w 12138539"/>
              <a:gd name="connsiteY3" fmla="*/ 5161066 h 5161066"/>
              <a:gd name="connsiteX4" fmla="*/ 0 w 12138539"/>
              <a:gd name="connsiteY4" fmla="*/ 0 h 5161066"/>
              <a:gd name="connsiteX0" fmla="*/ 163455 w 12301994"/>
              <a:gd name="connsiteY0" fmla="*/ 0 h 5161066"/>
              <a:gd name="connsiteX1" fmla="*/ 9219097 w 12301994"/>
              <a:gd name="connsiteY1" fmla="*/ 2988 h 5161066"/>
              <a:gd name="connsiteX2" fmla="*/ 12301994 w 12301994"/>
              <a:gd name="connsiteY2" fmla="*/ 5082325 h 5161066"/>
              <a:gd name="connsiteX3" fmla="*/ 0 w 12301994"/>
              <a:gd name="connsiteY3" fmla="*/ 5161066 h 5161066"/>
              <a:gd name="connsiteX4" fmla="*/ 163455 w 12301994"/>
              <a:gd name="connsiteY4" fmla="*/ 0 h 5161066"/>
              <a:gd name="connsiteX0" fmla="*/ 0 w 12138539"/>
              <a:gd name="connsiteY0" fmla="*/ 0 h 5184512"/>
              <a:gd name="connsiteX1" fmla="*/ 9055642 w 12138539"/>
              <a:gd name="connsiteY1" fmla="*/ 2988 h 5184512"/>
              <a:gd name="connsiteX2" fmla="*/ 12138539 w 12138539"/>
              <a:gd name="connsiteY2" fmla="*/ 5082325 h 5184512"/>
              <a:gd name="connsiteX3" fmla="*/ 23351 w 12138539"/>
              <a:gd name="connsiteY3" fmla="*/ 5184512 h 5184512"/>
              <a:gd name="connsiteX4" fmla="*/ 0 w 12138539"/>
              <a:gd name="connsiteY4" fmla="*/ 0 h 5184512"/>
              <a:gd name="connsiteX0" fmla="*/ 0 w 12249767"/>
              <a:gd name="connsiteY0" fmla="*/ 0 h 5184512"/>
              <a:gd name="connsiteX1" fmla="*/ 9055642 w 12249767"/>
              <a:gd name="connsiteY1" fmla="*/ 2988 h 5184512"/>
              <a:gd name="connsiteX2" fmla="*/ 12249767 w 12249767"/>
              <a:gd name="connsiteY2" fmla="*/ 5131187 h 5184512"/>
              <a:gd name="connsiteX3" fmla="*/ 23351 w 12249767"/>
              <a:gd name="connsiteY3" fmla="*/ 5184512 h 5184512"/>
              <a:gd name="connsiteX4" fmla="*/ 0 w 12249767"/>
              <a:gd name="connsiteY4" fmla="*/ 0 h 5184512"/>
              <a:gd name="connsiteX0" fmla="*/ 0 w 12249767"/>
              <a:gd name="connsiteY0" fmla="*/ 0 h 5131187"/>
              <a:gd name="connsiteX1" fmla="*/ 9055642 w 12249767"/>
              <a:gd name="connsiteY1" fmla="*/ 2988 h 5131187"/>
              <a:gd name="connsiteX2" fmla="*/ 12249767 w 12249767"/>
              <a:gd name="connsiteY2" fmla="*/ 5131187 h 5131187"/>
              <a:gd name="connsiteX3" fmla="*/ 72013 w 12249767"/>
              <a:gd name="connsiteY3" fmla="*/ 5051890 h 5131187"/>
              <a:gd name="connsiteX4" fmla="*/ 0 w 12249767"/>
              <a:gd name="connsiteY4" fmla="*/ 0 h 5131187"/>
              <a:gd name="connsiteX0" fmla="*/ 0 w 12249767"/>
              <a:gd name="connsiteY0" fmla="*/ 0 h 5135652"/>
              <a:gd name="connsiteX1" fmla="*/ 9055642 w 12249767"/>
              <a:gd name="connsiteY1" fmla="*/ 2988 h 5135652"/>
              <a:gd name="connsiteX2" fmla="*/ 12249767 w 12249767"/>
              <a:gd name="connsiteY2" fmla="*/ 5131187 h 5135652"/>
              <a:gd name="connsiteX3" fmla="*/ 65061 w 12249767"/>
              <a:gd name="connsiteY3" fmla="*/ 5135652 h 5135652"/>
              <a:gd name="connsiteX4" fmla="*/ 0 w 12249767"/>
              <a:gd name="connsiteY4" fmla="*/ 0 h 5135652"/>
              <a:gd name="connsiteX0" fmla="*/ 0 w 12256719"/>
              <a:gd name="connsiteY0" fmla="*/ 0 h 5163573"/>
              <a:gd name="connsiteX1" fmla="*/ 9062594 w 12256719"/>
              <a:gd name="connsiteY1" fmla="*/ 30909 h 5163573"/>
              <a:gd name="connsiteX2" fmla="*/ 12256719 w 12256719"/>
              <a:gd name="connsiteY2" fmla="*/ 5159108 h 5163573"/>
              <a:gd name="connsiteX3" fmla="*/ 72013 w 12256719"/>
              <a:gd name="connsiteY3" fmla="*/ 5163573 h 5163573"/>
              <a:gd name="connsiteX4" fmla="*/ 0 w 12256719"/>
              <a:gd name="connsiteY4" fmla="*/ 0 h 5163573"/>
              <a:gd name="connsiteX0" fmla="*/ 0 w 12256719"/>
              <a:gd name="connsiteY0" fmla="*/ 0 h 5163573"/>
              <a:gd name="connsiteX1" fmla="*/ 9055642 w 12256719"/>
              <a:gd name="connsiteY1" fmla="*/ 9969 h 5163573"/>
              <a:gd name="connsiteX2" fmla="*/ 12256719 w 12256719"/>
              <a:gd name="connsiteY2" fmla="*/ 5159108 h 5163573"/>
              <a:gd name="connsiteX3" fmla="*/ 72013 w 12256719"/>
              <a:gd name="connsiteY3" fmla="*/ 5163573 h 5163573"/>
              <a:gd name="connsiteX4" fmla="*/ 0 w 12256719"/>
              <a:gd name="connsiteY4" fmla="*/ 0 h 5163573"/>
              <a:gd name="connsiteX0" fmla="*/ 1053914 w 12184706"/>
              <a:gd name="connsiteY0" fmla="*/ 0 h 5163573"/>
              <a:gd name="connsiteX1" fmla="*/ 8983629 w 12184706"/>
              <a:gd name="connsiteY1" fmla="*/ 9969 h 5163573"/>
              <a:gd name="connsiteX2" fmla="*/ 12184706 w 12184706"/>
              <a:gd name="connsiteY2" fmla="*/ 5159108 h 5163573"/>
              <a:gd name="connsiteX3" fmla="*/ 0 w 12184706"/>
              <a:gd name="connsiteY3" fmla="*/ 5163573 h 5163573"/>
              <a:gd name="connsiteX4" fmla="*/ 1053914 w 12184706"/>
              <a:gd name="connsiteY4" fmla="*/ 0 h 5163573"/>
              <a:gd name="connsiteX0" fmla="*/ 0 w 11130792"/>
              <a:gd name="connsiteY0" fmla="*/ 0 h 5163573"/>
              <a:gd name="connsiteX1" fmla="*/ 7929715 w 11130792"/>
              <a:gd name="connsiteY1" fmla="*/ 9969 h 5163573"/>
              <a:gd name="connsiteX2" fmla="*/ 11130792 w 11130792"/>
              <a:gd name="connsiteY2" fmla="*/ 5159108 h 5163573"/>
              <a:gd name="connsiteX3" fmla="*/ 55456 w 11130792"/>
              <a:gd name="connsiteY3" fmla="*/ 5163573 h 5163573"/>
              <a:gd name="connsiteX4" fmla="*/ 0 w 11130792"/>
              <a:gd name="connsiteY4" fmla="*/ 0 h 5163573"/>
              <a:gd name="connsiteX0" fmla="*/ 26654 w 11075336"/>
              <a:gd name="connsiteY0" fmla="*/ 0 h 5163573"/>
              <a:gd name="connsiteX1" fmla="*/ 7874259 w 11075336"/>
              <a:gd name="connsiteY1" fmla="*/ 9969 h 5163573"/>
              <a:gd name="connsiteX2" fmla="*/ 11075336 w 11075336"/>
              <a:gd name="connsiteY2" fmla="*/ 5159108 h 5163573"/>
              <a:gd name="connsiteX3" fmla="*/ 0 w 11075336"/>
              <a:gd name="connsiteY3" fmla="*/ 5163573 h 5163573"/>
              <a:gd name="connsiteX4" fmla="*/ 26654 w 11075336"/>
              <a:gd name="connsiteY4" fmla="*/ 0 h 5163573"/>
              <a:gd name="connsiteX0" fmla="*/ 26654 w 11075336"/>
              <a:gd name="connsiteY0" fmla="*/ 0 h 5163573"/>
              <a:gd name="connsiteX1" fmla="*/ 7851866 w 11075336"/>
              <a:gd name="connsiteY1" fmla="*/ 9969 h 5163573"/>
              <a:gd name="connsiteX2" fmla="*/ 11075336 w 11075336"/>
              <a:gd name="connsiteY2" fmla="*/ 5159108 h 5163573"/>
              <a:gd name="connsiteX3" fmla="*/ 0 w 11075336"/>
              <a:gd name="connsiteY3" fmla="*/ 5163573 h 5163573"/>
              <a:gd name="connsiteX4" fmla="*/ 26654 w 11075336"/>
              <a:gd name="connsiteY4" fmla="*/ 0 h 5163573"/>
              <a:gd name="connsiteX0" fmla="*/ 0 w 11100934"/>
              <a:gd name="connsiteY0" fmla="*/ 0 h 5253514"/>
              <a:gd name="connsiteX1" fmla="*/ 7877464 w 11100934"/>
              <a:gd name="connsiteY1" fmla="*/ 99910 h 5253514"/>
              <a:gd name="connsiteX2" fmla="*/ 11100934 w 11100934"/>
              <a:gd name="connsiteY2" fmla="*/ 5249049 h 5253514"/>
              <a:gd name="connsiteX3" fmla="*/ 25598 w 11100934"/>
              <a:gd name="connsiteY3" fmla="*/ 5253514 h 5253514"/>
              <a:gd name="connsiteX4" fmla="*/ 0 w 11100934"/>
              <a:gd name="connsiteY4" fmla="*/ 0 h 5253514"/>
              <a:gd name="connsiteX0" fmla="*/ 34119 w 11075336"/>
              <a:gd name="connsiteY0" fmla="*/ 0 h 5163573"/>
              <a:gd name="connsiteX1" fmla="*/ 7851866 w 11075336"/>
              <a:gd name="connsiteY1" fmla="*/ 9969 h 5163573"/>
              <a:gd name="connsiteX2" fmla="*/ 11075336 w 11075336"/>
              <a:gd name="connsiteY2" fmla="*/ 5159108 h 5163573"/>
              <a:gd name="connsiteX3" fmla="*/ 0 w 11075336"/>
              <a:gd name="connsiteY3" fmla="*/ 5163573 h 5163573"/>
              <a:gd name="connsiteX4" fmla="*/ 34119 w 11075336"/>
              <a:gd name="connsiteY4" fmla="*/ 0 h 5163573"/>
              <a:gd name="connsiteX0" fmla="*/ 0 w 11123327"/>
              <a:gd name="connsiteY0" fmla="*/ 0 h 5246019"/>
              <a:gd name="connsiteX1" fmla="*/ 7899857 w 11123327"/>
              <a:gd name="connsiteY1" fmla="*/ 92415 h 5246019"/>
              <a:gd name="connsiteX2" fmla="*/ 11123327 w 11123327"/>
              <a:gd name="connsiteY2" fmla="*/ 5241554 h 5246019"/>
              <a:gd name="connsiteX3" fmla="*/ 47991 w 11123327"/>
              <a:gd name="connsiteY3" fmla="*/ 5246019 h 5246019"/>
              <a:gd name="connsiteX4" fmla="*/ 0 w 11123327"/>
              <a:gd name="connsiteY4" fmla="*/ 0 h 5246019"/>
              <a:gd name="connsiteX0" fmla="*/ 11726 w 11075336"/>
              <a:gd name="connsiteY0" fmla="*/ 0 h 5163573"/>
              <a:gd name="connsiteX1" fmla="*/ 7851866 w 11075336"/>
              <a:gd name="connsiteY1" fmla="*/ 9969 h 5163573"/>
              <a:gd name="connsiteX2" fmla="*/ 11075336 w 11075336"/>
              <a:gd name="connsiteY2" fmla="*/ 5159108 h 5163573"/>
              <a:gd name="connsiteX3" fmla="*/ 0 w 11075336"/>
              <a:gd name="connsiteY3" fmla="*/ 5163573 h 5163573"/>
              <a:gd name="connsiteX4" fmla="*/ 11726 w 11075336"/>
              <a:gd name="connsiteY4" fmla="*/ 0 h 5163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5336" h="5163573">
                <a:moveTo>
                  <a:pt x="11726" y="0"/>
                </a:moveTo>
                <a:lnTo>
                  <a:pt x="7851866" y="9969"/>
                </a:lnTo>
                <a:lnTo>
                  <a:pt x="11075336" y="5159108"/>
                </a:lnTo>
                <a:lnTo>
                  <a:pt x="0" y="5163573"/>
                </a:lnTo>
                <a:cubicBezTo>
                  <a:pt x="3909" y="3442382"/>
                  <a:pt x="7817" y="1721191"/>
                  <a:pt x="11726" y="0"/>
                </a:cubicBezTo>
                <a:close/>
              </a:path>
            </a:pathLst>
          </a:custGeom>
          <a:solidFill>
            <a:srgbClr val="0036D3">
              <a:alpha val="77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cxnSp>
        <p:nvCxnSpPr>
          <p:cNvPr id="9" name="Straight Connector 8">
            <a:extLst>
              <a:ext uri="{FF2B5EF4-FFF2-40B4-BE49-F238E27FC236}">
                <a16:creationId xmlns:a16="http://schemas.microsoft.com/office/drawing/2014/main" id="{611E05F4-F494-E944-948E-7CD32E2CC4F0}"/>
              </a:ext>
            </a:extLst>
          </p:cNvPr>
          <p:cNvCxnSpPr>
            <a:cxnSpLocks/>
          </p:cNvCxnSpPr>
          <p:nvPr userDrawn="1"/>
        </p:nvCxnSpPr>
        <p:spPr>
          <a:xfrm>
            <a:off x="3960189" y="-12346"/>
            <a:ext cx="1668994" cy="2690282"/>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 Placeholder 2">
            <a:extLst>
              <a:ext uri="{FF2B5EF4-FFF2-40B4-BE49-F238E27FC236}">
                <a16:creationId xmlns:a16="http://schemas.microsoft.com/office/drawing/2014/main" id="{8E60CD54-7919-6940-9427-FA1B8D8168BD}"/>
              </a:ext>
            </a:extLst>
          </p:cNvPr>
          <p:cNvSpPr>
            <a:spLocks noGrp="1"/>
          </p:cNvSpPr>
          <p:nvPr>
            <p:ph idx="1" hasCustomPrompt="1"/>
          </p:nvPr>
        </p:nvSpPr>
        <p:spPr>
          <a:xfrm>
            <a:off x="456843" y="2944207"/>
            <a:ext cx="5172339" cy="3063189"/>
          </a:xfrm>
          <a:prstGeom prst="rect">
            <a:avLst/>
          </a:prstGeom>
        </p:spPr>
        <p:txBody>
          <a:bodyPr vert="horz" lIns="182843" tIns="91422" rIns="182843" bIns="91422" rtlCol="0">
            <a:normAutofit/>
          </a:bodyPr>
          <a:lstStyle>
            <a:lvl1pPr>
              <a:lnSpc>
                <a:spcPts val="2300"/>
              </a:lnSpc>
              <a:defRPr sz="1800" baseline="0">
                <a:solidFill>
                  <a:srgbClr val="000000"/>
                </a:solidFill>
                <a:latin typeface="Lato" panose="020F0502020204030203" pitchFamily="34" charset="77"/>
              </a:defRPr>
            </a:lvl1pPr>
            <a:lvl2pPr>
              <a:defRPr sz="1500" baseline="0">
                <a:latin typeface="Lato" panose="020F0502020204030203" pitchFamily="34" charset="77"/>
              </a:defRPr>
            </a:lvl2pPr>
            <a:lvl3pPr>
              <a:defRPr sz="1500" baseline="0">
                <a:latin typeface="Lato" panose="020F0502020204030203" pitchFamily="34" charset="77"/>
              </a:defRPr>
            </a:lvl3pPr>
            <a:lvl4pPr>
              <a:defRPr sz="1500" baseline="0">
                <a:latin typeface="Lato" panose="020F0502020204030203" pitchFamily="34" charset="77"/>
              </a:defRPr>
            </a:lvl4pPr>
            <a:lvl5pPr>
              <a:defRPr sz="1500" baseline="0">
                <a:latin typeface="Lato" panose="020F0502020204030203" pitchFamily="34" charset="77"/>
              </a:defRPr>
            </a:lvl5pPr>
          </a:lstStyle>
          <a:p>
            <a:pPr lvl="0"/>
            <a:r>
              <a:rPr lang="en-US"/>
              <a:t>Click to edit text</a:t>
            </a:r>
          </a:p>
        </p:txBody>
      </p:sp>
      <p:cxnSp>
        <p:nvCxnSpPr>
          <p:cNvPr id="10" name="Straight Connector 9">
            <a:extLst>
              <a:ext uri="{FF2B5EF4-FFF2-40B4-BE49-F238E27FC236}">
                <a16:creationId xmlns:a16="http://schemas.microsoft.com/office/drawing/2014/main" id="{A821BB81-7791-FA4D-8D4F-49E257EDD7C8}"/>
              </a:ext>
            </a:extLst>
          </p:cNvPr>
          <p:cNvCxnSpPr>
            <a:cxnSpLocks/>
          </p:cNvCxnSpPr>
          <p:nvPr userDrawn="1"/>
        </p:nvCxnSpPr>
        <p:spPr>
          <a:xfrm>
            <a:off x="6096000" y="2944207"/>
            <a:ext cx="0" cy="294894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D6565283-7AB3-5040-9FE1-56AA55C55A4A}"/>
              </a:ext>
            </a:extLst>
          </p:cNvPr>
          <p:cNvSpPr>
            <a:spLocks noGrp="1"/>
          </p:cNvSpPr>
          <p:nvPr>
            <p:ph idx="10" hasCustomPrompt="1"/>
          </p:nvPr>
        </p:nvSpPr>
        <p:spPr>
          <a:xfrm>
            <a:off x="6542705" y="2944207"/>
            <a:ext cx="5172339" cy="3063189"/>
          </a:xfrm>
          <a:prstGeom prst="rect">
            <a:avLst/>
          </a:prstGeom>
        </p:spPr>
        <p:txBody>
          <a:bodyPr vert="horz" lIns="182843" tIns="91422" rIns="182843" bIns="91422" rtlCol="0">
            <a:normAutofit/>
          </a:bodyPr>
          <a:lstStyle>
            <a:lvl1pPr>
              <a:lnSpc>
                <a:spcPts val="2300"/>
              </a:lnSpc>
              <a:defRPr sz="1800" baseline="0">
                <a:solidFill>
                  <a:srgbClr val="000000"/>
                </a:solidFill>
                <a:latin typeface="Lato" panose="020F0502020204030203" pitchFamily="34" charset="77"/>
              </a:defRPr>
            </a:lvl1pPr>
            <a:lvl2pPr>
              <a:defRPr sz="1500" baseline="0">
                <a:latin typeface="Lato" panose="020F0502020204030203" pitchFamily="34" charset="77"/>
              </a:defRPr>
            </a:lvl2pPr>
            <a:lvl3pPr>
              <a:defRPr sz="1500" baseline="0">
                <a:latin typeface="Lato" panose="020F0502020204030203" pitchFamily="34" charset="77"/>
              </a:defRPr>
            </a:lvl3pPr>
            <a:lvl4pPr>
              <a:defRPr sz="1500" baseline="0">
                <a:latin typeface="Lato" panose="020F0502020204030203" pitchFamily="34" charset="77"/>
              </a:defRPr>
            </a:lvl4pPr>
            <a:lvl5pPr>
              <a:defRPr sz="1500" baseline="0">
                <a:latin typeface="Lato" panose="020F0502020204030203" pitchFamily="34" charset="77"/>
              </a:defRPr>
            </a:lvl5pPr>
          </a:lstStyle>
          <a:p>
            <a:pPr lvl="0"/>
            <a:r>
              <a:rPr lang="en-US"/>
              <a:t>Click to edit text</a:t>
            </a:r>
          </a:p>
        </p:txBody>
      </p:sp>
      <p:sp>
        <p:nvSpPr>
          <p:cNvPr id="11" name="Title Placeholder 1">
            <a:extLst>
              <a:ext uri="{FF2B5EF4-FFF2-40B4-BE49-F238E27FC236}">
                <a16:creationId xmlns:a16="http://schemas.microsoft.com/office/drawing/2014/main" id="{DA4EC862-021F-DD4A-BADE-35FD0B5831AC}"/>
              </a:ext>
            </a:extLst>
          </p:cNvPr>
          <p:cNvSpPr>
            <a:spLocks noGrp="1"/>
          </p:cNvSpPr>
          <p:nvPr>
            <p:ph type="title" hasCustomPrompt="1"/>
          </p:nvPr>
        </p:nvSpPr>
        <p:spPr>
          <a:xfrm>
            <a:off x="456844" y="365130"/>
            <a:ext cx="3551996" cy="565896"/>
          </a:xfrm>
          <a:prstGeom prst="rect">
            <a:avLst/>
          </a:prstGeom>
        </p:spPr>
        <p:txBody>
          <a:bodyPr vert="horz" lIns="182843" tIns="91422" rIns="182843" bIns="91422" rtlCol="0" anchor="t">
            <a:normAutofit/>
          </a:bodyPr>
          <a:lstStyle>
            <a:lvl1pPr>
              <a:defRPr sz="2750" baseline="0">
                <a:solidFill>
                  <a:schemeClr val="bg1"/>
                </a:solidFill>
              </a:defRPr>
            </a:lvl1pPr>
          </a:lstStyle>
          <a:p>
            <a:r>
              <a:rPr lang="en-US"/>
              <a:t>Click to edit Title</a:t>
            </a:r>
          </a:p>
        </p:txBody>
      </p:sp>
    </p:spTree>
    <p:extLst>
      <p:ext uri="{BB962C8B-B14F-4D97-AF65-F5344CB8AC3E}">
        <p14:creationId xmlns:p14="http://schemas.microsoft.com/office/powerpoint/2010/main" val="9052956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1_Content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A616440-EC91-AB43-9EF8-193BE819F08F}"/>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117" t="11348" r="-117" b="53438"/>
          <a:stretch/>
        </p:blipFill>
        <p:spPr>
          <a:xfrm>
            <a:off x="0" y="0"/>
            <a:ext cx="12196207" cy="2579077"/>
          </a:xfrm>
          <a:prstGeom prst="rect">
            <a:avLst/>
          </a:prstGeom>
        </p:spPr>
      </p:pic>
      <p:sp>
        <p:nvSpPr>
          <p:cNvPr id="9" name="Rectangle 16">
            <a:extLst>
              <a:ext uri="{FF2B5EF4-FFF2-40B4-BE49-F238E27FC236}">
                <a16:creationId xmlns:a16="http://schemas.microsoft.com/office/drawing/2014/main" id="{5680A0CD-FF4F-844A-AFDF-68609E031590}"/>
              </a:ext>
            </a:extLst>
          </p:cNvPr>
          <p:cNvSpPr/>
          <p:nvPr userDrawn="1"/>
        </p:nvSpPr>
        <p:spPr>
          <a:xfrm>
            <a:off x="-14231" y="-2239"/>
            <a:ext cx="5561758" cy="2581787"/>
          </a:xfrm>
          <a:custGeom>
            <a:avLst/>
            <a:gdLst>
              <a:gd name="connsiteX0" fmla="*/ 0 w 8505959"/>
              <a:gd name="connsiteY0" fmla="*/ 0 h 12382481"/>
              <a:gd name="connsiteX1" fmla="*/ 8505959 w 8505959"/>
              <a:gd name="connsiteY1" fmla="*/ 0 h 12382481"/>
              <a:gd name="connsiteX2" fmla="*/ 8505959 w 8505959"/>
              <a:gd name="connsiteY2" fmla="*/ 12382481 h 12382481"/>
              <a:gd name="connsiteX3" fmla="*/ 0 w 8505959"/>
              <a:gd name="connsiteY3" fmla="*/ 12382481 h 12382481"/>
              <a:gd name="connsiteX4" fmla="*/ 0 w 8505959"/>
              <a:gd name="connsiteY4" fmla="*/ 0 h 12382481"/>
              <a:gd name="connsiteX0" fmla="*/ 0 w 8505959"/>
              <a:gd name="connsiteY0" fmla="*/ 0 h 12382481"/>
              <a:gd name="connsiteX1" fmla="*/ 4279948 w 8505959"/>
              <a:gd name="connsiteY1" fmla="*/ 24714 h 12382481"/>
              <a:gd name="connsiteX2" fmla="*/ 8505959 w 8505959"/>
              <a:gd name="connsiteY2" fmla="*/ 12382481 h 12382481"/>
              <a:gd name="connsiteX3" fmla="*/ 0 w 8505959"/>
              <a:gd name="connsiteY3" fmla="*/ 12382481 h 12382481"/>
              <a:gd name="connsiteX4" fmla="*/ 0 w 8505959"/>
              <a:gd name="connsiteY4" fmla="*/ 0 h 12382481"/>
              <a:gd name="connsiteX0" fmla="*/ 0 w 12089418"/>
              <a:gd name="connsiteY0" fmla="*/ 0 h 12431908"/>
              <a:gd name="connsiteX1" fmla="*/ 4279948 w 12089418"/>
              <a:gd name="connsiteY1" fmla="*/ 24714 h 12431908"/>
              <a:gd name="connsiteX2" fmla="*/ 12089418 w 12089418"/>
              <a:gd name="connsiteY2" fmla="*/ 12431908 h 12431908"/>
              <a:gd name="connsiteX3" fmla="*/ 0 w 12089418"/>
              <a:gd name="connsiteY3" fmla="*/ 12382481 h 12431908"/>
              <a:gd name="connsiteX4" fmla="*/ 0 w 12089418"/>
              <a:gd name="connsiteY4" fmla="*/ 0 h 12431908"/>
              <a:gd name="connsiteX0" fmla="*/ 0 w 12089418"/>
              <a:gd name="connsiteY0" fmla="*/ 0 h 12431908"/>
              <a:gd name="connsiteX1" fmla="*/ 4230722 w 12089418"/>
              <a:gd name="connsiteY1" fmla="*/ 49428 h 12431908"/>
              <a:gd name="connsiteX2" fmla="*/ 12089418 w 12089418"/>
              <a:gd name="connsiteY2" fmla="*/ 12431908 h 12431908"/>
              <a:gd name="connsiteX3" fmla="*/ 0 w 12089418"/>
              <a:gd name="connsiteY3" fmla="*/ 12382481 h 12431908"/>
              <a:gd name="connsiteX4" fmla="*/ 0 w 12089418"/>
              <a:gd name="connsiteY4" fmla="*/ 0 h 12431908"/>
              <a:gd name="connsiteX0" fmla="*/ 0 w 11966353"/>
              <a:gd name="connsiteY0" fmla="*/ 0 h 12382481"/>
              <a:gd name="connsiteX1" fmla="*/ 4230722 w 11966353"/>
              <a:gd name="connsiteY1" fmla="*/ 49428 h 12382481"/>
              <a:gd name="connsiteX2" fmla="*/ 11966353 w 11966353"/>
              <a:gd name="connsiteY2" fmla="*/ 12357768 h 12382481"/>
              <a:gd name="connsiteX3" fmla="*/ 0 w 11966353"/>
              <a:gd name="connsiteY3" fmla="*/ 12382481 h 12382481"/>
              <a:gd name="connsiteX4" fmla="*/ 0 w 11966353"/>
              <a:gd name="connsiteY4" fmla="*/ 0 h 12382481"/>
              <a:gd name="connsiteX0" fmla="*/ 0 w 11966353"/>
              <a:gd name="connsiteY0" fmla="*/ 0 h 12382481"/>
              <a:gd name="connsiteX1" fmla="*/ 4427625 w 11966353"/>
              <a:gd name="connsiteY1" fmla="*/ 49428 h 12382481"/>
              <a:gd name="connsiteX2" fmla="*/ 11966353 w 11966353"/>
              <a:gd name="connsiteY2" fmla="*/ 12357768 h 12382481"/>
              <a:gd name="connsiteX3" fmla="*/ 0 w 11966353"/>
              <a:gd name="connsiteY3" fmla="*/ 12382481 h 12382481"/>
              <a:gd name="connsiteX4" fmla="*/ 0 w 11966353"/>
              <a:gd name="connsiteY4" fmla="*/ 0 h 12382481"/>
              <a:gd name="connsiteX0" fmla="*/ 0 w 11966353"/>
              <a:gd name="connsiteY0" fmla="*/ 0 h 12382481"/>
              <a:gd name="connsiteX1" fmla="*/ 4378399 w 11966353"/>
              <a:gd name="connsiteY1" fmla="*/ 74142 h 12382481"/>
              <a:gd name="connsiteX2" fmla="*/ 11966353 w 11966353"/>
              <a:gd name="connsiteY2" fmla="*/ 12357768 h 12382481"/>
              <a:gd name="connsiteX3" fmla="*/ 0 w 11966353"/>
              <a:gd name="connsiteY3" fmla="*/ 12382481 h 12382481"/>
              <a:gd name="connsiteX4" fmla="*/ 0 w 11966353"/>
              <a:gd name="connsiteY4" fmla="*/ 0 h 12382481"/>
              <a:gd name="connsiteX0" fmla="*/ 0 w 11966353"/>
              <a:gd name="connsiteY0" fmla="*/ 0 h 12382481"/>
              <a:gd name="connsiteX1" fmla="*/ 4338805 w 11966353"/>
              <a:gd name="connsiteY1" fmla="*/ 26434 h 12382481"/>
              <a:gd name="connsiteX2" fmla="*/ 11966353 w 11966353"/>
              <a:gd name="connsiteY2" fmla="*/ 12357768 h 12382481"/>
              <a:gd name="connsiteX3" fmla="*/ 0 w 11966353"/>
              <a:gd name="connsiteY3" fmla="*/ 12382481 h 12382481"/>
              <a:gd name="connsiteX4" fmla="*/ 0 w 11966353"/>
              <a:gd name="connsiteY4" fmla="*/ 0 h 12382481"/>
              <a:gd name="connsiteX0" fmla="*/ 0 w 12021786"/>
              <a:gd name="connsiteY0" fmla="*/ 0 h 12397525"/>
              <a:gd name="connsiteX1" fmla="*/ 4338805 w 12021786"/>
              <a:gd name="connsiteY1" fmla="*/ 26434 h 12397525"/>
              <a:gd name="connsiteX2" fmla="*/ 12021786 w 12021786"/>
              <a:gd name="connsiteY2" fmla="*/ 12397525 h 12397525"/>
              <a:gd name="connsiteX3" fmla="*/ 0 w 12021786"/>
              <a:gd name="connsiteY3" fmla="*/ 12382481 h 12397525"/>
              <a:gd name="connsiteX4" fmla="*/ 0 w 12021786"/>
              <a:gd name="connsiteY4" fmla="*/ 0 h 12397525"/>
              <a:gd name="connsiteX0" fmla="*/ 0 w 16738623"/>
              <a:gd name="connsiteY0" fmla="*/ 0 h 12374079"/>
              <a:gd name="connsiteX1" fmla="*/ 9055642 w 16738623"/>
              <a:gd name="connsiteY1" fmla="*/ 2988 h 12374079"/>
              <a:gd name="connsiteX2" fmla="*/ 16738623 w 16738623"/>
              <a:gd name="connsiteY2" fmla="*/ 12374079 h 12374079"/>
              <a:gd name="connsiteX3" fmla="*/ 4716837 w 16738623"/>
              <a:gd name="connsiteY3" fmla="*/ 12359035 h 12374079"/>
              <a:gd name="connsiteX4" fmla="*/ 0 w 16738623"/>
              <a:gd name="connsiteY4" fmla="*/ 0 h 12374079"/>
              <a:gd name="connsiteX0" fmla="*/ 0 w 16738623"/>
              <a:gd name="connsiteY0" fmla="*/ 0 h 12374079"/>
              <a:gd name="connsiteX1" fmla="*/ 9055642 w 16738623"/>
              <a:gd name="connsiteY1" fmla="*/ 2988 h 12374079"/>
              <a:gd name="connsiteX2" fmla="*/ 16738623 w 16738623"/>
              <a:gd name="connsiteY2" fmla="*/ 12374079 h 12374079"/>
              <a:gd name="connsiteX3" fmla="*/ 93403 w 16738623"/>
              <a:gd name="connsiteY3" fmla="*/ 12312143 h 12374079"/>
              <a:gd name="connsiteX4" fmla="*/ 0 w 16738623"/>
              <a:gd name="connsiteY4" fmla="*/ 0 h 12374079"/>
              <a:gd name="connsiteX0" fmla="*/ 0 w 16738623"/>
              <a:gd name="connsiteY0" fmla="*/ 0 h 12374079"/>
              <a:gd name="connsiteX1" fmla="*/ 9055642 w 16738623"/>
              <a:gd name="connsiteY1" fmla="*/ 2988 h 12374079"/>
              <a:gd name="connsiteX2" fmla="*/ 16738623 w 16738623"/>
              <a:gd name="connsiteY2" fmla="*/ 12374079 h 12374079"/>
              <a:gd name="connsiteX3" fmla="*/ 46702 w 16738623"/>
              <a:gd name="connsiteY3" fmla="*/ 4809374 h 12374079"/>
              <a:gd name="connsiteX4" fmla="*/ 0 w 16738623"/>
              <a:gd name="connsiteY4" fmla="*/ 0 h 12374079"/>
              <a:gd name="connsiteX0" fmla="*/ 0 w 16738623"/>
              <a:gd name="connsiteY0" fmla="*/ 0 h 12374079"/>
              <a:gd name="connsiteX1" fmla="*/ 9055642 w 16738623"/>
              <a:gd name="connsiteY1" fmla="*/ 2988 h 12374079"/>
              <a:gd name="connsiteX2" fmla="*/ 16738623 w 16738623"/>
              <a:gd name="connsiteY2" fmla="*/ 12374079 h 12374079"/>
              <a:gd name="connsiteX3" fmla="*/ 46702 w 16738623"/>
              <a:gd name="connsiteY3" fmla="*/ 5161066 h 12374079"/>
              <a:gd name="connsiteX4" fmla="*/ 0 w 16738623"/>
              <a:gd name="connsiteY4" fmla="*/ 0 h 12374079"/>
              <a:gd name="connsiteX0" fmla="*/ 0 w 12138539"/>
              <a:gd name="connsiteY0" fmla="*/ 0 h 5161066"/>
              <a:gd name="connsiteX1" fmla="*/ 9055642 w 12138539"/>
              <a:gd name="connsiteY1" fmla="*/ 2988 h 5161066"/>
              <a:gd name="connsiteX2" fmla="*/ 12138539 w 12138539"/>
              <a:gd name="connsiteY2" fmla="*/ 5082325 h 5161066"/>
              <a:gd name="connsiteX3" fmla="*/ 46702 w 12138539"/>
              <a:gd name="connsiteY3" fmla="*/ 5161066 h 5161066"/>
              <a:gd name="connsiteX4" fmla="*/ 0 w 12138539"/>
              <a:gd name="connsiteY4" fmla="*/ 0 h 5161066"/>
              <a:gd name="connsiteX0" fmla="*/ 163455 w 12301994"/>
              <a:gd name="connsiteY0" fmla="*/ 0 h 5161066"/>
              <a:gd name="connsiteX1" fmla="*/ 9219097 w 12301994"/>
              <a:gd name="connsiteY1" fmla="*/ 2988 h 5161066"/>
              <a:gd name="connsiteX2" fmla="*/ 12301994 w 12301994"/>
              <a:gd name="connsiteY2" fmla="*/ 5082325 h 5161066"/>
              <a:gd name="connsiteX3" fmla="*/ 0 w 12301994"/>
              <a:gd name="connsiteY3" fmla="*/ 5161066 h 5161066"/>
              <a:gd name="connsiteX4" fmla="*/ 163455 w 12301994"/>
              <a:gd name="connsiteY4" fmla="*/ 0 h 5161066"/>
              <a:gd name="connsiteX0" fmla="*/ 0 w 12138539"/>
              <a:gd name="connsiteY0" fmla="*/ 0 h 5184512"/>
              <a:gd name="connsiteX1" fmla="*/ 9055642 w 12138539"/>
              <a:gd name="connsiteY1" fmla="*/ 2988 h 5184512"/>
              <a:gd name="connsiteX2" fmla="*/ 12138539 w 12138539"/>
              <a:gd name="connsiteY2" fmla="*/ 5082325 h 5184512"/>
              <a:gd name="connsiteX3" fmla="*/ 23351 w 12138539"/>
              <a:gd name="connsiteY3" fmla="*/ 5184512 h 5184512"/>
              <a:gd name="connsiteX4" fmla="*/ 0 w 12138539"/>
              <a:gd name="connsiteY4" fmla="*/ 0 h 5184512"/>
              <a:gd name="connsiteX0" fmla="*/ 0 w 12249767"/>
              <a:gd name="connsiteY0" fmla="*/ 0 h 5184512"/>
              <a:gd name="connsiteX1" fmla="*/ 9055642 w 12249767"/>
              <a:gd name="connsiteY1" fmla="*/ 2988 h 5184512"/>
              <a:gd name="connsiteX2" fmla="*/ 12249767 w 12249767"/>
              <a:gd name="connsiteY2" fmla="*/ 5131187 h 5184512"/>
              <a:gd name="connsiteX3" fmla="*/ 23351 w 12249767"/>
              <a:gd name="connsiteY3" fmla="*/ 5184512 h 5184512"/>
              <a:gd name="connsiteX4" fmla="*/ 0 w 12249767"/>
              <a:gd name="connsiteY4" fmla="*/ 0 h 5184512"/>
              <a:gd name="connsiteX0" fmla="*/ 0 w 12249767"/>
              <a:gd name="connsiteY0" fmla="*/ 0 h 5131187"/>
              <a:gd name="connsiteX1" fmla="*/ 9055642 w 12249767"/>
              <a:gd name="connsiteY1" fmla="*/ 2988 h 5131187"/>
              <a:gd name="connsiteX2" fmla="*/ 12249767 w 12249767"/>
              <a:gd name="connsiteY2" fmla="*/ 5131187 h 5131187"/>
              <a:gd name="connsiteX3" fmla="*/ 72013 w 12249767"/>
              <a:gd name="connsiteY3" fmla="*/ 5051890 h 5131187"/>
              <a:gd name="connsiteX4" fmla="*/ 0 w 12249767"/>
              <a:gd name="connsiteY4" fmla="*/ 0 h 5131187"/>
              <a:gd name="connsiteX0" fmla="*/ 0 w 12249767"/>
              <a:gd name="connsiteY0" fmla="*/ 0 h 5135652"/>
              <a:gd name="connsiteX1" fmla="*/ 9055642 w 12249767"/>
              <a:gd name="connsiteY1" fmla="*/ 2988 h 5135652"/>
              <a:gd name="connsiteX2" fmla="*/ 12249767 w 12249767"/>
              <a:gd name="connsiteY2" fmla="*/ 5131187 h 5135652"/>
              <a:gd name="connsiteX3" fmla="*/ 65061 w 12249767"/>
              <a:gd name="connsiteY3" fmla="*/ 5135652 h 5135652"/>
              <a:gd name="connsiteX4" fmla="*/ 0 w 12249767"/>
              <a:gd name="connsiteY4" fmla="*/ 0 h 5135652"/>
              <a:gd name="connsiteX0" fmla="*/ 0 w 12256719"/>
              <a:gd name="connsiteY0" fmla="*/ 0 h 5163573"/>
              <a:gd name="connsiteX1" fmla="*/ 9062594 w 12256719"/>
              <a:gd name="connsiteY1" fmla="*/ 30909 h 5163573"/>
              <a:gd name="connsiteX2" fmla="*/ 12256719 w 12256719"/>
              <a:gd name="connsiteY2" fmla="*/ 5159108 h 5163573"/>
              <a:gd name="connsiteX3" fmla="*/ 72013 w 12256719"/>
              <a:gd name="connsiteY3" fmla="*/ 5163573 h 5163573"/>
              <a:gd name="connsiteX4" fmla="*/ 0 w 12256719"/>
              <a:gd name="connsiteY4" fmla="*/ 0 h 5163573"/>
              <a:gd name="connsiteX0" fmla="*/ 0 w 12256719"/>
              <a:gd name="connsiteY0" fmla="*/ 0 h 5163573"/>
              <a:gd name="connsiteX1" fmla="*/ 9055642 w 12256719"/>
              <a:gd name="connsiteY1" fmla="*/ 9969 h 5163573"/>
              <a:gd name="connsiteX2" fmla="*/ 12256719 w 12256719"/>
              <a:gd name="connsiteY2" fmla="*/ 5159108 h 5163573"/>
              <a:gd name="connsiteX3" fmla="*/ 72013 w 12256719"/>
              <a:gd name="connsiteY3" fmla="*/ 5163573 h 5163573"/>
              <a:gd name="connsiteX4" fmla="*/ 0 w 12256719"/>
              <a:gd name="connsiteY4" fmla="*/ 0 h 5163573"/>
              <a:gd name="connsiteX0" fmla="*/ 1053914 w 12184706"/>
              <a:gd name="connsiteY0" fmla="*/ 0 h 5163573"/>
              <a:gd name="connsiteX1" fmla="*/ 8983629 w 12184706"/>
              <a:gd name="connsiteY1" fmla="*/ 9969 h 5163573"/>
              <a:gd name="connsiteX2" fmla="*/ 12184706 w 12184706"/>
              <a:gd name="connsiteY2" fmla="*/ 5159108 h 5163573"/>
              <a:gd name="connsiteX3" fmla="*/ 0 w 12184706"/>
              <a:gd name="connsiteY3" fmla="*/ 5163573 h 5163573"/>
              <a:gd name="connsiteX4" fmla="*/ 1053914 w 12184706"/>
              <a:gd name="connsiteY4" fmla="*/ 0 h 5163573"/>
              <a:gd name="connsiteX0" fmla="*/ 0 w 11130792"/>
              <a:gd name="connsiteY0" fmla="*/ 0 h 5163573"/>
              <a:gd name="connsiteX1" fmla="*/ 7929715 w 11130792"/>
              <a:gd name="connsiteY1" fmla="*/ 9969 h 5163573"/>
              <a:gd name="connsiteX2" fmla="*/ 11130792 w 11130792"/>
              <a:gd name="connsiteY2" fmla="*/ 5159108 h 5163573"/>
              <a:gd name="connsiteX3" fmla="*/ 55456 w 11130792"/>
              <a:gd name="connsiteY3" fmla="*/ 5163573 h 5163573"/>
              <a:gd name="connsiteX4" fmla="*/ 0 w 11130792"/>
              <a:gd name="connsiteY4" fmla="*/ 0 h 5163573"/>
              <a:gd name="connsiteX0" fmla="*/ 26654 w 11075336"/>
              <a:gd name="connsiteY0" fmla="*/ 0 h 5163573"/>
              <a:gd name="connsiteX1" fmla="*/ 7874259 w 11075336"/>
              <a:gd name="connsiteY1" fmla="*/ 9969 h 5163573"/>
              <a:gd name="connsiteX2" fmla="*/ 11075336 w 11075336"/>
              <a:gd name="connsiteY2" fmla="*/ 5159108 h 5163573"/>
              <a:gd name="connsiteX3" fmla="*/ 0 w 11075336"/>
              <a:gd name="connsiteY3" fmla="*/ 5163573 h 5163573"/>
              <a:gd name="connsiteX4" fmla="*/ 26654 w 11075336"/>
              <a:gd name="connsiteY4" fmla="*/ 0 h 5163573"/>
              <a:gd name="connsiteX0" fmla="*/ 26654 w 11075336"/>
              <a:gd name="connsiteY0" fmla="*/ 0 h 5163573"/>
              <a:gd name="connsiteX1" fmla="*/ 7851866 w 11075336"/>
              <a:gd name="connsiteY1" fmla="*/ 9969 h 5163573"/>
              <a:gd name="connsiteX2" fmla="*/ 11075336 w 11075336"/>
              <a:gd name="connsiteY2" fmla="*/ 5159108 h 5163573"/>
              <a:gd name="connsiteX3" fmla="*/ 0 w 11075336"/>
              <a:gd name="connsiteY3" fmla="*/ 5163573 h 5163573"/>
              <a:gd name="connsiteX4" fmla="*/ 26654 w 11075336"/>
              <a:gd name="connsiteY4" fmla="*/ 0 h 5163573"/>
              <a:gd name="connsiteX0" fmla="*/ 0 w 11100934"/>
              <a:gd name="connsiteY0" fmla="*/ 0 h 5253514"/>
              <a:gd name="connsiteX1" fmla="*/ 7877464 w 11100934"/>
              <a:gd name="connsiteY1" fmla="*/ 99910 h 5253514"/>
              <a:gd name="connsiteX2" fmla="*/ 11100934 w 11100934"/>
              <a:gd name="connsiteY2" fmla="*/ 5249049 h 5253514"/>
              <a:gd name="connsiteX3" fmla="*/ 25598 w 11100934"/>
              <a:gd name="connsiteY3" fmla="*/ 5253514 h 5253514"/>
              <a:gd name="connsiteX4" fmla="*/ 0 w 11100934"/>
              <a:gd name="connsiteY4" fmla="*/ 0 h 5253514"/>
              <a:gd name="connsiteX0" fmla="*/ 34119 w 11075336"/>
              <a:gd name="connsiteY0" fmla="*/ 0 h 5163573"/>
              <a:gd name="connsiteX1" fmla="*/ 7851866 w 11075336"/>
              <a:gd name="connsiteY1" fmla="*/ 9969 h 5163573"/>
              <a:gd name="connsiteX2" fmla="*/ 11075336 w 11075336"/>
              <a:gd name="connsiteY2" fmla="*/ 5159108 h 5163573"/>
              <a:gd name="connsiteX3" fmla="*/ 0 w 11075336"/>
              <a:gd name="connsiteY3" fmla="*/ 5163573 h 5163573"/>
              <a:gd name="connsiteX4" fmla="*/ 34119 w 11075336"/>
              <a:gd name="connsiteY4" fmla="*/ 0 h 5163573"/>
              <a:gd name="connsiteX0" fmla="*/ 0 w 11123327"/>
              <a:gd name="connsiteY0" fmla="*/ 0 h 5246019"/>
              <a:gd name="connsiteX1" fmla="*/ 7899857 w 11123327"/>
              <a:gd name="connsiteY1" fmla="*/ 92415 h 5246019"/>
              <a:gd name="connsiteX2" fmla="*/ 11123327 w 11123327"/>
              <a:gd name="connsiteY2" fmla="*/ 5241554 h 5246019"/>
              <a:gd name="connsiteX3" fmla="*/ 47991 w 11123327"/>
              <a:gd name="connsiteY3" fmla="*/ 5246019 h 5246019"/>
              <a:gd name="connsiteX4" fmla="*/ 0 w 11123327"/>
              <a:gd name="connsiteY4" fmla="*/ 0 h 5246019"/>
              <a:gd name="connsiteX0" fmla="*/ 11726 w 11075336"/>
              <a:gd name="connsiteY0" fmla="*/ 0 h 5163573"/>
              <a:gd name="connsiteX1" fmla="*/ 7851866 w 11075336"/>
              <a:gd name="connsiteY1" fmla="*/ 9969 h 5163573"/>
              <a:gd name="connsiteX2" fmla="*/ 11075336 w 11075336"/>
              <a:gd name="connsiteY2" fmla="*/ 5159108 h 5163573"/>
              <a:gd name="connsiteX3" fmla="*/ 0 w 11075336"/>
              <a:gd name="connsiteY3" fmla="*/ 5163573 h 5163573"/>
              <a:gd name="connsiteX4" fmla="*/ 11726 w 11075336"/>
              <a:gd name="connsiteY4" fmla="*/ 0 h 5163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5336" h="5163573">
                <a:moveTo>
                  <a:pt x="11726" y="0"/>
                </a:moveTo>
                <a:lnTo>
                  <a:pt x="7851866" y="9969"/>
                </a:lnTo>
                <a:lnTo>
                  <a:pt x="11075336" y="5159108"/>
                </a:lnTo>
                <a:lnTo>
                  <a:pt x="0" y="5163573"/>
                </a:lnTo>
                <a:cubicBezTo>
                  <a:pt x="3909" y="3442382"/>
                  <a:pt x="7817" y="1721191"/>
                  <a:pt x="11726" y="0"/>
                </a:cubicBezTo>
                <a:close/>
              </a:path>
            </a:pathLst>
          </a:custGeom>
          <a:solidFill>
            <a:srgbClr val="0036D3">
              <a:alpha val="77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cxnSp>
        <p:nvCxnSpPr>
          <p:cNvPr id="10" name="Straight Connector 9">
            <a:extLst>
              <a:ext uri="{FF2B5EF4-FFF2-40B4-BE49-F238E27FC236}">
                <a16:creationId xmlns:a16="http://schemas.microsoft.com/office/drawing/2014/main" id="{74F15D3C-AB43-A74C-8E9D-DB866D129CA8}"/>
              </a:ext>
            </a:extLst>
          </p:cNvPr>
          <p:cNvCxnSpPr>
            <a:cxnSpLocks/>
          </p:cNvCxnSpPr>
          <p:nvPr userDrawn="1"/>
        </p:nvCxnSpPr>
        <p:spPr>
          <a:xfrm>
            <a:off x="3930998" y="-29183"/>
            <a:ext cx="1698184" cy="270712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2">
            <a:extLst>
              <a:ext uri="{FF2B5EF4-FFF2-40B4-BE49-F238E27FC236}">
                <a16:creationId xmlns:a16="http://schemas.microsoft.com/office/drawing/2014/main" id="{71ED34D8-6A6E-7440-A227-965B26C45003}"/>
              </a:ext>
            </a:extLst>
          </p:cNvPr>
          <p:cNvSpPr>
            <a:spLocks noGrp="1"/>
          </p:cNvSpPr>
          <p:nvPr>
            <p:ph idx="1" hasCustomPrompt="1"/>
          </p:nvPr>
        </p:nvSpPr>
        <p:spPr>
          <a:xfrm>
            <a:off x="456843" y="2944207"/>
            <a:ext cx="5172339" cy="3063189"/>
          </a:xfrm>
          <a:prstGeom prst="rect">
            <a:avLst/>
          </a:prstGeom>
        </p:spPr>
        <p:txBody>
          <a:bodyPr vert="horz" lIns="182843" tIns="91422" rIns="182843" bIns="91422" rtlCol="0">
            <a:normAutofit/>
          </a:bodyPr>
          <a:lstStyle>
            <a:lvl1pPr>
              <a:lnSpc>
                <a:spcPts val="2300"/>
              </a:lnSpc>
              <a:defRPr sz="1800" baseline="0">
                <a:solidFill>
                  <a:srgbClr val="000000"/>
                </a:solidFill>
                <a:latin typeface="Lato" panose="020F0502020204030203" pitchFamily="34" charset="77"/>
              </a:defRPr>
            </a:lvl1pPr>
            <a:lvl2pPr>
              <a:defRPr sz="1500" baseline="0">
                <a:latin typeface="Lato" panose="020F0502020204030203" pitchFamily="34" charset="77"/>
              </a:defRPr>
            </a:lvl2pPr>
            <a:lvl3pPr>
              <a:defRPr sz="1500" baseline="0">
                <a:latin typeface="Lato" panose="020F0502020204030203" pitchFamily="34" charset="77"/>
              </a:defRPr>
            </a:lvl3pPr>
            <a:lvl4pPr>
              <a:defRPr sz="1500" baseline="0">
                <a:latin typeface="Lato" panose="020F0502020204030203" pitchFamily="34" charset="77"/>
              </a:defRPr>
            </a:lvl4pPr>
            <a:lvl5pPr>
              <a:defRPr sz="1500" baseline="0">
                <a:latin typeface="Lato" panose="020F0502020204030203" pitchFamily="34" charset="77"/>
              </a:defRPr>
            </a:lvl5pPr>
          </a:lstStyle>
          <a:p>
            <a:pPr lvl="0"/>
            <a:r>
              <a:rPr lang="en-US"/>
              <a:t>Click to edit text</a:t>
            </a:r>
          </a:p>
        </p:txBody>
      </p:sp>
      <p:cxnSp>
        <p:nvCxnSpPr>
          <p:cNvPr id="12" name="Straight Connector 11">
            <a:extLst>
              <a:ext uri="{FF2B5EF4-FFF2-40B4-BE49-F238E27FC236}">
                <a16:creationId xmlns:a16="http://schemas.microsoft.com/office/drawing/2014/main" id="{785B0D12-E6A4-8447-8F26-E28AAFD81154}"/>
              </a:ext>
            </a:extLst>
          </p:cNvPr>
          <p:cNvCxnSpPr>
            <a:cxnSpLocks/>
          </p:cNvCxnSpPr>
          <p:nvPr userDrawn="1"/>
        </p:nvCxnSpPr>
        <p:spPr>
          <a:xfrm>
            <a:off x="6096000" y="2944207"/>
            <a:ext cx="0" cy="294894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Text Placeholder 2">
            <a:extLst>
              <a:ext uri="{FF2B5EF4-FFF2-40B4-BE49-F238E27FC236}">
                <a16:creationId xmlns:a16="http://schemas.microsoft.com/office/drawing/2014/main" id="{A37DAB03-7BE6-D242-8795-B3217F3E497C}"/>
              </a:ext>
            </a:extLst>
          </p:cNvPr>
          <p:cNvSpPr>
            <a:spLocks noGrp="1"/>
          </p:cNvSpPr>
          <p:nvPr>
            <p:ph idx="10" hasCustomPrompt="1"/>
          </p:nvPr>
        </p:nvSpPr>
        <p:spPr>
          <a:xfrm>
            <a:off x="6542705" y="2944207"/>
            <a:ext cx="5172339" cy="3063189"/>
          </a:xfrm>
          <a:prstGeom prst="rect">
            <a:avLst/>
          </a:prstGeom>
        </p:spPr>
        <p:txBody>
          <a:bodyPr vert="horz" lIns="182843" tIns="91422" rIns="182843" bIns="91422" rtlCol="0">
            <a:normAutofit/>
          </a:bodyPr>
          <a:lstStyle>
            <a:lvl1pPr>
              <a:lnSpc>
                <a:spcPts val="2300"/>
              </a:lnSpc>
              <a:defRPr sz="1800" baseline="0">
                <a:solidFill>
                  <a:srgbClr val="000000"/>
                </a:solidFill>
                <a:latin typeface="Lato" panose="020F0502020204030203" pitchFamily="34" charset="77"/>
              </a:defRPr>
            </a:lvl1pPr>
            <a:lvl2pPr>
              <a:defRPr sz="1500" baseline="0">
                <a:latin typeface="Lato" panose="020F0502020204030203" pitchFamily="34" charset="77"/>
              </a:defRPr>
            </a:lvl2pPr>
            <a:lvl3pPr>
              <a:defRPr sz="1500" baseline="0">
                <a:latin typeface="Lato" panose="020F0502020204030203" pitchFamily="34" charset="77"/>
              </a:defRPr>
            </a:lvl3pPr>
            <a:lvl4pPr>
              <a:defRPr sz="1500" baseline="0">
                <a:latin typeface="Lato" panose="020F0502020204030203" pitchFamily="34" charset="77"/>
              </a:defRPr>
            </a:lvl4pPr>
            <a:lvl5pPr>
              <a:defRPr sz="1500" baseline="0">
                <a:latin typeface="Lato" panose="020F0502020204030203" pitchFamily="34" charset="77"/>
              </a:defRPr>
            </a:lvl5pPr>
          </a:lstStyle>
          <a:p>
            <a:pPr lvl="0"/>
            <a:r>
              <a:rPr lang="en-US"/>
              <a:t>Click to edit text</a:t>
            </a:r>
          </a:p>
        </p:txBody>
      </p:sp>
      <p:sp>
        <p:nvSpPr>
          <p:cNvPr id="14" name="Title Placeholder 1">
            <a:extLst>
              <a:ext uri="{FF2B5EF4-FFF2-40B4-BE49-F238E27FC236}">
                <a16:creationId xmlns:a16="http://schemas.microsoft.com/office/drawing/2014/main" id="{F673D050-B856-8D42-93A6-0F9A0C8DF71C}"/>
              </a:ext>
            </a:extLst>
          </p:cNvPr>
          <p:cNvSpPr>
            <a:spLocks noGrp="1"/>
          </p:cNvSpPr>
          <p:nvPr>
            <p:ph type="title" hasCustomPrompt="1"/>
          </p:nvPr>
        </p:nvSpPr>
        <p:spPr>
          <a:xfrm>
            <a:off x="456844" y="365130"/>
            <a:ext cx="3551996" cy="565896"/>
          </a:xfrm>
          <a:prstGeom prst="rect">
            <a:avLst/>
          </a:prstGeom>
        </p:spPr>
        <p:txBody>
          <a:bodyPr vert="horz" lIns="182843" tIns="91422" rIns="182843" bIns="91422" rtlCol="0" anchor="t">
            <a:normAutofit/>
          </a:bodyPr>
          <a:lstStyle>
            <a:lvl1pPr>
              <a:defRPr sz="2750" baseline="0">
                <a:solidFill>
                  <a:schemeClr val="bg1"/>
                </a:solidFill>
              </a:defRPr>
            </a:lvl1pPr>
          </a:lstStyle>
          <a:p>
            <a:r>
              <a:rPr lang="en-US"/>
              <a:t>Click to edit Title</a:t>
            </a:r>
          </a:p>
        </p:txBody>
      </p:sp>
    </p:spTree>
    <p:extLst>
      <p:ext uri="{BB962C8B-B14F-4D97-AF65-F5344CB8AC3E}">
        <p14:creationId xmlns:p14="http://schemas.microsoft.com/office/powerpoint/2010/main" val="17768422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A1B54624-DFBE-44A7-94A1-D882A5D0BEC0}"/>
              </a:ext>
            </a:extLst>
          </p:cNvPr>
          <p:cNvSpPr>
            <a:spLocks noGrp="1"/>
          </p:cNvSpPr>
          <p:nvPr>
            <p:ph type="title" hasCustomPrompt="1"/>
          </p:nvPr>
        </p:nvSpPr>
        <p:spPr>
          <a:xfrm>
            <a:off x="456844" y="365130"/>
            <a:ext cx="10475834" cy="565896"/>
          </a:xfrm>
          <a:prstGeom prst="rect">
            <a:avLst/>
          </a:prstGeom>
        </p:spPr>
        <p:txBody>
          <a:bodyPr vert="horz" lIns="182843" tIns="91422" rIns="182843" bIns="91422" rtlCol="0" anchor="ctr">
            <a:normAutofit/>
          </a:bodyPr>
          <a:lstStyle>
            <a:lvl1pPr>
              <a:defRPr sz="2750" baseline="0"/>
            </a:lvl1pPr>
          </a:lstStyle>
          <a:p>
            <a:r>
              <a:rPr lang="en-US"/>
              <a:t>Click to edit Title</a:t>
            </a:r>
          </a:p>
        </p:txBody>
      </p:sp>
      <p:pic>
        <p:nvPicPr>
          <p:cNvPr id="5" name="Picture Placeholder 4">
            <a:extLst>
              <a:ext uri="{FF2B5EF4-FFF2-40B4-BE49-F238E27FC236}">
                <a16:creationId xmlns:a16="http://schemas.microsoft.com/office/drawing/2014/main" id="{38965FC5-4DB8-4471-9909-A1885EB4E6A9}"/>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t="28648" b="42110"/>
          <a:stretch/>
        </p:blipFill>
        <p:spPr>
          <a:xfrm>
            <a:off x="0" y="1180408"/>
            <a:ext cx="12214865" cy="2374807"/>
          </a:xfrm>
          <a:prstGeom prst="rect">
            <a:avLst/>
          </a:prstGeom>
        </p:spPr>
      </p:pic>
      <p:sp>
        <p:nvSpPr>
          <p:cNvPr id="2" name="Text Placeholder 2">
            <a:extLst>
              <a:ext uri="{FF2B5EF4-FFF2-40B4-BE49-F238E27FC236}">
                <a16:creationId xmlns:a16="http://schemas.microsoft.com/office/drawing/2014/main" id="{BD846005-D928-79E8-56E9-2262F4CFD6BA}"/>
              </a:ext>
            </a:extLst>
          </p:cNvPr>
          <p:cNvSpPr>
            <a:spLocks noGrp="1"/>
          </p:cNvSpPr>
          <p:nvPr>
            <p:ph idx="1" hasCustomPrompt="1"/>
          </p:nvPr>
        </p:nvSpPr>
        <p:spPr>
          <a:xfrm>
            <a:off x="456844" y="3890116"/>
            <a:ext cx="3430368" cy="2003031"/>
          </a:xfrm>
          <a:prstGeom prst="rect">
            <a:avLst/>
          </a:prstGeom>
        </p:spPr>
        <p:txBody>
          <a:bodyPr vert="horz" lIns="182843" tIns="91422" rIns="182843" bIns="91422" rtlCol="0">
            <a:normAutofit/>
          </a:bodyPr>
          <a:lstStyle>
            <a:lvl1pPr>
              <a:lnSpc>
                <a:spcPts val="2000"/>
              </a:lnSpc>
              <a:defRPr sz="1500" baseline="0">
                <a:latin typeface="Lato" panose="020F0502020204030203" pitchFamily="34" charset="77"/>
              </a:defRPr>
            </a:lvl1pPr>
            <a:lvl2pPr>
              <a:defRPr sz="1500" baseline="0">
                <a:latin typeface="Lato" panose="020F0502020204030203" pitchFamily="34" charset="77"/>
              </a:defRPr>
            </a:lvl2pPr>
            <a:lvl3pPr>
              <a:defRPr sz="1500" baseline="0">
                <a:latin typeface="Lato" panose="020F0502020204030203" pitchFamily="34" charset="77"/>
              </a:defRPr>
            </a:lvl3pPr>
            <a:lvl4pPr>
              <a:defRPr sz="1500" baseline="0">
                <a:latin typeface="Lato" panose="020F0502020204030203" pitchFamily="34" charset="77"/>
              </a:defRPr>
            </a:lvl4pPr>
            <a:lvl5pPr>
              <a:defRPr sz="1500" baseline="0">
                <a:latin typeface="Lato" panose="020F0502020204030203" pitchFamily="34" charset="77"/>
              </a:defRPr>
            </a:lvl5pPr>
          </a:lstStyle>
          <a:p>
            <a:pPr lvl="0"/>
            <a:r>
              <a:rPr lang="en-US"/>
              <a:t>Click to edit text</a:t>
            </a:r>
          </a:p>
        </p:txBody>
      </p:sp>
      <p:cxnSp>
        <p:nvCxnSpPr>
          <p:cNvPr id="12" name="Straight Connector 11">
            <a:extLst>
              <a:ext uri="{FF2B5EF4-FFF2-40B4-BE49-F238E27FC236}">
                <a16:creationId xmlns:a16="http://schemas.microsoft.com/office/drawing/2014/main" id="{69B6C1C9-CB2F-2ACE-02BE-389681BFC932}"/>
              </a:ext>
            </a:extLst>
          </p:cNvPr>
          <p:cNvCxnSpPr/>
          <p:nvPr userDrawn="1"/>
        </p:nvCxnSpPr>
        <p:spPr>
          <a:xfrm>
            <a:off x="4114691" y="4018627"/>
            <a:ext cx="0" cy="187452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CF935EC-18CE-848F-8D59-20CFF30716CB}"/>
              </a:ext>
            </a:extLst>
          </p:cNvPr>
          <p:cNvCxnSpPr/>
          <p:nvPr userDrawn="1"/>
        </p:nvCxnSpPr>
        <p:spPr>
          <a:xfrm>
            <a:off x="8025802" y="4018627"/>
            <a:ext cx="0" cy="187452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60DC665C-336C-5E29-0B1E-64009E7C27F3}"/>
              </a:ext>
            </a:extLst>
          </p:cNvPr>
          <p:cNvSpPr>
            <a:spLocks noGrp="1"/>
          </p:cNvSpPr>
          <p:nvPr>
            <p:ph idx="10" hasCustomPrompt="1"/>
          </p:nvPr>
        </p:nvSpPr>
        <p:spPr>
          <a:xfrm>
            <a:off x="4363939" y="3890116"/>
            <a:ext cx="3430368" cy="2003031"/>
          </a:xfrm>
          <a:prstGeom prst="rect">
            <a:avLst/>
          </a:prstGeom>
        </p:spPr>
        <p:txBody>
          <a:bodyPr vert="horz" lIns="182843" tIns="91422" rIns="182843" bIns="91422" rtlCol="0">
            <a:normAutofit/>
          </a:bodyPr>
          <a:lstStyle>
            <a:lvl1pPr>
              <a:lnSpc>
                <a:spcPts val="2000"/>
              </a:lnSpc>
              <a:defRPr sz="1500" baseline="0">
                <a:latin typeface="Lato" panose="020F0502020204030203" pitchFamily="34" charset="77"/>
              </a:defRPr>
            </a:lvl1pPr>
            <a:lvl2pPr>
              <a:defRPr sz="1500" baseline="0">
                <a:latin typeface="Lato" panose="020F0502020204030203" pitchFamily="34" charset="77"/>
              </a:defRPr>
            </a:lvl2pPr>
            <a:lvl3pPr>
              <a:defRPr sz="1500" baseline="0">
                <a:latin typeface="Lato" panose="020F0502020204030203" pitchFamily="34" charset="77"/>
              </a:defRPr>
            </a:lvl3pPr>
            <a:lvl4pPr>
              <a:defRPr sz="1500" baseline="0">
                <a:latin typeface="Lato" panose="020F0502020204030203" pitchFamily="34" charset="77"/>
              </a:defRPr>
            </a:lvl4pPr>
            <a:lvl5pPr>
              <a:defRPr sz="1500" baseline="0">
                <a:latin typeface="Lato" panose="020F0502020204030203" pitchFamily="34" charset="77"/>
              </a:defRPr>
            </a:lvl5pPr>
          </a:lstStyle>
          <a:p>
            <a:pPr lvl="0"/>
            <a:r>
              <a:rPr lang="en-US"/>
              <a:t>Click to edit text</a:t>
            </a:r>
          </a:p>
        </p:txBody>
      </p:sp>
      <p:sp>
        <p:nvSpPr>
          <p:cNvPr id="15" name="Text Placeholder 2">
            <a:extLst>
              <a:ext uri="{FF2B5EF4-FFF2-40B4-BE49-F238E27FC236}">
                <a16:creationId xmlns:a16="http://schemas.microsoft.com/office/drawing/2014/main" id="{F9279344-2DB7-A791-4D3F-D21656AB05A1}"/>
              </a:ext>
            </a:extLst>
          </p:cNvPr>
          <p:cNvSpPr>
            <a:spLocks noGrp="1"/>
          </p:cNvSpPr>
          <p:nvPr>
            <p:ph idx="11" hasCustomPrompt="1"/>
          </p:nvPr>
        </p:nvSpPr>
        <p:spPr>
          <a:xfrm>
            <a:off x="8300861" y="3890116"/>
            <a:ext cx="3430368" cy="2003031"/>
          </a:xfrm>
          <a:prstGeom prst="rect">
            <a:avLst/>
          </a:prstGeom>
        </p:spPr>
        <p:txBody>
          <a:bodyPr vert="horz" lIns="182843" tIns="91422" rIns="182843" bIns="91422" rtlCol="0">
            <a:normAutofit/>
          </a:bodyPr>
          <a:lstStyle>
            <a:lvl1pPr>
              <a:lnSpc>
                <a:spcPts val="2000"/>
              </a:lnSpc>
              <a:defRPr sz="1500" baseline="0">
                <a:latin typeface="Lato" panose="020F0502020204030203" pitchFamily="34" charset="77"/>
              </a:defRPr>
            </a:lvl1pPr>
            <a:lvl2pPr>
              <a:defRPr sz="1500" baseline="0">
                <a:latin typeface="Lato" panose="020F0502020204030203" pitchFamily="34" charset="77"/>
              </a:defRPr>
            </a:lvl2pPr>
            <a:lvl3pPr>
              <a:defRPr sz="1500" baseline="0">
                <a:latin typeface="Lato" panose="020F0502020204030203" pitchFamily="34" charset="77"/>
              </a:defRPr>
            </a:lvl3pPr>
            <a:lvl4pPr>
              <a:defRPr sz="1500" baseline="0">
                <a:latin typeface="Lato" panose="020F0502020204030203" pitchFamily="34" charset="77"/>
              </a:defRPr>
            </a:lvl4pPr>
            <a:lvl5pPr>
              <a:defRPr sz="1500" baseline="0">
                <a:latin typeface="Lato" panose="020F0502020204030203" pitchFamily="34" charset="77"/>
              </a:defRPr>
            </a:lvl5pPr>
          </a:lstStyle>
          <a:p>
            <a:pPr lvl="0"/>
            <a:r>
              <a:rPr lang="en-US"/>
              <a:t>Click to edit text</a:t>
            </a:r>
          </a:p>
        </p:txBody>
      </p:sp>
    </p:spTree>
    <p:extLst>
      <p:ext uri="{BB962C8B-B14F-4D97-AF65-F5344CB8AC3E}">
        <p14:creationId xmlns:p14="http://schemas.microsoft.com/office/powerpoint/2010/main" val="22363438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Content slide | two colum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96833D1-2CD1-104A-A5A5-2AC063207B58}"/>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t="11097" b="11097"/>
          <a:stretch/>
        </p:blipFill>
        <p:spPr>
          <a:xfrm>
            <a:off x="0" y="0"/>
            <a:ext cx="12192000" cy="6314547"/>
          </a:xfrm>
          <a:prstGeom prst="rect">
            <a:avLst/>
          </a:prstGeom>
        </p:spPr>
      </p:pic>
      <p:sp>
        <p:nvSpPr>
          <p:cNvPr id="2" name="Rectangle 1">
            <a:extLst>
              <a:ext uri="{FF2B5EF4-FFF2-40B4-BE49-F238E27FC236}">
                <a16:creationId xmlns:a16="http://schemas.microsoft.com/office/drawing/2014/main" id="{1B169392-9B44-D96D-6A3C-9218610592E2}"/>
              </a:ext>
            </a:extLst>
          </p:cNvPr>
          <p:cNvSpPr/>
          <p:nvPr userDrawn="1"/>
        </p:nvSpPr>
        <p:spPr>
          <a:xfrm>
            <a:off x="0" y="6309592"/>
            <a:ext cx="7209501" cy="548409"/>
          </a:xfrm>
          <a:prstGeom prst="rect">
            <a:avLst/>
          </a:prstGeom>
          <a:solidFill>
            <a:srgbClr val="02041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3" name="Rectangle 2">
            <a:extLst>
              <a:ext uri="{FF2B5EF4-FFF2-40B4-BE49-F238E27FC236}">
                <a16:creationId xmlns:a16="http://schemas.microsoft.com/office/drawing/2014/main" id="{AFF35B5A-9628-414D-4891-C4C962B8E9F8}"/>
              </a:ext>
            </a:extLst>
          </p:cNvPr>
          <p:cNvSpPr/>
          <p:nvPr userDrawn="1"/>
        </p:nvSpPr>
        <p:spPr>
          <a:xfrm>
            <a:off x="2413994" y="0"/>
            <a:ext cx="5147498" cy="6858000"/>
          </a:xfrm>
          <a:prstGeom prst="rect">
            <a:avLst/>
          </a:prstGeom>
          <a:solidFill>
            <a:srgbClr val="1135CA">
              <a:alpha val="8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4" name="Text Placeholder 2">
            <a:extLst>
              <a:ext uri="{FF2B5EF4-FFF2-40B4-BE49-F238E27FC236}">
                <a16:creationId xmlns:a16="http://schemas.microsoft.com/office/drawing/2014/main" id="{1BBFE0FD-7985-61B1-7C80-A7598AAB297E}"/>
              </a:ext>
            </a:extLst>
          </p:cNvPr>
          <p:cNvSpPr>
            <a:spLocks noGrp="1"/>
          </p:cNvSpPr>
          <p:nvPr>
            <p:ph idx="1" hasCustomPrompt="1"/>
          </p:nvPr>
        </p:nvSpPr>
        <p:spPr>
          <a:xfrm>
            <a:off x="2660917" y="1600200"/>
            <a:ext cx="4608845" cy="4407196"/>
          </a:xfrm>
          <a:prstGeom prst="rect">
            <a:avLst/>
          </a:prstGeom>
        </p:spPr>
        <p:txBody>
          <a:bodyPr vert="horz" lIns="182843" tIns="91422" rIns="182843" bIns="91422" rtlCol="0">
            <a:normAutofit/>
          </a:bodyPr>
          <a:lstStyle>
            <a:lvl1pPr>
              <a:lnSpc>
                <a:spcPts val="2300"/>
              </a:lnSpc>
              <a:defRPr sz="1800" baseline="0">
                <a:solidFill>
                  <a:schemeClr val="bg1"/>
                </a:solidFill>
                <a:latin typeface="Lato" panose="020F0502020204030203" pitchFamily="34" charset="77"/>
              </a:defRPr>
            </a:lvl1pPr>
            <a:lvl2pPr>
              <a:defRPr sz="1500" baseline="0">
                <a:latin typeface="Lato" panose="020F0502020204030203" pitchFamily="34" charset="77"/>
              </a:defRPr>
            </a:lvl2pPr>
            <a:lvl3pPr>
              <a:defRPr sz="1500" baseline="0">
                <a:latin typeface="Lato" panose="020F0502020204030203" pitchFamily="34" charset="77"/>
              </a:defRPr>
            </a:lvl3pPr>
            <a:lvl4pPr>
              <a:defRPr sz="1500" baseline="0">
                <a:latin typeface="Lato" panose="020F0502020204030203" pitchFamily="34" charset="77"/>
              </a:defRPr>
            </a:lvl4pPr>
            <a:lvl5pPr>
              <a:defRPr sz="1500" baseline="0">
                <a:latin typeface="Lato" panose="020F0502020204030203" pitchFamily="34" charset="77"/>
              </a:defRPr>
            </a:lvl5pPr>
          </a:lstStyle>
          <a:p>
            <a:pPr lvl="0"/>
            <a:r>
              <a:rPr lang="en-US"/>
              <a:t>Click to edit text</a:t>
            </a:r>
          </a:p>
        </p:txBody>
      </p:sp>
      <p:sp>
        <p:nvSpPr>
          <p:cNvPr id="5" name="Title Placeholder 1">
            <a:extLst>
              <a:ext uri="{FF2B5EF4-FFF2-40B4-BE49-F238E27FC236}">
                <a16:creationId xmlns:a16="http://schemas.microsoft.com/office/drawing/2014/main" id="{9FE4EC82-CE83-19D7-2040-82B0C01F954C}"/>
              </a:ext>
            </a:extLst>
          </p:cNvPr>
          <p:cNvSpPr>
            <a:spLocks noGrp="1"/>
          </p:cNvSpPr>
          <p:nvPr>
            <p:ph type="title" hasCustomPrompt="1"/>
          </p:nvPr>
        </p:nvSpPr>
        <p:spPr>
          <a:xfrm>
            <a:off x="2660917" y="365130"/>
            <a:ext cx="3551996" cy="565896"/>
          </a:xfrm>
          <a:prstGeom prst="rect">
            <a:avLst/>
          </a:prstGeom>
        </p:spPr>
        <p:txBody>
          <a:bodyPr vert="horz" lIns="182843" tIns="91422" rIns="182843" bIns="91422" rtlCol="0" anchor="t">
            <a:normAutofit/>
          </a:bodyPr>
          <a:lstStyle>
            <a:lvl1pPr>
              <a:defRPr sz="2750" baseline="0">
                <a:solidFill>
                  <a:schemeClr val="bg1"/>
                </a:solidFill>
              </a:defRPr>
            </a:lvl1pPr>
          </a:lstStyle>
          <a:p>
            <a:r>
              <a:rPr lang="en-US"/>
              <a:t>Click to edit Title</a:t>
            </a:r>
          </a:p>
        </p:txBody>
      </p:sp>
    </p:spTree>
    <p:extLst>
      <p:ext uri="{BB962C8B-B14F-4D97-AF65-F5344CB8AC3E}">
        <p14:creationId xmlns:p14="http://schemas.microsoft.com/office/powerpoint/2010/main" val="680097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ig Image Placeholder">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6335582" y="1338135"/>
            <a:ext cx="5027335" cy="4231382"/>
          </a:xfrm>
          <a:effectLst/>
        </p:spPr>
        <p:txBody>
          <a:bodyPr>
            <a:normAutofit/>
          </a:bodyPr>
          <a:lstStyle>
            <a:lvl1pPr marL="0" indent="0">
              <a:buNone/>
              <a:defRPr sz="210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4803833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Content slide | two column">
    <p:spTree>
      <p:nvGrpSpPr>
        <p:cNvPr id="1" name=""/>
        <p:cNvGrpSpPr/>
        <p:nvPr/>
      </p:nvGrpSpPr>
      <p:grpSpPr>
        <a:xfrm>
          <a:off x="0" y="0"/>
          <a:ext cx="0" cy="0"/>
          <a:chOff x="0" y="0"/>
          <a:chExt cx="0" cy="0"/>
        </a:xfrm>
      </p:grpSpPr>
      <p:pic>
        <p:nvPicPr>
          <p:cNvPr id="10" name="Picture 9" descr="A finger pointing at a glowing light&#10;&#10;Description automatically generated with low confidence">
            <a:extLst>
              <a:ext uri="{FF2B5EF4-FFF2-40B4-BE49-F238E27FC236}">
                <a16:creationId xmlns:a16="http://schemas.microsoft.com/office/drawing/2014/main" id="{0A6881BB-9625-EC16-4D48-E8938CF5E0A8}"/>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6441"/>
          <a:stretch/>
        </p:blipFill>
        <p:spPr>
          <a:xfrm>
            <a:off x="0" y="0"/>
            <a:ext cx="12192000" cy="6201295"/>
          </a:xfrm>
          <a:prstGeom prst="rect">
            <a:avLst/>
          </a:prstGeom>
        </p:spPr>
      </p:pic>
      <p:sp>
        <p:nvSpPr>
          <p:cNvPr id="2" name="Rectangle 1">
            <a:extLst>
              <a:ext uri="{FF2B5EF4-FFF2-40B4-BE49-F238E27FC236}">
                <a16:creationId xmlns:a16="http://schemas.microsoft.com/office/drawing/2014/main" id="{1B169392-9B44-D96D-6A3C-9218610592E2}"/>
              </a:ext>
            </a:extLst>
          </p:cNvPr>
          <p:cNvSpPr/>
          <p:nvPr userDrawn="1"/>
        </p:nvSpPr>
        <p:spPr>
          <a:xfrm>
            <a:off x="0" y="6309592"/>
            <a:ext cx="7209501" cy="548409"/>
          </a:xfrm>
          <a:prstGeom prst="rect">
            <a:avLst/>
          </a:prstGeom>
          <a:solidFill>
            <a:srgbClr val="02041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3" name="Rectangle 2">
            <a:extLst>
              <a:ext uri="{FF2B5EF4-FFF2-40B4-BE49-F238E27FC236}">
                <a16:creationId xmlns:a16="http://schemas.microsoft.com/office/drawing/2014/main" id="{AFF35B5A-9628-414D-4891-C4C962B8E9F8}"/>
              </a:ext>
            </a:extLst>
          </p:cNvPr>
          <p:cNvSpPr/>
          <p:nvPr userDrawn="1"/>
        </p:nvSpPr>
        <p:spPr>
          <a:xfrm>
            <a:off x="2413994" y="0"/>
            <a:ext cx="5147498" cy="6858000"/>
          </a:xfrm>
          <a:prstGeom prst="rect">
            <a:avLst/>
          </a:prstGeom>
          <a:solidFill>
            <a:srgbClr val="1135CA">
              <a:alpha val="8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4" name="Text Placeholder 2">
            <a:extLst>
              <a:ext uri="{FF2B5EF4-FFF2-40B4-BE49-F238E27FC236}">
                <a16:creationId xmlns:a16="http://schemas.microsoft.com/office/drawing/2014/main" id="{1BBFE0FD-7985-61B1-7C80-A7598AAB297E}"/>
              </a:ext>
            </a:extLst>
          </p:cNvPr>
          <p:cNvSpPr>
            <a:spLocks noGrp="1"/>
          </p:cNvSpPr>
          <p:nvPr>
            <p:ph idx="1" hasCustomPrompt="1"/>
          </p:nvPr>
        </p:nvSpPr>
        <p:spPr>
          <a:xfrm>
            <a:off x="2660917" y="1600200"/>
            <a:ext cx="4608845" cy="4407196"/>
          </a:xfrm>
          <a:prstGeom prst="rect">
            <a:avLst/>
          </a:prstGeom>
        </p:spPr>
        <p:txBody>
          <a:bodyPr vert="horz" lIns="182843" tIns="91422" rIns="182843" bIns="91422" rtlCol="0">
            <a:normAutofit/>
          </a:bodyPr>
          <a:lstStyle>
            <a:lvl1pPr>
              <a:lnSpc>
                <a:spcPts val="2300"/>
              </a:lnSpc>
              <a:defRPr sz="1800" baseline="0">
                <a:solidFill>
                  <a:schemeClr val="bg1"/>
                </a:solidFill>
                <a:latin typeface="Lato" panose="020F0502020204030203" pitchFamily="34" charset="77"/>
              </a:defRPr>
            </a:lvl1pPr>
            <a:lvl2pPr>
              <a:defRPr sz="1500" baseline="0">
                <a:latin typeface="Lato" panose="020F0502020204030203" pitchFamily="34" charset="77"/>
              </a:defRPr>
            </a:lvl2pPr>
            <a:lvl3pPr>
              <a:defRPr sz="1500" baseline="0">
                <a:latin typeface="Lato" panose="020F0502020204030203" pitchFamily="34" charset="77"/>
              </a:defRPr>
            </a:lvl3pPr>
            <a:lvl4pPr>
              <a:defRPr sz="1500" baseline="0">
                <a:latin typeface="Lato" panose="020F0502020204030203" pitchFamily="34" charset="77"/>
              </a:defRPr>
            </a:lvl4pPr>
            <a:lvl5pPr>
              <a:defRPr sz="1500" baseline="0">
                <a:latin typeface="Lato" panose="020F0502020204030203" pitchFamily="34" charset="77"/>
              </a:defRPr>
            </a:lvl5pPr>
          </a:lstStyle>
          <a:p>
            <a:pPr lvl="0"/>
            <a:r>
              <a:rPr lang="en-US"/>
              <a:t>Click to edit text</a:t>
            </a:r>
          </a:p>
        </p:txBody>
      </p:sp>
      <p:sp>
        <p:nvSpPr>
          <p:cNvPr id="5" name="Title Placeholder 1">
            <a:extLst>
              <a:ext uri="{FF2B5EF4-FFF2-40B4-BE49-F238E27FC236}">
                <a16:creationId xmlns:a16="http://schemas.microsoft.com/office/drawing/2014/main" id="{9FE4EC82-CE83-19D7-2040-82B0C01F954C}"/>
              </a:ext>
            </a:extLst>
          </p:cNvPr>
          <p:cNvSpPr>
            <a:spLocks noGrp="1"/>
          </p:cNvSpPr>
          <p:nvPr>
            <p:ph type="title" hasCustomPrompt="1"/>
          </p:nvPr>
        </p:nvSpPr>
        <p:spPr>
          <a:xfrm>
            <a:off x="2660917" y="365130"/>
            <a:ext cx="3551996" cy="565896"/>
          </a:xfrm>
          <a:prstGeom prst="rect">
            <a:avLst/>
          </a:prstGeom>
        </p:spPr>
        <p:txBody>
          <a:bodyPr vert="horz" lIns="182843" tIns="91422" rIns="182843" bIns="91422" rtlCol="0" anchor="t">
            <a:normAutofit/>
          </a:bodyPr>
          <a:lstStyle>
            <a:lvl1pPr>
              <a:defRPr sz="2750" baseline="0">
                <a:solidFill>
                  <a:schemeClr val="bg1"/>
                </a:solidFill>
              </a:defRPr>
            </a:lvl1pPr>
          </a:lstStyle>
          <a:p>
            <a:r>
              <a:rPr lang="en-US"/>
              <a:t>Click to edit Title</a:t>
            </a:r>
          </a:p>
        </p:txBody>
      </p:sp>
    </p:spTree>
    <p:extLst>
      <p:ext uri="{BB962C8B-B14F-4D97-AF65-F5344CB8AC3E}">
        <p14:creationId xmlns:p14="http://schemas.microsoft.com/office/powerpoint/2010/main" val="8656002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Content slide | two colum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C49A3F7-8822-1340-BBB6-BA30D398A7FA}"/>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t="11140" b="11140"/>
          <a:stretch/>
        </p:blipFill>
        <p:spPr>
          <a:xfrm>
            <a:off x="0" y="0"/>
            <a:ext cx="12212787" cy="6314547"/>
          </a:xfrm>
          <a:prstGeom prst="rect">
            <a:avLst/>
          </a:prstGeom>
        </p:spPr>
      </p:pic>
      <p:sp>
        <p:nvSpPr>
          <p:cNvPr id="2" name="Rectangle 1">
            <a:extLst>
              <a:ext uri="{FF2B5EF4-FFF2-40B4-BE49-F238E27FC236}">
                <a16:creationId xmlns:a16="http://schemas.microsoft.com/office/drawing/2014/main" id="{92832784-A05B-B7A5-6B02-34B3E4060147}"/>
              </a:ext>
            </a:extLst>
          </p:cNvPr>
          <p:cNvSpPr/>
          <p:nvPr userDrawn="1"/>
        </p:nvSpPr>
        <p:spPr>
          <a:xfrm>
            <a:off x="0" y="6309592"/>
            <a:ext cx="7209501" cy="548409"/>
          </a:xfrm>
          <a:prstGeom prst="rect">
            <a:avLst/>
          </a:prstGeom>
          <a:solidFill>
            <a:srgbClr val="02041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7" name="Rectangle 6">
            <a:extLst>
              <a:ext uri="{FF2B5EF4-FFF2-40B4-BE49-F238E27FC236}">
                <a16:creationId xmlns:a16="http://schemas.microsoft.com/office/drawing/2014/main" id="{94F68BC0-592A-972F-C8DC-ED808AEF4CAB}"/>
              </a:ext>
            </a:extLst>
          </p:cNvPr>
          <p:cNvSpPr/>
          <p:nvPr userDrawn="1"/>
        </p:nvSpPr>
        <p:spPr>
          <a:xfrm>
            <a:off x="2413994" y="0"/>
            <a:ext cx="5147498" cy="6858000"/>
          </a:xfrm>
          <a:prstGeom prst="rect">
            <a:avLst/>
          </a:prstGeom>
          <a:solidFill>
            <a:srgbClr val="1135CA">
              <a:alpha val="8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8" name="Text Placeholder 2">
            <a:extLst>
              <a:ext uri="{FF2B5EF4-FFF2-40B4-BE49-F238E27FC236}">
                <a16:creationId xmlns:a16="http://schemas.microsoft.com/office/drawing/2014/main" id="{5F5F2C34-FB25-4F42-908A-A7BB1311EB5D}"/>
              </a:ext>
            </a:extLst>
          </p:cNvPr>
          <p:cNvSpPr>
            <a:spLocks noGrp="1"/>
          </p:cNvSpPr>
          <p:nvPr>
            <p:ph idx="1" hasCustomPrompt="1"/>
          </p:nvPr>
        </p:nvSpPr>
        <p:spPr>
          <a:xfrm>
            <a:off x="2660917" y="1600200"/>
            <a:ext cx="4608845" cy="4407196"/>
          </a:xfrm>
          <a:prstGeom prst="rect">
            <a:avLst/>
          </a:prstGeom>
        </p:spPr>
        <p:txBody>
          <a:bodyPr vert="horz" lIns="182843" tIns="91422" rIns="182843" bIns="91422" rtlCol="0">
            <a:normAutofit/>
          </a:bodyPr>
          <a:lstStyle>
            <a:lvl1pPr>
              <a:lnSpc>
                <a:spcPts val="2300"/>
              </a:lnSpc>
              <a:defRPr sz="1800" baseline="0">
                <a:solidFill>
                  <a:schemeClr val="bg1"/>
                </a:solidFill>
                <a:latin typeface="Lato" panose="020F0502020204030203" pitchFamily="34" charset="77"/>
              </a:defRPr>
            </a:lvl1pPr>
            <a:lvl2pPr>
              <a:defRPr sz="1500" baseline="0">
                <a:latin typeface="Lato" panose="020F0502020204030203" pitchFamily="34" charset="77"/>
              </a:defRPr>
            </a:lvl2pPr>
            <a:lvl3pPr>
              <a:defRPr sz="1500" baseline="0">
                <a:latin typeface="Lato" panose="020F0502020204030203" pitchFamily="34" charset="77"/>
              </a:defRPr>
            </a:lvl3pPr>
            <a:lvl4pPr>
              <a:defRPr sz="1500" baseline="0">
                <a:latin typeface="Lato" panose="020F0502020204030203" pitchFamily="34" charset="77"/>
              </a:defRPr>
            </a:lvl4pPr>
            <a:lvl5pPr>
              <a:defRPr sz="1500" baseline="0">
                <a:latin typeface="Lato" panose="020F0502020204030203" pitchFamily="34" charset="77"/>
              </a:defRPr>
            </a:lvl5pPr>
          </a:lstStyle>
          <a:p>
            <a:pPr lvl="0"/>
            <a:r>
              <a:rPr lang="en-US"/>
              <a:t>Click to edit text</a:t>
            </a:r>
          </a:p>
        </p:txBody>
      </p:sp>
      <p:sp>
        <p:nvSpPr>
          <p:cNvPr id="9" name="Title Placeholder 1">
            <a:extLst>
              <a:ext uri="{FF2B5EF4-FFF2-40B4-BE49-F238E27FC236}">
                <a16:creationId xmlns:a16="http://schemas.microsoft.com/office/drawing/2014/main" id="{E772C83A-2F94-D63A-B173-08AF739A9C2B}"/>
              </a:ext>
            </a:extLst>
          </p:cNvPr>
          <p:cNvSpPr>
            <a:spLocks noGrp="1"/>
          </p:cNvSpPr>
          <p:nvPr>
            <p:ph type="title" hasCustomPrompt="1"/>
          </p:nvPr>
        </p:nvSpPr>
        <p:spPr>
          <a:xfrm>
            <a:off x="2660917" y="365130"/>
            <a:ext cx="3551996" cy="565896"/>
          </a:xfrm>
          <a:prstGeom prst="rect">
            <a:avLst/>
          </a:prstGeom>
        </p:spPr>
        <p:txBody>
          <a:bodyPr vert="horz" lIns="182843" tIns="91422" rIns="182843" bIns="91422" rtlCol="0" anchor="t">
            <a:normAutofit/>
          </a:bodyPr>
          <a:lstStyle>
            <a:lvl1pPr>
              <a:defRPr sz="2750" baseline="0">
                <a:solidFill>
                  <a:schemeClr val="bg1"/>
                </a:solidFill>
              </a:defRPr>
            </a:lvl1pPr>
          </a:lstStyle>
          <a:p>
            <a:r>
              <a:rPr lang="en-US"/>
              <a:t>Click to edit Title</a:t>
            </a:r>
          </a:p>
        </p:txBody>
      </p:sp>
    </p:spTree>
    <p:extLst>
      <p:ext uri="{BB962C8B-B14F-4D97-AF65-F5344CB8AC3E}">
        <p14:creationId xmlns:p14="http://schemas.microsoft.com/office/powerpoint/2010/main" val="26050965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Content slide | two colum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404254F-BB46-4E4D-8C3E-94B4AA3EFDC5}"/>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10894" t="18678" b="11824"/>
          <a:stretch/>
        </p:blipFill>
        <p:spPr>
          <a:xfrm>
            <a:off x="-1" y="0"/>
            <a:ext cx="12192001" cy="6310454"/>
          </a:xfrm>
          <a:prstGeom prst="rect">
            <a:avLst/>
          </a:prstGeom>
        </p:spPr>
      </p:pic>
      <p:sp>
        <p:nvSpPr>
          <p:cNvPr id="2" name="Rectangle 1">
            <a:extLst>
              <a:ext uri="{FF2B5EF4-FFF2-40B4-BE49-F238E27FC236}">
                <a16:creationId xmlns:a16="http://schemas.microsoft.com/office/drawing/2014/main" id="{F2427D6C-CE1C-AB6F-7E2F-91A8C9CCA895}"/>
              </a:ext>
            </a:extLst>
          </p:cNvPr>
          <p:cNvSpPr/>
          <p:nvPr userDrawn="1"/>
        </p:nvSpPr>
        <p:spPr>
          <a:xfrm>
            <a:off x="0" y="6309592"/>
            <a:ext cx="7209501" cy="548409"/>
          </a:xfrm>
          <a:prstGeom prst="rect">
            <a:avLst/>
          </a:prstGeom>
          <a:solidFill>
            <a:srgbClr val="02041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3" name="Rectangle 2">
            <a:extLst>
              <a:ext uri="{FF2B5EF4-FFF2-40B4-BE49-F238E27FC236}">
                <a16:creationId xmlns:a16="http://schemas.microsoft.com/office/drawing/2014/main" id="{4E52C8F2-3CB6-B28D-E071-B72C1315A2A1}"/>
              </a:ext>
            </a:extLst>
          </p:cNvPr>
          <p:cNvSpPr/>
          <p:nvPr userDrawn="1"/>
        </p:nvSpPr>
        <p:spPr>
          <a:xfrm>
            <a:off x="2413994" y="0"/>
            <a:ext cx="5147498" cy="6858000"/>
          </a:xfrm>
          <a:prstGeom prst="rect">
            <a:avLst/>
          </a:prstGeom>
          <a:solidFill>
            <a:srgbClr val="1135CA">
              <a:alpha val="8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4" name="Text Placeholder 2">
            <a:extLst>
              <a:ext uri="{FF2B5EF4-FFF2-40B4-BE49-F238E27FC236}">
                <a16:creationId xmlns:a16="http://schemas.microsoft.com/office/drawing/2014/main" id="{F2DC9EAC-FB4A-FC04-20CE-3131EB198245}"/>
              </a:ext>
            </a:extLst>
          </p:cNvPr>
          <p:cNvSpPr>
            <a:spLocks noGrp="1"/>
          </p:cNvSpPr>
          <p:nvPr>
            <p:ph idx="1" hasCustomPrompt="1"/>
          </p:nvPr>
        </p:nvSpPr>
        <p:spPr>
          <a:xfrm>
            <a:off x="2660917" y="1600200"/>
            <a:ext cx="4608845" cy="4407196"/>
          </a:xfrm>
          <a:prstGeom prst="rect">
            <a:avLst/>
          </a:prstGeom>
        </p:spPr>
        <p:txBody>
          <a:bodyPr vert="horz" lIns="182843" tIns="91422" rIns="182843" bIns="91422" rtlCol="0">
            <a:normAutofit/>
          </a:bodyPr>
          <a:lstStyle>
            <a:lvl1pPr>
              <a:lnSpc>
                <a:spcPts val="2300"/>
              </a:lnSpc>
              <a:defRPr sz="1800" baseline="0">
                <a:solidFill>
                  <a:schemeClr val="bg1"/>
                </a:solidFill>
                <a:latin typeface="Lato" panose="020F0502020204030203" pitchFamily="34" charset="77"/>
              </a:defRPr>
            </a:lvl1pPr>
            <a:lvl2pPr>
              <a:defRPr sz="1500" baseline="0">
                <a:latin typeface="Lato" panose="020F0502020204030203" pitchFamily="34" charset="77"/>
              </a:defRPr>
            </a:lvl2pPr>
            <a:lvl3pPr>
              <a:defRPr sz="1500" baseline="0">
                <a:latin typeface="Lato" panose="020F0502020204030203" pitchFamily="34" charset="77"/>
              </a:defRPr>
            </a:lvl3pPr>
            <a:lvl4pPr>
              <a:defRPr sz="1500" baseline="0">
                <a:latin typeface="Lato" panose="020F0502020204030203" pitchFamily="34" charset="77"/>
              </a:defRPr>
            </a:lvl4pPr>
            <a:lvl5pPr>
              <a:defRPr sz="1500" baseline="0">
                <a:latin typeface="Lato" panose="020F0502020204030203" pitchFamily="34" charset="77"/>
              </a:defRPr>
            </a:lvl5pPr>
          </a:lstStyle>
          <a:p>
            <a:pPr lvl="0"/>
            <a:r>
              <a:rPr lang="en-US"/>
              <a:t>Click to edit text</a:t>
            </a:r>
          </a:p>
        </p:txBody>
      </p:sp>
      <p:sp>
        <p:nvSpPr>
          <p:cNvPr id="5" name="Title Placeholder 1">
            <a:extLst>
              <a:ext uri="{FF2B5EF4-FFF2-40B4-BE49-F238E27FC236}">
                <a16:creationId xmlns:a16="http://schemas.microsoft.com/office/drawing/2014/main" id="{C3F93E80-A5AA-94E5-CDE8-49AC527B7642}"/>
              </a:ext>
            </a:extLst>
          </p:cNvPr>
          <p:cNvSpPr>
            <a:spLocks noGrp="1"/>
          </p:cNvSpPr>
          <p:nvPr>
            <p:ph type="title" hasCustomPrompt="1"/>
          </p:nvPr>
        </p:nvSpPr>
        <p:spPr>
          <a:xfrm>
            <a:off x="2660917" y="365130"/>
            <a:ext cx="3551996" cy="565896"/>
          </a:xfrm>
          <a:prstGeom prst="rect">
            <a:avLst/>
          </a:prstGeom>
        </p:spPr>
        <p:txBody>
          <a:bodyPr vert="horz" lIns="182843" tIns="91422" rIns="182843" bIns="91422" rtlCol="0" anchor="t">
            <a:normAutofit/>
          </a:bodyPr>
          <a:lstStyle>
            <a:lvl1pPr>
              <a:defRPr sz="2750" baseline="0">
                <a:solidFill>
                  <a:schemeClr val="bg1"/>
                </a:solidFill>
              </a:defRPr>
            </a:lvl1pPr>
          </a:lstStyle>
          <a:p>
            <a:r>
              <a:rPr lang="en-US"/>
              <a:t>Click to edit Title</a:t>
            </a:r>
          </a:p>
        </p:txBody>
      </p:sp>
    </p:spTree>
    <p:extLst>
      <p:ext uri="{BB962C8B-B14F-4D97-AF65-F5344CB8AC3E}">
        <p14:creationId xmlns:p14="http://schemas.microsoft.com/office/powerpoint/2010/main" val="35958209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_Content slide | two colum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404254F-BB46-4E4D-8C3E-94B4AA3EFDC5}"/>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t="8585" b="8585"/>
          <a:stretch/>
        </p:blipFill>
        <p:spPr>
          <a:xfrm>
            <a:off x="-1" y="0"/>
            <a:ext cx="12192001" cy="6310454"/>
          </a:xfrm>
          <a:prstGeom prst="rect">
            <a:avLst/>
          </a:prstGeom>
        </p:spPr>
      </p:pic>
      <p:sp>
        <p:nvSpPr>
          <p:cNvPr id="2" name="Rectangle 1">
            <a:extLst>
              <a:ext uri="{FF2B5EF4-FFF2-40B4-BE49-F238E27FC236}">
                <a16:creationId xmlns:a16="http://schemas.microsoft.com/office/drawing/2014/main" id="{F2427D6C-CE1C-AB6F-7E2F-91A8C9CCA895}"/>
              </a:ext>
            </a:extLst>
          </p:cNvPr>
          <p:cNvSpPr/>
          <p:nvPr userDrawn="1"/>
        </p:nvSpPr>
        <p:spPr>
          <a:xfrm>
            <a:off x="0" y="6309592"/>
            <a:ext cx="7209501" cy="548409"/>
          </a:xfrm>
          <a:prstGeom prst="rect">
            <a:avLst/>
          </a:prstGeom>
          <a:solidFill>
            <a:srgbClr val="02041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3" name="Rectangle 2">
            <a:extLst>
              <a:ext uri="{FF2B5EF4-FFF2-40B4-BE49-F238E27FC236}">
                <a16:creationId xmlns:a16="http://schemas.microsoft.com/office/drawing/2014/main" id="{4E52C8F2-3CB6-B28D-E071-B72C1315A2A1}"/>
              </a:ext>
            </a:extLst>
          </p:cNvPr>
          <p:cNvSpPr/>
          <p:nvPr userDrawn="1"/>
        </p:nvSpPr>
        <p:spPr>
          <a:xfrm>
            <a:off x="2413994" y="0"/>
            <a:ext cx="5147498" cy="6858000"/>
          </a:xfrm>
          <a:prstGeom prst="rect">
            <a:avLst/>
          </a:prstGeom>
          <a:solidFill>
            <a:srgbClr val="1135CA">
              <a:alpha val="8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4" name="Text Placeholder 2">
            <a:extLst>
              <a:ext uri="{FF2B5EF4-FFF2-40B4-BE49-F238E27FC236}">
                <a16:creationId xmlns:a16="http://schemas.microsoft.com/office/drawing/2014/main" id="{F2DC9EAC-FB4A-FC04-20CE-3131EB198245}"/>
              </a:ext>
            </a:extLst>
          </p:cNvPr>
          <p:cNvSpPr>
            <a:spLocks noGrp="1"/>
          </p:cNvSpPr>
          <p:nvPr>
            <p:ph idx="1" hasCustomPrompt="1"/>
          </p:nvPr>
        </p:nvSpPr>
        <p:spPr>
          <a:xfrm>
            <a:off x="2660917" y="1600200"/>
            <a:ext cx="4608845" cy="4407196"/>
          </a:xfrm>
          <a:prstGeom prst="rect">
            <a:avLst/>
          </a:prstGeom>
        </p:spPr>
        <p:txBody>
          <a:bodyPr vert="horz" lIns="182843" tIns="91422" rIns="182843" bIns="91422" rtlCol="0">
            <a:normAutofit/>
          </a:bodyPr>
          <a:lstStyle>
            <a:lvl1pPr>
              <a:lnSpc>
                <a:spcPts val="2300"/>
              </a:lnSpc>
              <a:defRPr sz="1800" baseline="0">
                <a:solidFill>
                  <a:schemeClr val="bg1"/>
                </a:solidFill>
                <a:latin typeface="Lato" panose="020F0502020204030203" pitchFamily="34" charset="77"/>
              </a:defRPr>
            </a:lvl1pPr>
            <a:lvl2pPr>
              <a:defRPr sz="1500" baseline="0">
                <a:latin typeface="Lato" panose="020F0502020204030203" pitchFamily="34" charset="77"/>
              </a:defRPr>
            </a:lvl2pPr>
            <a:lvl3pPr>
              <a:defRPr sz="1500" baseline="0">
                <a:latin typeface="Lato" panose="020F0502020204030203" pitchFamily="34" charset="77"/>
              </a:defRPr>
            </a:lvl3pPr>
            <a:lvl4pPr>
              <a:defRPr sz="1500" baseline="0">
                <a:latin typeface="Lato" panose="020F0502020204030203" pitchFamily="34" charset="77"/>
              </a:defRPr>
            </a:lvl4pPr>
            <a:lvl5pPr>
              <a:defRPr sz="1500" baseline="0">
                <a:latin typeface="Lato" panose="020F0502020204030203" pitchFamily="34" charset="77"/>
              </a:defRPr>
            </a:lvl5pPr>
          </a:lstStyle>
          <a:p>
            <a:pPr lvl="0"/>
            <a:r>
              <a:rPr lang="en-US"/>
              <a:t>Click to edit text</a:t>
            </a:r>
          </a:p>
        </p:txBody>
      </p:sp>
      <p:sp>
        <p:nvSpPr>
          <p:cNvPr id="5" name="Title Placeholder 1">
            <a:extLst>
              <a:ext uri="{FF2B5EF4-FFF2-40B4-BE49-F238E27FC236}">
                <a16:creationId xmlns:a16="http://schemas.microsoft.com/office/drawing/2014/main" id="{C3F93E80-A5AA-94E5-CDE8-49AC527B7642}"/>
              </a:ext>
            </a:extLst>
          </p:cNvPr>
          <p:cNvSpPr>
            <a:spLocks noGrp="1"/>
          </p:cNvSpPr>
          <p:nvPr>
            <p:ph type="title" hasCustomPrompt="1"/>
          </p:nvPr>
        </p:nvSpPr>
        <p:spPr>
          <a:xfrm>
            <a:off x="2660917" y="365130"/>
            <a:ext cx="3551996" cy="565896"/>
          </a:xfrm>
          <a:prstGeom prst="rect">
            <a:avLst/>
          </a:prstGeom>
        </p:spPr>
        <p:txBody>
          <a:bodyPr vert="horz" lIns="182843" tIns="91422" rIns="182843" bIns="91422" rtlCol="0" anchor="t">
            <a:normAutofit/>
          </a:bodyPr>
          <a:lstStyle>
            <a:lvl1pPr>
              <a:defRPr sz="2750" baseline="0">
                <a:solidFill>
                  <a:schemeClr val="bg1"/>
                </a:solidFill>
              </a:defRPr>
            </a:lvl1pPr>
          </a:lstStyle>
          <a:p>
            <a:r>
              <a:rPr lang="en-US"/>
              <a:t>Click to edit Title</a:t>
            </a:r>
          </a:p>
        </p:txBody>
      </p:sp>
    </p:spTree>
    <p:extLst>
      <p:ext uri="{BB962C8B-B14F-4D97-AF65-F5344CB8AC3E}">
        <p14:creationId xmlns:p14="http://schemas.microsoft.com/office/powerpoint/2010/main" val="34467635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6_Content slide | two colum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404254F-BB46-4E4D-8C3E-94B4AA3EFDC5}"/>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t="11003" b="11003"/>
          <a:stretch/>
        </p:blipFill>
        <p:spPr>
          <a:xfrm>
            <a:off x="-1" y="0"/>
            <a:ext cx="12192001" cy="6310454"/>
          </a:xfrm>
          <a:prstGeom prst="rect">
            <a:avLst/>
          </a:prstGeom>
        </p:spPr>
      </p:pic>
      <p:sp>
        <p:nvSpPr>
          <p:cNvPr id="2" name="Rectangle 1">
            <a:extLst>
              <a:ext uri="{FF2B5EF4-FFF2-40B4-BE49-F238E27FC236}">
                <a16:creationId xmlns:a16="http://schemas.microsoft.com/office/drawing/2014/main" id="{F2427D6C-CE1C-AB6F-7E2F-91A8C9CCA895}"/>
              </a:ext>
            </a:extLst>
          </p:cNvPr>
          <p:cNvSpPr/>
          <p:nvPr userDrawn="1"/>
        </p:nvSpPr>
        <p:spPr>
          <a:xfrm>
            <a:off x="0" y="6309592"/>
            <a:ext cx="7209501" cy="548409"/>
          </a:xfrm>
          <a:prstGeom prst="rect">
            <a:avLst/>
          </a:prstGeom>
          <a:solidFill>
            <a:srgbClr val="02041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3" name="Rectangle 2">
            <a:extLst>
              <a:ext uri="{FF2B5EF4-FFF2-40B4-BE49-F238E27FC236}">
                <a16:creationId xmlns:a16="http://schemas.microsoft.com/office/drawing/2014/main" id="{4E52C8F2-3CB6-B28D-E071-B72C1315A2A1}"/>
              </a:ext>
            </a:extLst>
          </p:cNvPr>
          <p:cNvSpPr/>
          <p:nvPr userDrawn="1"/>
        </p:nvSpPr>
        <p:spPr>
          <a:xfrm>
            <a:off x="2413994" y="0"/>
            <a:ext cx="5147498" cy="6858000"/>
          </a:xfrm>
          <a:prstGeom prst="rect">
            <a:avLst/>
          </a:prstGeom>
          <a:solidFill>
            <a:srgbClr val="1135CA">
              <a:alpha val="9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4" name="Text Placeholder 2">
            <a:extLst>
              <a:ext uri="{FF2B5EF4-FFF2-40B4-BE49-F238E27FC236}">
                <a16:creationId xmlns:a16="http://schemas.microsoft.com/office/drawing/2014/main" id="{F2DC9EAC-FB4A-FC04-20CE-3131EB198245}"/>
              </a:ext>
            </a:extLst>
          </p:cNvPr>
          <p:cNvSpPr>
            <a:spLocks noGrp="1"/>
          </p:cNvSpPr>
          <p:nvPr>
            <p:ph idx="1" hasCustomPrompt="1"/>
          </p:nvPr>
        </p:nvSpPr>
        <p:spPr>
          <a:xfrm>
            <a:off x="2660917" y="1600200"/>
            <a:ext cx="4608845" cy="4407196"/>
          </a:xfrm>
          <a:prstGeom prst="rect">
            <a:avLst/>
          </a:prstGeom>
        </p:spPr>
        <p:txBody>
          <a:bodyPr vert="horz" lIns="182843" tIns="91422" rIns="182843" bIns="91422" rtlCol="0">
            <a:normAutofit/>
          </a:bodyPr>
          <a:lstStyle>
            <a:lvl1pPr>
              <a:lnSpc>
                <a:spcPts val="2300"/>
              </a:lnSpc>
              <a:defRPr sz="1800" baseline="0">
                <a:solidFill>
                  <a:schemeClr val="bg1"/>
                </a:solidFill>
                <a:latin typeface="Lato" panose="020F0502020204030203" pitchFamily="34" charset="77"/>
              </a:defRPr>
            </a:lvl1pPr>
            <a:lvl2pPr>
              <a:defRPr sz="1500" baseline="0">
                <a:latin typeface="Lato" panose="020F0502020204030203" pitchFamily="34" charset="77"/>
              </a:defRPr>
            </a:lvl2pPr>
            <a:lvl3pPr>
              <a:defRPr sz="1500" baseline="0">
                <a:latin typeface="Lato" panose="020F0502020204030203" pitchFamily="34" charset="77"/>
              </a:defRPr>
            </a:lvl3pPr>
            <a:lvl4pPr>
              <a:defRPr sz="1500" baseline="0">
                <a:latin typeface="Lato" panose="020F0502020204030203" pitchFamily="34" charset="77"/>
              </a:defRPr>
            </a:lvl4pPr>
            <a:lvl5pPr>
              <a:defRPr sz="1500" baseline="0">
                <a:latin typeface="Lato" panose="020F0502020204030203" pitchFamily="34" charset="77"/>
              </a:defRPr>
            </a:lvl5pPr>
          </a:lstStyle>
          <a:p>
            <a:pPr lvl="0"/>
            <a:r>
              <a:rPr lang="en-US"/>
              <a:t>Click to edit text</a:t>
            </a:r>
          </a:p>
        </p:txBody>
      </p:sp>
      <p:sp>
        <p:nvSpPr>
          <p:cNvPr id="5" name="Title Placeholder 1">
            <a:extLst>
              <a:ext uri="{FF2B5EF4-FFF2-40B4-BE49-F238E27FC236}">
                <a16:creationId xmlns:a16="http://schemas.microsoft.com/office/drawing/2014/main" id="{C3F93E80-A5AA-94E5-CDE8-49AC527B7642}"/>
              </a:ext>
            </a:extLst>
          </p:cNvPr>
          <p:cNvSpPr>
            <a:spLocks noGrp="1"/>
          </p:cNvSpPr>
          <p:nvPr>
            <p:ph type="title" hasCustomPrompt="1"/>
          </p:nvPr>
        </p:nvSpPr>
        <p:spPr>
          <a:xfrm>
            <a:off x="2660917" y="365130"/>
            <a:ext cx="3551996" cy="565896"/>
          </a:xfrm>
          <a:prstGeom prst="rect">
            <a:avLst/>
          </a:prstGeom>
        </p:spPr>
        <p:txBody>
          <a:bodyPr vert="horz" lIns="182843" tIns="91422" rIns="182843" bIns="91422" rtlCol="0" anchor="t">
            <a:normAutofit/>
          </a:bodyPr>
          <a:lstStyle>
            <a:lvl1pPr>
              <a:defRPr sz="2750" baseline="0">
                <a:solidFill>
                  <a:schemeClr val="bg1"/>
                </a:solidFill>
              </a:defRPr>
            </a:lvl1pPr>
          </a:lstStyle>
          <a:p>
            <a:r>
              <a:rPr lang="en-US"/>
              <a:t>Click to edit Title</a:t>
            </a:r>
          </a:p>
        </p:txBody>
      </p:sp>
    </p:spTree>
    <p:extLst>
      <p:ext uri="{BB962C8B-B14F-4D97-AF65-F5344CB8AC3E}">
        <p14:creationId xmlns:p14="http://schemas.microsoft.com/office/powerpoint/2010/main" val="33828736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8_Big Image Placeholder">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6335582" y="1338135"/>
            <a:ext cx="5027335" cy="4231382"/>
          </a:xfrm>
          <a:effectLst/>
        </p:spPr>
        <p:txBody>
          <a:bodyPr>
            <a:normAutofit/>
          </a:bodyPr>
          <a:lstStyle>
            <a:lvl1pPr marL="0" indent="0">
              <a:buNone/>
              <a:defRPr sz="210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13386881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6_Full Imag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4" name="Picture Placeholder 13"/>
          <p:cNvSpPr>
            <a:spLocks noGrp="1"/>
          </p:cNvSpPr>
          <p:nvPr>
            <p:ph type="pic" sz="quarter" idx="13"/>
          </p:nvPr>
        </p:nvSpPr>
        <p:spPr>
          <a:xfrm>
            <a:off x="0" y="0"/>
            <a:ext cx="12214865" cy="6858000"/>
          </a:xfrm>
          <a:effectLst/>
        </p:spPr>
        <p:txBody>
          <a:bodyPr>
            <a:normAutofit/>
          </a:bodyPr>
          <a:lstStyle>
            <a:lvl1pPr marL="0" indent="0">
              <a:buNone/>
              <a:defRPr sz="210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12652929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4_Content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1A03F93-D57B-EE49-8796-83519CB209A8}"/>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t="27537" b="40853"/>
          <a:stretch/>
        </p:blipFill>
        <p:spPr>
          <a:xfrm>
            <a:off x="0" y="0"/>
            <a:ext cx="12196207" cy="2579077"/>
          </a:xfrm>
          <a:prstGeom prst="rect">
            <a:avLst/>
          </a:prstGeom>
        </p:spPr>
      </p:pic>
      <p:sp>
        <p:nvSpPr>
          <p:cNvPr id="8" name="Rectangle 16">
            <a:extLst>
              <a:ext uri="{FF2B5EF4-FFF2-40B4-BE49-F238E27FC236}">
                <a16:creationId xmlns:a16="http://schemas.microsoft.com/office/drawing/2014/main" id="{B134B210-CF7E-EA4F-8DD2-EC8745097780}"/>
              </a:ext>
            </a:extLst>
          </p:cNvPr>
          <p:cNvSpPr/>
          <p:nvPr userDrawn="1"/>
        </p:nvSpPr>
        <p:spPr>
          <a:xfrm>
            <a:off x="-14231" y="-2239"/>
            <a:ext cx="5561758" cy="2581787"/>
          </a:xfrm>
          <a:custGeom>
            <a:avLst/>
            <a:gdLst>
              <a:gd name="connsiteX0" fmla="*/ 0 w 8505959"/>
              <a:gd name="connsiteY0" fmla="*/ 0 h 12382481"/>
              <a:gd name="connsiteX1" fmla="*/ 8505959 w 8505959"/>
              <a:gd name="connsiteY1" fmla="*/ 0 h 12382481"/>
              <a:gd name="connsiteX2" fmla="*/ 8505959 w 8505959"/>
              <a:gd name="connsiteY2" fmla="*/ 12382481 h 12382481"/>
              <a:gd name="connsiteX3" fmla="*/ 0 w 8505959"/>
              <a:gd name="connsiteY3" fmla="*/ 12382481 h 12382481"/>
              <a:gd name="connsiteX4" fmla="*/ 0 w 8505959"/>
              <a:gd name="connsiteY4" fmla="*/ 0 h 12382481"/>
              <a:gd name="connsiteX0" fmla="*/ 0 w 8505959"/>
              <a:gd name="connsiteY0" fmla="*/ 0 h 12382481"/>
              <a:gd name="connsiteX1" fmla="*/ 4279948 w 8505959"/>
              <a:gd name="connsiteY1" fmla="*/ 24714 h 12382481"/>
              <a:gd name="connsiteX2" fmla="*/ 8505959 w 8505959"/>
              <a:gd name="connsiteY2" fmla="*/ 12382481 h 12382481"/>
              <a:gd name="connsiteX3" fmla="*/ 0 w 8505959"/>
              <a:gd name="connsiteY3" fmla="*/ 12382481 h 12382481"/>
              <a:gd name="connsiteX4" fmla="*/ 0 w 8505959"/>
              <a:gd name="connsiteY4" fmla="*/ 0 h 12382481"/>
              <a:gd name="connsiteX0" fmla="*/ 0 w 12089418"/>
              <a:gd name="connsiteY0" fmla="*/ 0 h 12431908"/>
              <a:gd name="connsiteX1" fmla="*/ 4279948 w 12089418"/>
              <a:gd name="connsiteY1" fmla="*/ 24714 h 12431908"/>
              <a:gd name="connsiteX2" fmla="*/ 12089418 w 12089418"/>
              <a:gd name="connsiteY2" fmla="*/ 12431908 h 12431908"/>
              <a:gd name="connsiteX3" fmla="*/ 0 w 12089418"/>
              <a:gd name="connsiteY3" fmla="*/ 12382481 h 12431908"/>
              <a:gd name="connsiteX4" fmla="*/ 0 w 12089418"/>
              <a:gd name="connsiteY4" fmla="*/ 0 h 12431908"/>
              <a:gd name="connsiteX0" fmla="*/ 0 w 12089418"/>
              <a:gd name="connsiteY0" fmla="*/ 0 h 12431908"/>
              <a:gd name="connsiteX1" fmla="*/ 4230722 w 12089418"/>
              <a:gd name="connsiteY1" fmla="*/ 49428 h 12431908"/>
              <a:gd name="connsiteX2" fmla="*/ 12089418 w 12089418"/>
              <a:gd name="connsiteY2" fmla="*/ 12431908 h 12431908"/>
              <a:gd name="connsiteX3" fmla="*/ 0 w 12089418"/>
              <a:gd name="connsiteY3" fmla="*/ 12382481 h 12431908"/>
              <a:gd name="connsiteX4" fmla="*/ 0 w 12089418"/>
              <a:gd name="connsiteY4" fmla="*/ 0 h 12431908"/>
              <a:gd name="connsiteX0" fmla="*/ 0 w 11966353"/>
              <a:gd name="connsiteY0" fmla="*/ 0 h 12382481"/>
              <a:gd name="connsiteX1" fmla="*/ 4230722 w 11966353"/>
              <a:gd name="connsiteY1" fmla="*/ 49428 h 12382481"/>
              <a:gd name="connsiteX2" fmla="*/ 11966353 w 11966353"/>
              <a:gd name="connsiteY2" fmla="*/ 12357768 h 12382481"/>
              <a:gd name="connsiteX3" fmla="*/ 0 w 11966353"/>
              <a:gd name="connsiteY3" fmla="*/ 12382481 h 12382481"/>
              <a:gd name="connsiteX4" fmla="*/ 0 w 11966353"/>
              <a:gd name="connsiteY4" fmla="*/ 0 h 12382481"/>
              <a:gd name="connsiteX0" fmla="*/ 0 w 11966353"/>
              <a:gd name="connsiteY0" fmla="*/ 0 h 12382481"/>
              <a:gd name="connsiteX1" fmla="*/ 4427625 w 11966353"/>
              <a:gd name="connsiteY1" fmla="*/ 49428 h 12382481"/>
              <a:gd name="connsiteX2" fmla="*/ 11966353 w 11966353"/>
              <a:gd name="connsiteY2" fmla="*/ 12357768 h 12382481"/>
              <a:gd name="connsiteX3" fmla="*/ 0 w 11966353"/>
              <a:gd name="connsiteY3" fmla="*/ 12382481 h 12382481"/>
              <a:gd name="connsiteX4" fmla="*/ 0 w 11966353"/>
              <a:gd name="connsiteY4" fmla="*/ 0 h 12382481"/>
              <a:gd name="connsiteX0" fmla="*/ 0 w 11966353"/>
              <a:gd name="connsiteY0" fmla="*/ 0 h 12382481"/>
              <a:gd name="connsiteX1" fmla="*/ 4378399 w 11966353"/>
              <a:gd name="connsiteY1" fmla="*/ 74142 h 12382481"/>
              <a:gd name="connsiteX2" fmla="*/ 11966353 w 11966353"/>
              <a:gd name="connsiteY2" fmla="*/ 12357768 h 12382481"/>
              <a:gd name="connsiteX3" fmla="*/ 0 w 11966353"/>
              <a:gd name="connsiteY3" fmla="*/ 12382481 h 12382481"/>
              <a:gd name="connsiteX4" fmla="*/ 0 w 11966353"/>
              <a:gd name="connsiteY4" fmla="*/ 0 h 12382481"/>
              <a:gd name="connsiteX0" fmla="*/ 0 w 11966353"/>
              <a:gd name="connsiteY0" fmla="*/ 0 h 12382481"/>
              <a:gd name="connsiteX1" fmla="*/ 4338805 w 11966353"/>
              <a:gd name="connsiteY1" fmla="*/ 26434 h 12382481"/>
              <a:gd name="connsiteX2" fmla="*/ 11966353 w 11966353"/>
              <a:gd name="connsiteY2" fmla="*/ 12357768 h 12382481"/>
              <a:gd name="connsiteX3" fmla="*/ 0 w 11966353"/>
              <a:gd name="connsiteY3" fmla="*/ 12382481 h 12382481"/>
              <a:gd name="connsiteX4" fmla="*/ 0 w 11966353"/>
              <a:gd name="connsiteY4" fmla="*/ 0 h 12382481"/>
              <a:gd name="connsiteX0" fmla="*/ 0 w 12021786"/>
              <a:gd name="connsiteY0" fmla="*/ 0 h 12397525"/>
              <a:gd name="connsiteX1" fmla="*/ 4338805 w 12021786"/>
              <a:gd name="connsiteY1" fmla="*/ 26434 h 12397525"/>
              <a:gd name="connsiteX2" fmla="*/ 12021786 w 12021786"/>
              <a:gd name="connsiteY2" fmla="*/ 12397525 h 12397525"/>
              <a:gd name="connsiteX3" fmla="*/ 0 w 12021786"/>
              <a:gd name="connsiteY3" fmla="*/ 12382481 h 12397525"/>
              <a:gd name="connsiteX4" fmla="*/ 0 w 12021786"/>
              <a:gd name="connsiteY4" fmla="*/ 0 h 12397525"/>
              <a:gd name="connsiteX0" fmla="*/ 0 w 16738623"/>
              <a:gd name="connsiteY0" fmla="*/ 0 h 12374079"/>
              <a:gd name="connsiteX1" fmla="*/ 9055642 w 16738623"/>
              <a:gd name="connsiteY1" fmla="*/ 2988 h 12374079"/>
              <a:gd name="connsiteX2" fmla="*/ 16738623 w 16738623"/>
              <a:gd name="connsiteY2" fmla="*/ 12374079 h 12374079"/>
              <a:gd name="connsiteX3" fmla="*/ 4716837 w 16738623"/>
              <a:gd name="connsiteY3" fmla="*/ 12359035 h 12374079"/>
              <a:gd name="connsiteX4" fmla="*/ 0 w 16738623"/>
              <a:gd name="connsiteY4" fmla="*/ 0 h 12374079"/>
              <a:gd name="connsiteX0" fmla="*/ 0 w 16738623"/>
              <a:gd name="connsiteY0" fmla="*/ 0 h 12374079"/>
              <a:gd name="connsiteX1" fmla="*/ 9055642 w 16738623"/>
              <a:gd name="connsiteY1" fmla="*/ 2988 h 12374079"/>
              <a:gd name="connsiteX2" fmla="*/ 16738623 w 16738623"/>
              <a:gd name="connsiteY2" fmla="*/ 12374079 h 12374079"/>
              <a:gd name="connsiteX3" fmla="*/ 93403 w 16738623"/>
              <a:gd name="connsiteY3" fmla="*/ 12312143 h 12374079"/>
              <a:gd name="connsiteX4" fmla="*/ 0 w 16738623"/>
              <a:gd name="connsiteY4" fmla="*/ 0 h 12374079"/>
              <a:gd name="connsiteX0" fmla="*/ 0 w 16738623"/>
              <a:gd name="connsiteY0" fmla="*/ 0 h 12374079"/>
              <a:gd name="connsiteX1" fmla="*/ 9055642 w 16738623"/>
              <a:gd name="connsiteY1" fmla="*/ 2988 h 12374079"/>
              <a:gd name="connsiteX2" fmla="*/ 16738623 w 16738623"/>
              <a:gd name="connsiteY2" fmla="*/ 12374079 h 12374079"/>
              <a:gd name="connsiteX3" fmla="*/ 46702 w 16738623"/>
              <a:gd name="connsiteY3" fmla="*/ 4809374 h 12374079"/>
              <a:gd name="connsiteX4" fmla="*/ 0 w 16738623"/>
              <a:gd name="connsiteY4" fmla="*/ 0 h 12374079"/>
              <a:gd name="connsiteX0" fmla="*/ 0 w 16738623"/>
              <a:gd name="connsiteY0" fmla="*/ 0 h 12374079"/>
              <a:gd name="connsiteX1" fmla="*/ 9055642 w 16738623"/>
              <a:gd name="connsiteY1" fmla="*/ 2988 h 12374079"/>
              <a:gd name="connsiteX2" fmla="*/ 16738623 w 16738623"/>
              <a:gd name="connsiteY2" fmla="*/ 12374079 h 12374079"/>
              <a:gd name="connsiteX3" fmla="*/ 46702 w 16738623"/>
              <a:gd name="connsiteY3" fmla="*/ 5161066 h 12374079"/>
              <a:gd name="connsiteX4" fmla="*/ 0 w 16738623"/>
              <a:gd name="connsiteY4" fmla="*/ 0 h 12374079"/>
              <a:gd name="connsiteX0" fmla="*/ 0 w 12138539"/>
              <a:gd name="connsiteY0" fmla="*/ 0 h 5161066"/>
              <a:gd name="connsiteX1" fmla="*/ 9055642 w 12138539"/>
              <a:gd name="connsiteY1" fmla="*/ 2988 h 5161066"/>
              <a:gd name="connsiteX2" fmla="*/ 12138539 w 12138539"/>
              <a:gd name="connsiteY2" fmla="*/ 5082325 h 5161066"/>
              <a:gd name="connsiteX3" fmla="*/ 46702 w 12138539"/>
              <a:gd name="connsiteY3" fmla="*/ 5161066 h 5161066"/>
              <a:gd name="connsiteX4" fmla="*/ 0 w 12138539"/>
              <a:gd name="connsiteY4" fmla="*/ 0 h 5161066"/>
              <a:gd name="connsiteX0" fmla="*/ 163455 w 12301994"/>
              <a:gd name="connsiteY0" fmla="*/ 0 h 5161066"/>
              <a:gd name="connsiteX1" fmla="*/ 9219097 w 12301994"/>
              <a:gd name="connsiteY1" fmla="*/ 2988 h 5161066"/>
              <a:gd name="connsiteX2" fmla="*/ 12301994 w 12301994"/>
              <a:gd name="connsiteY2" fmla="*/ 5082325 h 5161066"/>
              <a:gd name="connsiteX3" fmla="*/ 0 w 12301994"/>
              <a:gd name="connsiteY3" fmla="*/ 5161066 h 5161066"/>
              <a:gd name="connsiteX4" fmla="*/ 163455 w 12301994"/>
              <a:gd name="connsiteY4" fmla="*/ 0 h 5161066"/>
              <a:gd name="connsiteX0" fmla="*/ 0 w 12138539"/>
              <a:gd name="connsiteY0" fmla="*/ 0 h 5184512"/>
              <a:gd name="connsiteX1" fmla="*/ 9055642 w 12138539"/>
              <a:gd name="connsiteY1" fmla="*/ 2988 h 5184512"/>
              <a:gd name="connsiteX2" fmla="*/ 12138539 w 12138539"/>
              <a:gd name="connsiteY2" fmla="*/ 5082325 h 5184512"/>
              <a:gd name="connsiteX3" fmla="*/ 23351 w 12138539"/>
              <a:gd name="connsiteY3" fmla="*/ 5184512 h 5184512"/>
              <a:gd name="connsiteX4" fmla="*/ 0 w 12138539"/>
              <a:gd name="connsiteY4" fmla="*/ 0 h 5184512"/>
              <a:gd name="connsiteX0" fmla="*/ 0 w 12249767"/>
              <a:gd name="connsiteY0" fmla="*/ 0 h 5184512"/>
              <a:gd name="connsiteX1" fmla="*/ 9055642 w 12249767"/>
              <a:gd name="connsiteY1" fmla="*/ 2988 h 5184512"/>
              <a:gd name="connsiteX2" fmla="*/ 12249767 w 12249767"/>
              <a:gd name="connsiteY2" fmla="*/ 5131187 h 5184512"/>
              <a:gd name="connsiteX3" fmla="*/ 23351 w 12249767"/>
              <a:gd name="connsiteY3" fmla="*/ 5184512 h 5184512"/>
              <a:gd name="connsiteX4" fmla="*/ 0 w 12249767"/>
              <a:gd name="connsiteY4" fmla="*/ 0 h 5184512"/>
              <a:gd name="connsiteX0" fmla="*/ 0 w 12249767"/>
              <a:gd name="connsiteY0" fmla="*/ 0 h 5131187"/>
              <a:gd name="connsiteX1" fmla="*/ 9055642 w 12249767"/>
              <a:gd name="connsiteY1" fmla="*/ 2988 h 5131187"/>
              <a:gd name="connsiteX2" fmla="*/ 12249767 w 12249767"/>
              <a:gd name="connsiteY2" fmla="*/ 5131187 h 5131187"/>
              <a:gd name="connsiteX3" fmla="*/ 72013 w 12249767"/>
              <a:gd name="connsiteY3" fmla="*/ 5051890 h 5131187"/>
              <a:gd name="connsiteX4" fmla="*/ 0 w 12249767"/>
              <a:gd name="connsiteY4" fmla="*/ 0 h 5131187"/>
              <a:gd name="connsiteX0" fmla="*/ 0 w 12249767"/>
              <a:gd name="connsiteY0" fmla="*/ 0 h 5135652"/>
              <a:gd name="connsiteX1" fmla="*/ 9055642 w 12249767"/>
              <a:gd name="connsiteY1" fmla="*/ 2988 h 5135652"/>
              <a:gd name="connsiteX2" fmla="*/ 12249767 w 12249767"/>
              <a:gd name="connsiteY2" fmla="*/ 5131187 h 5135652"/>
              <a:gd name="connsiteX3" fmla="*/ 65061 w 12249767"/>
              <a:gd name="connsiteY3" fmla="*/ 5135652 h 5135652"/>
              <a:gd name="connsiteX4" fmla="*/ 0 w 12249767"/>
              <a:gd name="connsiteY4" fmla="*/ 0 h 5135652"/>
              <a:gd name="connsiteX0" fmla="*/ 0 w 12256719"/>
              <a:gd name="connsiteY0" fmla="*/ 0 h 5163573"/>
              <a:gd name="connsiteX1" fmla="*/ 9062594 w 12256719"/>
              <a:gd name="connsiteY1" fmla="*/ 30909 h 5163573"/>
              <a:gd name="connsiteX2" fmla="*/ 12256719 w 12256719"/>
              <a:gd name="connsiteY2" fmla="*/ 5159108 h 5163573"/>
              <a:gd name="connsiteX3" fmla="*/ 72013 w 12256719"/>
              <a:gd name="connsiteY3" fmla="*/ 5163573 h 5163573"/>
              <a:gd name="connsiteX4" fmla="*/ 0 w 12256719"/>
              <a:gd name="connsiteY4" fmla="*/ 0 h 5163573"/>
              <a:gd name="connsiteX0" fmla="*/ 0 w 12256719"/>
              <a:gd name="connsiteY0" fmla="*/ 0 h 5163573"/>
              <a:gd name="connsiteX1" fmla="*/ 9055642 w 12256719"/>
              <a:gd name="connsiteY1" fmla="*/ 9969 h 5163573"/>
              <a:gd name="connsiteX2" fmla="*/ 12256719 w 12256719"/>
              <a:gd name="connsiteY2" fmla="*/ 5159108 h 5163573"/>
              <a:gd name="connsiteX3" fmla="*/ 72013 w 12256719"/>
              <a:gd name="connsiteY3" fmla="*/ 5163573 h 5163573"/>
              <a:gd name="connsiteX4" fmla="*/ 0 w 12256719"/>
              <a:gd name="connsiteY4" fmla="*/ 0 h 5163573"/>
              <a:gd name="connsiteX0" fmla="*/ 1053914 w 12184706"/>
              <a:gd name="connsiteY0" fmla="*/ 0 h 5163573"/>
              <a:gd name="connsiteX1" fmla="*/ 8983629 w 12184706"/>
              <a:gd name="connsiteY1" fmla="*/ 9969 h 5163573"/>
              <a:gd name="connsiteX2" fmla="*/ 12184706 w 12184706"/>
              <a:gd name="connsiteY2" fmla="*/ 5159108 h 5163573"/>
              <a:gd name="connsiteX3" fmla="*/ 0 w 12184706"/>
              <a:gd name="connsiteY3" fmla="*/ 5163573 h 5163573"/>
              <a:gd name="connsiteX4" fmla="*/ 1053914 w 12184706"/>
              <a:gd name="connsiteY4" fmla="*/ 0 h 5163573"/>
              <a:gd name="connsiteX0" fmla="*/ 0 w 11130792"/>
              <a:gd name="connsiteY0" fmla="*/ 0 h 5163573"/>
              <a:gd name="connsiteX1" fmla="*/ 7929715 w 11130792"/>
              <a:gd name="connsiteY1" fmla="*/ 9969 h 5163573"/>
              <a:gd name="connsiteX2" fmla="*/ 11130792 w 11130792"/>
              <a:gd name="connsiteY2" fmla="*/ 5159108 h 5163573"/>
              <a:gd name="connsiteX3" fmla="*/ 55456 w 11130792"/>
              <a:gd name="connsiteY3" fmla="*/ 5163573 h 5163573"/>
              <a:gd name="connsiteX4" fmla="*/ 0 w 11130792"/>
              <a:gd name="connsiteY4" fmla="*/ 0 h 5163573"/>
              <a:gd name="connsiteX0" fmla="*/ 26654 w 11075336"/>
              <a:gd name="connsiteY0" fmla="*/ 0 h 5163573"/>
              <a:gd name="connsiteX1" fmla="*/ 7874259 w 11075336"/>
              <a:gd name="connsiteY1" fmla="*/ 9969 h 5163573"/>
              <a:gd name="connsiteX2" fmla="*/ 11075336 w 11075336"/>
              <a:gd name="connsiteY2" fmla="*/ 5159108 h 5163573"/>
              <a:gd name="connsiteX3" fmla="*/ 0 w 11075336"/>
              <a:gd name="connsiteY3" fmla="*/ 5163573 h 5163573"/>
              <a:gd name="connsiteX4" fmla="*/ 26654 w 11075336"/>
              <a:gd name="connsiteY4" fmla="*/ 0 h 5163573"/>
              <a:gd name="connsiteX0" fmla="*/ 26654 w 11075336"/>
              <a:gd name="connsiteY0" fmla="*/ 0 h 5163573"/>
              <a:gd name="connsiteX1" fmla="*/ 7851866 w 11075336"/>
              <a:gd name="connsiteY1" fmla="*/ 9969 h 5163573"/>
              <a:gd name="connsiteX2" fmla="*/ 11075336 w 11075336"/>
              <a:gd name="connsiteY2" fmla="*/ 5159108 h 5163573"/>
              <a:gd name="connsiteX3" fmla="*/ 0 w 11075336"/>
              <a:gd name="connsiteY3" fmla="*/ 5163573 h 5163573"/>
              <a:gd name="connsiteX4" fmla="*/ 26654 w 11075336"/>
              <a:gd name="connsiteY4" fmla="*/ 0 h 5163573"/>
              <a:gd name="connsiteX0" fmla="*/ 0 w 11100934"/>
              <a:gd name="connsiteY0" fmla="*/ 0 h 5253514"/>
              <a:gd name="connsiteX1" fmla="*/ 7877464 w 11100934"/>
              <a:gd name="connsiteY1" fmla="*/ 99910 h 5253514"/>
              <a:gd name="connsiteX2" fmla="*/ 11100934 w 11100934"/>
              <a:gd name="connsiteY2" fmla="*/ 5249049 h 5253514"/>
              <a:gd name="connsiteX3" fmla="*/ 25598 w 11100934"/>
              <a:gd name="connsiteY3" fmla="*/ 5253514 h 5253514"/>
              <a:gd name="connsiteX4" fmla="*/ 0 w 11100934"/>
              <a:gd name="connsiteY4" fmla="*/ 0 h 5253514"/>
              <a:gd name="connsiteX0" fmla="*/ 34119 w 11075336"/>
              <a:gd name="connsiteY0" fmla="*/ 0 h 5163573"/>
              <a:gd name="connsiteX1" fmla="*/ 7851866 w 11075336"/>
              <a:gd name="connsiteY1" fmla="*/ 9969 h 5163573"/>
              <a:gd name="connsiteX2" fmla="*/ 11075336 w 11075336"/>
              <a:gd name="connsiteY2" fmla="*/ 5159108 h 5163573"/>
              <a:gd name="connsiteX3" fmla="*/ 0 w 11075336"/>
              <a:gd name="connsiteY3" fmla="*/ 5163573 h 5163573"/>
              <a:gd name="connsiteX4" fmla="*/ 34119 w 11075336"/>
              <a:gd name="connsiteY4" fmla="*/ 0 h 5163573"/>
              <a:gd name="connsiteX0" fmla="*/ 0 w 11123327"/>
              <a:gd name="connsiteY0" fmla="*/ 0 h 5246019"/>
              <a:gd name="connsiteX1" fmla="*/ 7899857 w 11123327"/>
              <a:gd name="connsiteY1" fmla="*/ 92415 h 5246019"/>
              <a:gd name="connsiteX2" fmla="*/ 11123327 w 11123327"/>
              <a:gd name="connsiteY2" fmla="*/ 5241554 h 5246019"/>
              <a:gd name="connsiteX3" fmla="*/ 47991 w 11123327"/>
              <a:gd name="connsiteY3" fmla="*/ 5246019 h 5246019"/>
              <a:gd name="connsiteX4" fmla="*/ 0 w 11123327"/>
              <a:gd name="connsiteY4" fmla="*/ 0 h 5246019"/>
              <a:gd name="connsiteX0" fmla="*/ 11726 w 11075336"/>
              <a:gd name="connsiteY0" fmla="*/ 0 h 5163573"/>
              <a:gd name="connsiteX1" fmla="*/ 7851866 w 11075336"/>
              <a:gd name="connsiteY1" fmla="*/ 9969 h 5163573"/>
              <a:gd name="connsiteX2" fmla="*/ 11075336 w 11075336"/>
              <a:gd name="connsiteY2" fmla="*/ 5159108 h 5163573"/>
              <a:gd name="connsiteX3" fmla="*/ 0 w 11075336"/>
              <a:gd name="connsiteY3" fmla="*/ 5163573 h 5163573"/>
              <a:gd name="connsiteX4" fmla="*/ 11726 w 11075336"/>
              <a:gd name="connsiteY4" fmla="*/ 0 h 5163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5336" h="5163573">
                <a:moveTo>
                  <a:pt x="11726" y="0"/>
                </a:moveTo>
                <a:lnTo>
                  <a:pt x="7851866" y="9969"/>
                </a:lnTo>
                <a:lnTo>
                  <a:pt x="11075336" y="5159108"/>
                </a:lnTo>
                <a:lnTo>
                  <a:pt x="0" y="5163573"/>
                </a:lnTo>
                <a:cubicBezTo>
                  <a:pt x="3909" y="3442382"/>
                  <a:pt x="7817" y="1721191"/>
                  <a:pt x="11726" y="0"/>
                </a:cubicBezTo>
                <a:close/>
              </a:path>
            </a:pathLst>
          </a:custGeom>
          <a:solidFill>
            <a:srgbClr val="0036D3">
              <a:alpha val="77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cxnSp>
        <p:nvCxnSpPr>
          <p:cNvPr id="9" name="Straight Connector 8">
            <a:extLst>
              <a:ext uri="{FF2B5EF4-FFF2-40B4-BE49-F238E27FC236}">
                <a16:creationId xmlns:a16="http://schemas.microsoft.com/office/drawing/2014/main" id="{611E05F4-F494-E944-948E-7CD32E2CC4F0}"/>
              </a:ext>
            </a:extLst>
          </p:cNvPr>
          <p:cNvCxnSpPr>
            <a:cxnSpLocks/>
          </p:cNvCxnSpPr>
          <p:nvPr userDrawn="1"/>
        </p:nvCxnSpPr>
        <p:spPr>
          <a:xfrm>
            <a:off x="3844991" y="-149398"/>
            <a:ext cx="1784192" cy="2875972"/>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 Placeholder 2">
            <a:extLst>
              <a:ext uri="{FF2B5EF4-FFF2-40B4-BE49-F238E27FC236}">
                <a16:creationId xmlns:a16="http://schemas.microsoft.com/office/drawing/2014/main" id="{8E60CD54-7919-6940-9427-FA1B8D8168BD}"/>
              </a:ext>
            </a:extLst>
          </p:cNvPr>
          <p:cNvSpPr>
            <a:spLocks noGrp="1"/>
          </p:cNvSpPr>
          <p:nvPr>
            <p:ph idx="1" hasCustomPrompt="1"/>
          </p:nvPr>
        </p:nvSpPr>
        <p:spPr>
          <a:xfrm>
            <a:off x="467998" y="2944207"/>
            <a:ext cx="2022306" cy="3063189"/>
          </a:xfrm>
          <a:prstGeom prst="rect">
            <a:avLst/>
          </a:prstGeom>
        </p:spPr>
        <p:txBody>
          <a:bodyPr vert="horz" lIns="182843" tIns="91422" rIns="182843" bIns="91422" rtlCol="0">
            <a:normAutofit/>
          </a:bodyPr>
          <a:lstStyle>
            <a:lvl1pPr>
              <a:lnSpc>
                <a:spcPts val="2300"/>
              </a:lnSpc>
              <a:defRPr sz="1800" baseline="0">
                <a:solidFill>
                  <a:srgbClr val="000000"/>
                </a:solidFill>
                <a:latin typeface="Lato" panose="020F0502020204030203" pitchFamily="34" charset="77"/>
              </a:defRPr>
            </a:lvl1pPr>
            <a:lvl2pPr>
              <a:defRPr sz="1500" baseline="0">
                <a:latin typeface="Lato" panose="020F0502020204030203" pitchFamily="34" charset="77"/>
              </a:defRPr>
            </a:lvl2pPr>
            <a:lvl3pPr>
              <a:defRPr sz="1500" baseline="0">
                <a:latin typeface="Lato" panose="020F0502020204030203" pitchFamily="34" charset="77"/>
              </a:defRPr>
            </a:lvl3pPr>
            <a:lvl4pPr>
              <a:defRPr sz="1500" baseline="0">
                <a:latin typeface="Lato" panose="020F0502020204030203" pitchFamily="34" charset="77"/>
              </a:defRPr>
            </a:lvl4pPr>
            <a:lvl5pPr>
              <a:defRPr sz="1500" baseline="0">
                <a:latin typeface="Lato" panose="020F0502020204030203" pitchFamily="34" charset="77"/>
              </a:defRPr>
            </a:lvl5pPr>
          </a:lstStyle>
          <a:p>
            <a:pPr lvl="0"/>
            <a:r>
              <a:rPr lang="en-US"/>
              <a:t>Click to edit text</a:t>
            </a:r>
          </a:p>
        </p:txBody>
      </p:sp>
      <p:cxnSp>
        <p:nvCxnSpPr>
          <p:cNvPr id="10" name="Straight Connector 9">
            <a:extLst>
              <a:ext uri="{FF2B5EF4-FFF2-40B4-BE49-F238E27FC236}">
                <a16:creationId xmlns:a16="http://schemas.microsoft.com/office/drawing/2014/main" id="{A821BB81-7791-FA4D-8D4F-49E257EDD7C8}"/>
              </a:ext>
            </a:extLst>
          </p:cNvPr>
          <p:cNvCxnSpPr>
            <a:cxnSpLocks/>
          </p:cNvCxnSpPr>
          <p:nvPr userDrawn="1"/>
        </p:nvCxnSpPr>
        <p:spPr>
          <a:xfrm flipH="1">
            <a:off x="2627068" y="2955073"/>
            <a:ext cx="16460" cy="310401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itle Placeholder 1">
            <a:extLst>
              <a:ext uri="{FF2B5EF4-FFF2-40B4-BE49-F238E27FC236}">
                <a16:creationId xmlns:a16="http://schemas.microsoft.com/office/drawing/2014/main" id="{DA4EC862-021F-DD4A-BADE-35FD0B5831AC}"/>
              </a:ext>
            </a:extLst>
          </p:cNvPr>
          <p:cNvSpPr>
            <a:spLocks noGrp="1"/>
          </p:cNvSpPr>
          <p:nvPr>
            <p:ph type="title" hasCustomPrompt="1"/>
          </p:nvPr>
        </p:nvSpPr>
        <p:spPr>
          <a:xfrm>
            <a:off x="456844" y="365130"/>
            <a:ext cx="3551996" cy="565896"/>
          </a:xfrm>
          <a:prstGeom prst="rect">
            <a:avLst/>
          </a:prstGeom>
        </p:spPr>
        <p:txBody>
          <a:bodyPr vert="horz" lIns="182843" tIns="91422" rIns="182843" bIns="91422" rtlCol="0" anchor="t">
            <a:normAutofit/>
          </a:bodyPr>
          <a:lstStyle>
            <a:lvl1pPr>
              <a:defRPr sz="2750" baseline="0">
                <a:solidFill>
                  <a:schemeClr val="bg1"/>
                </a:solidFill>
              </a:defRPr>
            </a:lvl1pPr>
          </a:lstStyle>
          <a:p>
            <a:r>
              <a:rPr lang="en-US"/>
              <a:t>Click to edit Title</a:t>
            </a:r>
          </a:p>
        </p:txBody>
      </p:sp>
      <p:sp>
        <p:nvSpPr>
          <p:cNvPr id="2" name="Text Placeholder 2">
            <a:extLst>
              <a:ext uri="{FF2B5EF4-FFF2-40B4-BE49-F238E27FC236}">
                <a16:creationId xmlns:a16="http://schemas.microsoft.com/office/drawing/2014/main" id="{A244B171-180B-B84D-B8DC-A4CDEAA9F192}"/>
              </a:ext>
            </a:extLst>
          </p:cNvPr>
          <p:cNvSpPr>
            <a:spLocks noGrp="1"/>
          </p:cNvSpPr>
          <p:nvPr>
            <p:ph idx="10" hasCustomPrompt="1"/>
          </p:nvPr>
        </p:nvSpPr>
        <p:spPr>
          <a:xfrm>
            <a:off x="2775436" y="2944207"/>
            <a:ext cx="2022306" cy="3063189"/>
          </a:xfrm>
          <a:prstGeom prst="rect">
            <a:avLst/>
          </a:prstGeom>
        </p:spPr>
        <p:txBody>
          <a:bodyPr vert="horz" lIns="182843" tIns="91422" rIns="182843" bIns="91422" rtlCol="0">
            <a:normAutofit/>
          </a:bodyPr>
          <a:lstStyle>
            <a:lvl1pPr>
              <a:lnSpc>
                <a:spcPts val="2300"/>
              </a:lnSpc>
              <a:defRPr sz="1800" baseline="0">
                <a:solidFill>
                  <a:srgbClr val="000000"/>
                </a:solidFill>
                <a:latin typeface="Lato" panose="020F0502020204030203" pitchFamily="34" charset="77"/>
              </a:defRPr>
            </a:lvl1pPr>
            <a:lvl2pPr>
              <a:defRPr sz="1500" baseline="0">
                <a:latin typeface="Lato" panose="020F0502020204030203" pitchFamily="34" charset="77"/>
              </a:defRPr>
            </a:lvl2pPr>
            <a:lvl3pPr>
              <a:defRPr sz="1500" baseline="0">
                <a:latin typeface="Lato" panose="020F0502020204030203" pitchFamily="34" charset="77"/>
              </a:defRPr>
            </a:lvl3pPr>
            <a:lvl4pPr>
              <a:defRPr sz="1500" baseline="0">
                <a:latin typeface="Lato" panose="020F0502020204030203" pitchFamily="34" charset="77"/>
              </a:defRPr>
            </a:lvl4pPr>
            <a:lvl5pPr>
              <a:defRPr sz="1500" baseline="0">
                <a:latin typeface="Lato" panose="020F0502020204030203" pitchFamily="34" charset="77"/>
              </a:defRPr>
            </a:lvl5pPr>
          </a:lstStyle>
          <a:p>
            <a:pPr lvl="0"/>
            <a:r>
              <a:rPr lang="en-US"/>
              <a:t>Click to edit text</a:t>
            </a:r>
          </a:p>
        </p:txBody>
      </p:sp>
      <p:sp>
        <p:nvSpPr>
          <p:cNvPr id="3" name="Text Placeholder 2">
            <a:extLst>
              <a:ext uri="{FF2B5EF4-FFF2-40B4-BE49-F238E27FC236}">
                <a16:creationId xmlns:a16="http://schemas.microsoft.com/office/drawing/2014/main" id="{568E9FD0-3C93-DDD8-2138-2B2CCE2DD13B}"/>
              </a:ext>
            </a:extLst>
          </p:cNvPr>
          <p:cNvSpPr>
            <a:spLocks noGrp="1"/>
          </p:cNvSpPr>
          <p:nvPr>
            <p:ph idx="11" hasCustomPrompt="1"/>
          </p:nvPr>
        </p:nvSpPr>
        <p:spPr>
          <a:xfrm>
            <a:off x="5069959" y="2944207"/>
            <a:ext cx="2022306" cy="3063189"/>
          </a:xfrm>
          <a:prstGeom prst="rect">
            <a:avLst/>
          </a:prstGeom>
        </p:spPr>
        <p:txBody>
          <a:bodyPr vert="horz" lIns="182843" tIns="91422" rIns="182843" bIns="91422" rtlCol="0">
            <a:normAutofit/>
          </a:bodyPr>
          <a:lstStyle>
            <a:lvl1pPr>
              <a:lnSpc>
                <a:spcPts val="2300"/>
              </a:lnSpc>
              <a:defRPr sz="1800" baseline="0">
                <a:solidFill>
                  <a:srgbClr val="000000"/>
                </a:solidFill>
                <a:latin typeface="Lato" panose="020F0502020204030203" pitchFamily="34" charset="77"/>
              </a:defRPr>
            </a:lvl1pPr>
            <a:lvl2pPr>
              <a:defRPr sz="1500" baseline="0">
                <a:latin typeface="Lato" panose="020F0502020204030203" pitchFamily="34" charset="77"/>
              </a:defRPr>
            </a:lvl2pPr>
            <a:lvl3pPr>
              <a:defRPr sz="1500" baseline="0">
                <a:latin typeface="Lato" panose="020F0502020204030203" pitchFamily="34" charset="77"/>
              </a:defRPr>
            </a:lvl3pPr>
            <a:lvl4pPr>
              <a:defRPr sz="1500" baseline="0">
                <a:latin typeface="Lato" panose="020F0502020204030203" pitchFamily="34" charset="77"/>
              </a:defRPr>
            </a:lvl4pPr>
            <a:lvl5pPr>
              <a:defRPr sz="1500" baseline="0">
                <a:latin typeface="Lato" panose="020F0502020204030203" pitchFamily="34" charset="77"/>
              </a:defRPr>
            </a:lvl5pPr>
          </a:lstStyle>
          <a:p>
            <a:pPr lvl="0"/>
            <a:r>
              <a:rPr lang="en-US"/>
              <a:t>Click to edit text</a:t>
            </a:r>
          </a:p>
        </p:txBody>
      </p:sp>
      <p:sp>
        <p:nvSpPr>
          <p:cNvPr id="4" name="Text Placeholder 2">
            <a:extLst>
              <a:ext uri="{FF2B5EF4-FFF2-40B4-BE49-F238E27FC236}">
                <a16:creationId xmlns:a16="http://schemas.microsoft.com/office/drawing/2014/main" id="{DCBCF171-1AE4-D0D1-D144-86E74FD99031}"/>
              </a:ext>
            </a:extLst>
          </p:cNvPr>
          <p:cNvSpPr>
            <a:spLocks noGrp="1"/>
          </p:cNvSpPr>
          <p:nvPr>
            <p:ph idx="12" hasCustomPrompt="1"/>
          </p:nvPr>
        </p:nvSpPr>
        <p:spPr>
          <a:xfrm>
            <a:off x="7377397" y="2944207"/>
            <a:ext cx="2022306" cy="3063189"/>
          </a:xfrm>
          <a:prstGeom prst="rect">
            <a:avLst/>
          </a:prstGeom>
        </p:spPr>
        <p:txBody>
          <a:bodyPr vert="horz" lIns="182843" tIns="91422" rIns="182843" bIns="91422" rtlCol="0">
            <a:normAutofit/>
          </a:bodyPr>
          <a:lstStyle>
            <a:lvl1pPr>
              <a:lnSpc>
                <a:spcPts val="2300"/>
              </a:lnSpc>
              <a:defRPr sz="1800" baseline="0">
                <a:solidFill>
                  <a:srgbClr val="000000"/>
                </a:solidFill>
                <a:latin typeface="Lato" panose="020F0502020204030203" pitchFamily="34" charset="77"/>
              </a:defRPr>
            </a:lvl1pPr>
            <a:lvl2pPr>
              <a:defRPr sz="1500" baseline="0">
                <a:latin typeface="Lato" panose="020F0502020204030203" pitchFamily="34" charset="77"/>
              </a:defRPr>
            </a:lvl2pPr>
            <a:lvl3pPr>
              <a:defRPr sz="1500" baseline="0">
                <a:latin typeface="Lato" panose="020F0502020204030203" pitchFamily="34" charset="77"/>
              </a:defRPr>
            </a:lvl3pPr>
            <a:lvl4pPr>
              <a:defRPr sz="1500" baseline="0">
                <a:latin typeface="Lato" panose="020F0502020204030203" pitchFamily="34" charset="77"/>
              </a:defRPr>
            </a:lvl4pPr>
            <a:lvl5pPr>
              <a:defRPr sz="1500" baseline="0">
                <a:latin typeface="Lato" panose="020F0502020204030203" pitchFamily="34" charset="77"/>
              </a:defRPr>
            </a:lvl5pPr>
          </a:lstStyle>
          <a:p>
            <a:pPr lvl="0"/>
            <a:r>
              <a:rPr lang="en-US"/>
              <a:t>Click to edit text</a:t>
            </a:r>
          </a:p>
        </p:txBody>
      </p:sp>
      <p:sp>
        <p:nvSpPr>
          <p:cNvPr id="6" name="Text Placeholder 2">
            <a:extLst>
              <a:ext uri="{FF2B5EF4-FFF2-40B4-BE49-F238E27FC236}">
                <a16:creationId xmlns:a16="http://schemas.microsoft.com/office/drawing/2014/main" id="{B5B03850-0892-D28F-B0E6-216A55DC5CC5}"/>
              </a:ext>
            </a:extLst>
          </p:cNvPr>
          <p:cNvSpPr>
            <a:spLocks noGrp="1"/>
          </p:cNvSpPr>
          <p:nvPr>
            <p:ph idx="14" hasCustomPrompt="1"/>
          </p:nvPr>
        </p:nvSpPr>
        <p:spPr>
          <a:xfrm>
            <a:off x="9675148" y="2944207"/>
            <a:ext cx="2022306" cy="3063189"/>
          </a:xfrm>
          <a:prstGeom prst="rect">
            <a:avLst/>
          </a:prstGeom>
        </p:spPr>
        <p:txBody>
          <a:bodyPr vert="horz" lIns="182843" tIns="91422" rIns="182843" bIns="91422" rtlCol="0">
            <a:normAutofit/>
          </a:bodyPr>
          <a:lstStyle>
            <a:lvl1pPr>
              <a:lnSpc>
                <a:spcPts val="2300"/>
              </a:lnSpc>
              <a:defRPr sz="1800" baseline="0">
                <a:solidFill>
                  <a:srgbClr val="000000"/>
                </a:solidFill>
                <a:latin typeface="Lato" panose="020F0502020204030203" pitchFamily="34" charset="77"/>
              </a:defRPr>
            </a:lvl1pPr>
            <a:lvl2pPr>
              <a:defRPr sz="1500" baseline="0">
                <a:latin typeface="Lato" panose="020F0502020204030203" pitchFamily="34" charset="77"/>
              </a:defRPr>
            </a:lvl2pPr>
            <a:lvl3pPr>
              <a:defRPr sz="1500" baseline="0">
                <a:latin typeface="Lato" panose="020F0502020204030203" pitchFamily="34" charset="77"/>
              </a:defRPr>
            </a:lvl3pPr>
            <a:lvl4pPr>
              <a:defRPr sz="1500" baseline="0">
                <a:latin typeface="Lato" panose="020F0502020204030203" pitchFamily="34" charset="77"/>
              </a:defRPr>
            </a:lvl4pPr>
            <a:lvl5pPr>
              <a:defRPr sz="1500" baseline="0">
                <a:latin typeface="Lato" panose="020F0502020204030203" pitchFamily="34" charset="77"/>
              </a:defRPr>
            </a:lvl5pPr>
          </a:lstStyle>
          <a:p>
            <a:pPr lvl="0"/>
            <a:r>
              <a:rPr lang="en-US"/>
              <a:t>Click to edit text</a:t>
            </a:r>
          </a:p>
        </p:txBody>
      </p:sp>
      <p:cxnSp>
        <p:nvCxnSpPr>
          <p:cNvPr id="16" name="Straight Connector 15">
            <a:extLst>
              <a:ext uri="{FF2B5EF4-FFF2-40B4-BE49-F238E27FC236}">
                <a16:creationId xmlns:a16="http://schemas.microsoft.com/office/drawing/2014/main" id="{69448DA7-D1CF-FD3D-2DBB-68AD30E9E0AE}"/>
              </a:ext>
            </a:extLst>
          </p:cNvPr>
          <p:cNvCxnSpPr>
            <a:cxnSpLocks/>
          </p:cNvCxnSpPr>
          <p:nvPr userDrawn="1"/>
        </p:nvCxnSpPr>
        <p:spPr>
          <a:xfrm flipH="1">
            <a:off x="4924818" y="2955073"/>
            <a:ext cx="16460" cy="310401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C0D3D7E-EDA5-3E15-757C-5D0B464BB714}"/>
              </a:ext>
            </a:extLst>
          </p:cNvPr>
          <p:cNvCxnSpPr>
            <a:cxnSpLocks/>
          </p:cNvCxnSpPr>
          <p:nvPr userDrawn="1"/>
        </p:nvCxnSpPr>
        <p:spPr>
          <a:xfrm flipH="1">
            <a:off x="7222567" y="2955073"/>
            <a:ext cx="16460" cy="310401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07A91E3-9316-7D33-1EB9-0C7960E97232}"/>
              </a:ext>
            </a:extLst>
          </p:cNvPr>
          <p:cNvCxnSpPr>
            <a:cxnSpLocks/>
          </p:cNvCxnSpPr>
          <p:nvPr userDrawn="1"/>
        </p:nvCxnSpPr>
        <p:spPr>
          <a:xfrm flipH="1">
            <a:off x="9531470" y="2955073"/>
            <a:ext cx="16460" cy="310401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28751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A1B54624-DFBE-44A7-94A1-D882A5D0BEC0}"/>
              </a:ext>
            </a:extLst>
          </p:cNvPr>
          <p:cNvSpPr>
            <a:spLocks noGrp="1"/>
          </p:cNvSpPr>
          <p:nvPr>
            <p:ph type="title" hasCustomPrompt="1"/>
          </p:nvPr>
        </p:nvSpPr>
        <p:spPr>
          <a:xfrm>
            <a:off x="456844" y="365130"/>
            <a:ext cx="10475834" cy="565896"/>
          </a:xfrm>
          <a:prstGeom prst="rect">
            <a:avLst/>
          </a:prstGeom>
        </p:spPr>
        <p:txBody>
          <a:bodyPr vert="horz" lIns="182843" tIns="91422" rIns="182843" bIns="91422" rtlCol="0" anchor="ctr">
            <a:normAutofit/>
          </a:bodyPr>
          <a:lstStyle>
            <a:lvl1pPr>
              <a:defRPr sz="2750" baseline="0"/>
            </a:lvl1pPr>
          </a:lstStyle>
          <a:p>
            <a:r>
              <a:rPr lang="en-US"/>
              <a:t>Click to edit Title</a:t>
            </a:r>
          </a:p>
        </p:txBody>
      </p:sp>
      <p:pic>
        <p:nvPicPr>
          <p:cNvPr id="5" name="Picture Placeholder 4">
            <a:extLst>
              <a:ext uri="{FF2B5EF4-FFF2-40B4-BE49-F238E27FC236}">
                <a16:creationId xmlns:a16="http://schemas.microsoft.com/office/drawing/2014/main" id="{38965FC5-4DB8-4471-9909-A1885EB4E6A9}"/>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t="49165" b="21593"/>
          <a:stretch/>
        </p:blipFill>
        <p:spPr>
          <a:xfrm>
            <a:off x="0" y="1180408"/>
            <a:ext cx="12214865" cy="2374807"/>
          </a:xfrm>
          <a:prstGeom prst="rect">
            <a:avLst/>
          </a:prstGeom>
        </p:spPr>
      </p:pic>
    </p:spTree>
    <p:extLst>
      <p:ext uri="{BB962C8B-B14F-4D97-AF65-F5344CB8AC3E}">
        <p14:creationId xmlns:p14="http://schemas.microsoft.com/office/powerpoint/2010/main" val="42064633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F7C1A3-B13C-42D4-BABD-21354D9B3E3B}"/>
              </a:ext>
            </a:extLst>
          </p:cNvPr>
          <p:cNvSpPr>
            <a:spLocks noGrp="1"/>
          </p:cNvSpPr>
          <p:nvPr>
            <p:ph type="title"/>
          </p:nvPr>
        </p:nvSpPr>
        <p:spPr>
          <a:xfrm>
            <a:off x="838201" y="365130"/>
            <a:ext cx="10515600" cy="565896"/>
          </a:xfrm>
          <a:prstGeom prst="rect">
            <a:avLst/>
          </a:prstGeom>
        </p:spPr>
        <p:txBody>
          <a:bodyPr vert="horz" lIns="182843" tIns="91422" rIns="182843" bIns="91422"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93A0E4-DC94-4A35-B729-5AA1B2817A26}"/>
              </a:ext>
            </a:extLst>
          </p:cNvPr>
          <p:cNvSpPr>
            <a:spLocks noGrp="1"/>
          </p:cNvSpPr>
          <p:nvPr>
            <p:ph idx="1"/>
          </p:nvPr>
        </p:nvSpPr>
        <p:spPr>
          <a:xfrm>
            <a:off x="838201" y="1296785"/>
            <a:ext cx="10515600" cy="4372495"/>
          </a:xfrm>
          <a:prstGeom prst="rect">
            <a:avLst/>
          </a:prstGeom>
        </p:spPr>
        <p:txBody>
          <a:bodyPr vert="horz" lIns="182843" tIns="91422" rIns="182843" bIns="9142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6971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Big Image Placeholder">
    <p:spTree>
      <p:nvGrpSpPr>
        <p:cNvPr id="1" name=""/>
        <p:cNvGrpSpPr/>
        <p:nvPr/>
      </p:nvGrpSpPr>
      <p:grpSpPr>
        <a:xfrm>
          <a:off x="0" y="0"/>
          <a:ext cx="0" cy="0"/>
          <a:chOff x="0" y="0"/>
          <a:chExt cx="0" cy="0"/>
        </a:xfrm>
      </p:grpSpPr>
      <p:sp>
        <p:nvSpPr>
          <p:cNvPr id="4" name="Picture Placeholder 13"/>
          <p:cNvSpPr>
            <a:spLocks noGrp="1" noChangeAspect="1"/>
          </p:cNvSpPr>
          <p:nvPr>
            <p:ph type="pic" sz="quarter" idx="13"/>
          </p:nvPr>
        </p:nvSpPr>
        <p:spPr>
          <a:xfrm>
            <a:off x="771039" y="1492437"/>
            <a:ext cx="2057936" cy="2057400"/>
          </a:xfrm>
          <a:prstGeom prst="ellipse">
            <a:avLst/>
          </a:prstGeom>
          <a:effectLst/>
        </p:spPr>
        <p:txBody>
          <a:bodyPr>
            <a:normAutofit/>
          </a:bodyPr>
          <a:lstStyle>
            <a:lvl1pPr marL="0" indent="0">
              <a:buNone/>
              <a:defRPr sz="1250">
                <a:ln>
                  <a:noFill/>
                </a:ln>
                <a:solidFill>
                  <a:schemeClr val="bg1">
                    <a:lumMod val="85000"/>
                  </a:schemeClr>
                </a:solidFill>
              </a:defRPr>
            </a:lvl1pPr>
          </a:lstStyle>
          <a:p>
            <a:endParaRPr lang="en-US"/>
          </a:p>
        </p:txBody>
      </p:sp>
      <p:sp>
        <p:nvSpPr>
          <p:cNvPr id="11" name="Picture Placeholder 13"/>
          <p:cNvSpPr>
            <a:spLocks noGrp="1" noChangeAspect="1"/>
          </p:cNvSpPr>
          <p:nvPr>
            <p:ph type="pic" sz="quarter" idx="14"/>
          </p:nvPr>
        </p:nvSpPr>
        <p:spPr>
          <a:xfrm>
            <a:off x="3649925" y="1492437"/>
            <a:ext cx="2057936" cy="2057400"/>
          </a:xfrm>
          <a:prstGeom prst="ellipse">
            <a:avLst/>
          </a:prstGeom>
          <a:effectLst/>
        </p:spPr>
        <p:txBody>
          <a:bodyPr>
            <a:normAutofit/>
          </a:bodyPr>
          <a:lstStyle>
            <a:lvl1pPr marL="0" indent="0">
              <a:buNone/>
              <a:defRPr sz="1250">
                <a:ln>
                  <a:noFill/>
                </a:ln>
                <a:solidFill>
                  <a:schemeClr val="bg1">
                    <a:lumMod val="85000"/>
                  </a:schemeClr>
                </a:solidFill>
              </a:defRPr>
            </a:lvl1pPr>
          </a:lstStyle>
          <a:p>
            <a:endParaRPr lang="en-US"/>
          </a:p>
        </p:txBody>
      </p:sp>
      <p:sp>
        <p:nvSpPr>
          <p:cNvPr id="12" name="Picture Placeholder 13"/>
          <p:cNvSpPr>
            <a:spLocks noGrp="1" noChangeAspect="1"/>
          </p:cNvSpPr>
          <p:nvPr>
            <p:ph type="pic" sz="quarter" idx="15"/>
          </p:nvPr>
        </p:nvSpPr>
        <p:spPr>
          <a:xfrm>
            <a:off x="6479017" y="1492437"/>
            <a:ext cx="2057936" cy="2057400"/>
          </a:xfrm>
          <a:prstGeom prst="ellipse">
            <a:avLst/>
          </a:prstGeom>
          <a:effectLst/>
        </p:spPr>
        <p:txBody>
          <a:bodyPr>
            <a:normAutofit/>
          </a:bodyPr>
          <a:lstStyle>
            <a:lvl1pPr marL="0" indent="0">
              <a:buNone/>
              <a:defRPr sz="1250">
                <a:ln>
                  <a:noFill/>
                </a:ln>
                <a:solidFill>
                  <a:schemeClr val="bg1">
                    <a:lumMod val="85000"/>
                  </a:schemeClr>
                </a:solidFill>
              </a:defRPr>
            </a:lvl1pPr>
          </a:lstStyle>
          <a:p>
            <a:endParaRPr lang="en-US"/>
          </a:p>
        </p:txBody>
      </p:sp>
      <p:sp>
        <p:nvSpPr>
          <p:cNvPr id="13" name="Picture Placeholder 13"/>
          <p:cNvSpPr>
            <a:spLocks noGrp="1" noChangeAspect="1"/>
          </p:cNvSpPr>
          <p:nvPr>
            <p:ph type="pic" sz="quarter" idx="16"/>
          </p:nvPr>
        </p:nvSpPr>
        <p:spPr>
          <a:xfrm>
            <a:off x="9303331" y="1492437"/>
            <a:ext cx="2057936" cy="2057400"/>
          </a:xfrm>
          <a:prstGeom prst="ellipse">
            <a:avLst/>
          </a:prstGeom>
          <a:effectLst/>
        </p:spPr>
        <p:txBody>
          <a:bodyPr>
            <a:normAutofit/>
          </a:bodyPr>
          <a:lstStyle>
            <a:lvl1pPr marL="0" indent="0">
              <a:buNone/>
              <a:defRPr sz="125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32568551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slide | two column">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48E63B-2DF6-46FC-85E4-26105C11EA46}"/>
              </a:ext>
            </a:extLst>
          </p:cNvPr>
          <p:cNvSpPr>
            <a:spLocks noGrp="1"/>
          </p:cNvSpPr>
          <p:nvPr>
            <p:ph type="title"/>
          </p:nvPr>
        </p:nvSpPr>
        <p:spPr>
          <a:xfrm>
            <a:off x="838201" y="365130"/>
            <a:ext cx="10515600" cy="540958"/>
          </a:xfrm>
          <a:prstGeom prst="rect">
            <a:avLst/>
          </a:prstGeom>
        </p:spPr>
        <p:txBody>
          <a:bodyPr vert="horz" lIns="182843" tIns="91422" rIns="182843" bIns="91422"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0485EE8-EBD7-4092-8491-67D0E17706DF}"/>
              </a:ext>
            </a:extLst>
          </p:cNvPr>
          <p:cNvSpPr>
            <a:spLocks noGrp="1"/>
          </p:cNvSpPr>
          <p:nvPr>
            <p:ph idx="1"/>
          </p:nvPr>
        </p:nvSpPr>
        <p:spPr>
          <a:xfrm>
            <a:off x="838201" y="1180408"/>
            <a:ext cx="5115263" cy="3898669"/>
          </a:xfrm>
          <a:prstGeom prst="rect">
            <a:avLst/>
          </a:prstGeom>
        </p:spPr>
        <p:txBody>
          <a:bodyPr vert="horz" lIns="182843" tIns="91422" rIns="182843" bIns="9142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2">
            <a:extLst>
              <a:ext uri="{FF2B5EF4-FFF2-40B4-BE49-F238E27FC236}">
                <a16:creationId xmlns:a16="http://schemas.microsoft.com/office/drawing/2014/main" id="{57AC9587-965A-427E-8594-0975ACF983C2}"/>
              </a:ext>
            </a:extLst>
          </p:cNvPr>
          <p:cNvSpPr>
            <a:spLocks noGrp="1"/>
          </p:cNvSpPr>
          <p:nvPr>
            <p:ph idx="10"/>
          </p:nvPr>
        </p:nvSpPr>
        <p:spPr>
          <a:xfrm>
            <a:off x="6238538" y="1180408"/>
            <a:ext cx="5115263" cy="3898669"/>
          </a:xfrm>
          <a:prstGeom prst="rect">
            <a:avLst/>
          </a:prstGeom>
        </p:spPr>
        <p:txBody>
          <a:bodyPr vert="horz" lIns="182843" tIns="91422" rIns="182843" bIns="9142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29498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_Big Image Placeholder">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1587" y="0"/>
            <a:ext cx="6082503" cy="6858000"/>
          </a:xfrm>
          <a:effectLst/>
        </p:spPr>
        <p:txBody>
          <a:bodyPr>
            <a:normAutofit/>
          </a:bodyPr>
          <a:lstStyle>
            <a:lvl1pPr marL="0" indent="0">
              <a:buNone/>
              <a:defRPr sz="210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12630768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5_Big Image Placeholder">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1" y="0"/>
            <a:ext cx="7891930" cy="6858000"/>
          </a:xfrm>
          <a:effectLst/>
        </p:spPr>
        <p:txBody>
          <a:bodyPr>
            <a:normAutofit/>
          </a:bodyPr>
          <a:lstStyle>
            <a:lvl1pPr marL="0" indent="0">
              <a:buNone/>
              <a:defRPr sz="210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162221386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6_Big Image Placeholder">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2" y="0"/>
            <a:ext cx="6784407" cy="6858000"/>
          </a:xfrm>
          <a:effectLst/>
        </p:spPr>
        <p:txBody>
          <a:bodyPr>
            <a:normAutofit/>
          </a:bodyPr>
          <a:lstStyle>
            <a:lvl1pPr marL="0" indent="0">
              <a:buNone/>
              <a:defRPr sz="210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5430310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Big Image Placeholder">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6335582" y="1338135"/>
            <a:ext cx="5027335" cy="4231382"/>
          </a:xfrm>
          <a:effectLst/>
        </p:spPr>
        <p:txBody>
          <a:bodyPr>
            <a:normAutofit/>
          </a:bodyPr>
          <a:lstStyle>
            <a:lvl1pPr marL="0" indent="0">
              <a:buNone/>
              <a:defRPr sz="210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421308993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Big Image Placeholder">
    <p:spTree>
      <p:nvGrpSpPr>
        <p:cNvPr id="1" name=""/>
        <p:cNvGrpSpPr/>
        <p:nvPr/>
      </p:nvGrpSpPr>
      <p:grpSpPr>
        <a:xfrm>
          <a:off x="0" y="0"/>
          <a:ext cx="0" cy="0"/>
          <a:chOff x="0" y="0"/>
          <a:chExt cx="0" cy="0"/>
        </a:xfrm>
      </p:grpSpPr>
      <p:sp>
        <p:nvSpPr>
          <p:cNvPr id="4" name="Picture Placeholder 13"/>
          <p:cNvSpPr>
            <a:spLocks noGrp="1" noChangeAspect="1"/>
          </p:cNvSpPr>
          <p:nvPr>
            <p:ph type="pic" sz="quarter" idx="13"/>
          </p:nvPr>
        </p:nvSpPr>
        <p:spPr>
          <a:xfrm>
            <a:off x="771039" y="1492437"/>
            <a:ext cx="2057936" cy="2057400"/>
          </a:xfrm>
          <a:prstGeom prst="ellipse">
            <a:avLst/>
          </a:prstGeom>
          <a:effectLst/>
        </p:spPr>
        <p:txBody>
          <a:bodyPr>
            <a:normAutofit/>
          </a:bodyPr>
          <a:lstStyle>
            <a:lvl1pPr marL="0" indent="0">
              <a:buNone/>
              <a:defRPr sz="1250">
                <a:ln>
                  <a:noFill/>
                </a:ln>
                <a:solidFill>
                  <a:schemeClr val="bg1">
                    <a:lumMod val="85000"/>
                  </a:schemeClr>
                </a:solidFill>
              </a:defRPr>
            </a:lvl1pPr>
          </a:lstStyle>
          <a:p>
            <a:endParaRPr lang="en-US"/>
          </a:p>
        </p:txBody>
      </p:sp>
      <p:sp>
        <p:nvSpPr>
          <p:cNvPr id="11" name="Picture Placeholder 13"/>
          <p:cNvSpPr>
            <a:spLocks noGrp="1" noChangeAspect="1"/>
          </p:cNvSpPr>
          <p:nvPr>
            <p:ph type="pic" sz="quarter" idx="14"/>
          </p:nvPr>
        </p:nvSpPr>
        <p:spPr>
          <a:xfrm>
            <a:off x="3649925" y="1492437"/>
            <a:ext cx="2057936" cy="2057400"/>
          </a:xfrm>
          <a:prstGeom prst="ellipse">
            <a:avLst/>
          </a:prstGeom>
          <a:effectLst/>
        </p:spPr>
        <p:txBody>
          <a:bodyPr>
            <a:normAutofit/>
          </a:bodyPr>
          <a:lstStyle>
            <a:lvl1pPr marL="0" indent="0">
              <a:buNone/>
              <a:defRPr sz="1250">
                <a:ln>
                  <a:noFill/>
                </a:ln>
                <a:solidFill>
                  <a:schemeClr val="bg1">
                    <a:lumMod val="85000"/>
                  </a:schemeClr>
                </a:solidFill>
              </a:defRPr>
            </a:lvl1pPr>
          </a:lstStyle>
          <a:p>
            <a:endParaRPr lang="en-US"/>
          </a:p>
        </p:txBody>
      </p:sp>
      <p:sp>
        <p:nvSpPr>
          <p:cNvPr id="12" name="Picture Placeholder 13"/>
          <p:cNvSpPr>
            <a:spLocks noGrp="1" noChangeAspect="1"/>
          </p:cNvSpPr>
          <p:nvPr>
            <p:ph type="pic" sz="quarter" idx="15"/>
          </p:nvPr>
        </p:nvSpPr>
        <p:spPr>
          <a:xfrm>
            <a:off x="6479017" y="1492437"/>
            <a:ext cx="2057936" cy="2057400"/>
          </a:xfrm>
          <a:prstGeom prst="ellipse">
            <a:avLst/>
          </a:prstGeom>
          <a:effectLst/>
        </p:spPr>
        <p:txBody>
          <a:bodyPr>
            <a:normAutofit/>
          </a:bodyPr>
          <a:lstStyle>
            <a:lvl1pPr marL="0" indent="0">
              <a:buNone/>
              <a:defRPr sz="1250">
                <a:ln>
                  <a:noFill/>
                </a:ln>
                <a:solidFill>
                  <a:schemeClr val="bg1">
                    <a:lumMod val="85000"/>
                  </a:schemeClr>
                </a:solidFill>
              </a:defRPr>
            </a:lvl1pPr>
          </a:lstStyle>
          <a:p>
            <a:endParaRPr lang="en-US"/>
          </a:p>
        </p:txBody>
      </p:sp>
      <p:sp>
        <p:nvSpPr>
          <p:cNvPr id="13" name="Picture Placeholder 13"/>
          <p:cNvSpPr>
            <a:spLocks noGrp="1" noChangeAspect="1"/>
          </p:cNvSpPr>
          <p:nvPr>
            <p:ph type="pic" sz="quarter" idx="16"/>
          </p:nvPr>
        </p:nvSpPr>
        <p:spPr>
          <a:xfrm>
            <a:off x="9303331" y="1492437"/>
            <a:ext cx="2057936" cy="2057400"/>
          </a:xfrm>
          <a:prstGeom prst="ellipse">
            <a:avLst/>
          </a:prstGeom>
          <a:effectLst/>
        </p:spPr>
        <p:txBody>
          <a:bodyPr>
            <a:normAutofit/>
          </a:bodyPr>
          <a:lstStyle>
            <a:lvl1pPr marL="0" indent="0">
              <a:buNone/>
              <a:defRPr sz="125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161684585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_Big Image Placeholder">
    <p:spTree>
      <p:nvGrpSpPr>
        <p:cNvPr id="1" name=""/>
        <p:cNvGrpSpPr/>
        <p:nvPr/>
      </p:nvGrpSpPr>
      <p:grpSpPr>
        <a:xfrm>
          <a:off x="0" y="0"/>
          <a:ext cx="0" cy="0"/>
          <a:chOff x="0" y="0"/>
          <a:chExt cx="0" cy="0"/>
        </a:xfrm>
      </p:grpSpPr>
      <p:sp>
        <p:nvSpPr>
          <p:cNvPr id="4" name="Picture Placeholder 13"/>
          <p:cNvSpPr>
            <a:spLocks noGrp="1" noChangeAspect="1"/>
          </p:cNvSpPr>
          <p:nvPr>
            <p:ph type="pic" sz="quarter" idx="13"/>
          </p:nvPr>
        </p:nvSpPr>
        <p:spPr>
          <a:xfrm>
            <a:off x="1148761" y="1264000"/>
            <a:ext cx="1371957" cy="1371600"/>
          </a:xfrm>
          <a:prstGeom prst="ellipse">
            <a:avLst/>
          </a:prstGeom>
          <a:effectLst/>
        </p:spPr>
        <p:txBody>
          <a:bodyPr>
            <a:normAutofit/>
          </a:bodyPr>
          <a:lstStyle>
            <a:lvl1pPr marL="0" indent="0">
              <a:buNone/>
              <a:defRPr sz="1250">
                <a:ln>
                  <a:noFill/>
                </a:ln>
                <a:solidFill>
                  <a:schemeClr val="bg1">
                    <a:lumMod val="85000"/>
                  </a:schemeClr>
                </a:solidFill>
              </a:defRPr>
            </a:lvl1pPr>
          </a:lstStyle>
          <a:p>
            <a:endParaRPr lang="en-US"/>
          </a:p>
        </p:txBody>
      </p:sp>
      <p:sp>
        <p:nvSpPr>
          <p:cNvPr id="18" name="Picture Placeholder 13"/>
          <p:cNvSpPr>
            <a:spLocks noGrp="1" noChangeAspect="1"/>
          </p:cNvSpPr>
          <p:nvPr>
            <p:ph type="pic" sz="quarter" idx="14"/>
          </p:nvPr>
        </p:nvSpPr>
        <p:spPr>
          <a:xfrm>
            <a:off x="4044668" y="1264000"/>
            <a:ext cx="1371957" cy="1371600"/>
          </a:xfrm>
          <a:prstGeom prst="ellipse">
            <a:avLst/>
          </a:prstGeom>
          <a:effectLst/>
        </p:spPr>
        <p:txBody>
          <a:bodyPr>
            <a:normAutofit/>
          </a:bodyPr>
          <a:lstStyle>
            <a:lvl1pPr marL="0" indent="0">
              <a:buNone/>
              <a:defRPr sz="1250">
                <a:ln>
                  <a:noFill/>
                </a:ln>
                <a:solidFill>
                  <a:schemeClr val="bg1">
                    <a:lumMod val="85000"/>
                  </a:schemeClr>
                </a:solidFill>
              </a:defRPr>
            </a:lvl1pPr>
          </a:lstStyle>
          <a:p>
            <a:endParaRPr lang="en-US"/>
          </a:p>
        </p:txBody>
      </p:sp>
      <p:sp>
        <p:nvSpPr>
          <p:cNvPr id="21" name="Picture Placeholder 13"/>
          <p:cNvSpPr>
            <a:spLocks noGrp="1" noChangeAspect="1"/>
          </p:cNvSpPr>
          <p:nvPr>
            <p:ph type="pic" sz="quarter" idx="15"/>
          </p:nvPr>
        </p:nvSpPr>
        <p:spPr>
          <a:xfrm>
            <a:off x="6872943" y="1264000"/>
            <a:ext cx="1371957" cy="1371600"/>
          </a:xfrm>
          <a:prstGeom prst="ellipse">
            <a:avLst/>
          </a:prstGeom>
          <a:effectLst/>
        </p:spPr>
        <p:txBody>
          <a:bodyPr>
            <a:normAutofit/>
          </a:bodyPr>
          <a:lstStyle>
            <a:lvl1pPr marL="0" indent="0">
              <a:buNone/>
              <a:defRPr sz="1250">
                <a:ln>
                  <a:noFill/>
                </a:ln>
                <a:solidFill>
                  <a:schemeClr val="bg1">
                    <a:lumMod val="85000"/>
                  </a:schemeClr>
                </a:solidFill>
              </a:defRPr>
            </a:lvl1pPr>
          </a:lstStyle>
          <a:p>
            <a:endParaRPr lang="en-US"/>
          </a:p>
        </p:txBody>
      </p:sp>
      <p:sp>
        <p:nvSpPr>
          <p:cNvPr id="22" name="Picture Placeholder 13"/>
          <p:cNvSpPr>
            <a:spLocks noGrp="1" noChangeAspect="1"/>
          </p:cNvSpPr>
          <p:nvPr>
            <p:ph type="pic" sz="quarter" idx="16"/>
          </p:nvPr>
        </p:nvSpPr>
        <p:spPr>
          <a:xfrm>
            <a:off x="9688272" y="1264000"/>
            <a:ext cx="1371957" cy="1371600"/>
          </a:xfrm>
          <a:prstGeom prst="ellipse">
            <a:avLst/>
          </a:prstGeom>
          <a:effectLst/>
        </p:spPr>
        <p:txBody>
          <a:bodyPr>
            <a:normAutofit/>
          </a:bodyPr>
          <a:lstStyle>
            <a:lvl1pPr marL="0" indent="0">
              <a:buNone/>
              <a:defRPr sz="1250">
                <a:ln>
                  <a:noFill/>
                </a:ln>
                <a:solidFill>
                  <a:schemeClr val="bg1">
                    <a:lumMod val="85000"/>
                  </a:schemeClr>
                </a:solidFill>
              </a:defRPr>
            </a:lvl1pPr>
          </a:lstStyle>
          <a:p>
            <a:endParaRPr lang="en-US"/>
          </a:p>
        </p:txBody>
      </p:sp>
      <p:sp>
        <p:nvSpPr>
          <p:cNvPr id="27" name="Picture Placeholder 13"/>
          <p:cNvSpPr>
            <a:spLocks noGrp="1" noChangeAspect="1"/>
          </p:cNvSpPr>
          <p:nvPr>
            <p:ph type="pic" sz="quarter" idx="17"/>
          </p:nvPr>
        </p:nvSpPr>
        <p:spPr>
          <a:xfrm>
            <a:off x="1148761" y="3784294"/>
            <a:ext cx="1371957" cy="1371600"/>
          </a:xfrm>
          <a:prstGeom prst="ellipse">
            <a:avLst/>
          </a:prstGeom>
          <a:effectLst/>
        </p:spPr>
        <p:txBody>
          <a:bodyPr>
            <a:normAutofit/>
          </a:bodyPr>
          <a:lstStyle>
            <a:lvl1pPr marL="0" indent="0">
              <a:buNone/>
              <a:defRPr sz="1250">
                <a:ln>
                  <a:noFill/>
                </a:ln>
                <a:solidFill>
                  <a:schemeClr val="bg1">
                    <a:lumMod val="85000"/>
                  </a:schemeClr>
                </a:solidFill>
              </a:defRPr>
            </a:lvl1pPr>
          </a:lstStyle>
          <a:p>
            <a:endParaRPr lang="en-US"/>
          </a:p>
        </p:txBody>
      </p:sp>
      <p:sp>
        <p:nvSpPr>
          <p:cNvPr id="28" name="Picture Placeholder 13"/>
          <p:cNvSpPr>
            <a:spLocks noGrp="1" noChangeAspect="1"/>
          </p:cNvSpPr>
          <p:nvPr>
            <p:ph type="pic" sz="quarter" idx="18"/>
          </p:nvPr>
        </p:nvSpPr>
        <p:spPr>
          <a:xfrm>
            <a:off x="4044668" y="3784294"/>
            <a:ext cx="1371957" cy="1371600"/>
          </a:xfrm>
          <a:prstGeom prst="ellipse">
            <a:avLst/>
          </a:prstGeom>
          <a:effectLst/>
        </p:spPr>
        <p:txBody>
          <a:bodyPr>
            <a:normAutofit/>
          </a:bodyPr>
          <a:lstStyle>
            <a:lvl1pPr marL="0" indent="0">
              <a:buNone/>
              <a:defRPr sz="1250">
                <a:ln>
                  <a:noFill/>
                </a:ln>
                <a:solidFill>
                  <a:schemeClr val="bg1">
                    <a:lumMod val="85000"/>
                  </a:schemeClr>
                </a:solidFill>
              </a:defRPr>
            </a:lvl1pPr>
          </a:lstStyle>
          <a:p>
            <a:endParaRPr lang="en-US"/>
          </a:p>
        </p:txBody>
      </p:sp>
      <p:sp>
        <p:nvSpPr>
          <p:cNvPr id="29" name="Picture Placeholder 13"/>
          <p:cNvSpPr>
            <a:spLocks noGrp="1" noChangeAspect="1"/>
          </p:cNvSpPr>
          <p:nvPr>
            <p:ph type="pic" sz="quarter" idx="19"/>
          </p:nvPr>
        </p:nvSpPr>
        <p:spPr>
          <a:xfrm>
            <a:off x="6872943" y="3784294"/>
            <a:ext cx="1371957" cy="1371600"/>
          </a:xfrm>
          <a:prstGeom prst="ellipse">
            <a:avLst/>
          </a:prstGeom>
          <a:effectLst/>
        </p:spPr>
        <p:txBody>
          <a:bodyPr>
            <a:normAutofit/>
          </a:bodyPr>
          <a:lstStyle>
            <a:lvl1pPr marL="0" indent="0">
              <a:buNone/>
              <a:defRPr sz="1250">
                <a:ln>
                  <a:noFill/>
                </a:ln>
                <a:solidFill>
                  <a:schemeClr val="bg1">
                    <a:lumMod val="85000"/>
                  </a:schemeClr>
                </a:solidFill>
              </a:defRPr>
            </a:lvl1pPr>
          </a:lstStyle>
          <a:p>
            <a:endParaRPr lang="en-US"/>
          </a:p>
        </p:txBody>
      </p:sp>
      <p:sp>
        <p:nvSpPr>
          <p:cNvPr id="30" name="Picture Placeholder 13"/>
          <p:cNvSpPr>
            <a:spLocks noGrp="1" noChangeAspect="1"/>
          </p:cNvSpPr>
          <p:nvPr>
            <p:ph type="pic" sz="quarter" idx="20"/>
          </p:nvPr>
        </p:nvSpPr>
        <p:spPr>
          <a:xfrm>
            <a:off x="9688272" y="3784294"/>
            <a:ext cx="1371957" cy="1371600"/>
          </a:xfrm>
          <a:prstGeom prst="ellipse">
            <a:avLst/>
          </a:prstGeom>
          <a:effectLst/>
        </p:spPr>
        <p:txBody>
          <a:bodyPr>
            <a:normAutofit/>
          </a:bodyPr>
          <a:lstStyle>
            <a:lvl1pPr marL="0" indent="0">
              <a:buNone/>
              <a:defRPr sz="125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22668842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itle and Foot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09600" y="8333736"/>
            <a:ext cx="2844800" cy="365126"/>
          </a:xfrm>
          <a:prstGeom prst="rect">
            <a:avLst/>
          </a:prstGeom>
        </p:spPr>
        <p:txBody>
          <a:bodyPr lIns="243797" tIns="121899" rIns="243797" bIns="121899"/>
          <a:lstStyle/>
          <a:p>
            <a:r>
              <a:rPr lang="en-US"/>
              <a:t>www.bestppt.com</a:t>
            </a:r>
          </a:p>
        </p:txBody>
      </p:sp>
      <p:sp>
        <p:nvSpPr>
          <p:cNvPr id="9" name="Picture Placeholder 2"/>
          <p:cNvSpPr>
            <a:spLocks noGrp="1"/>
          </p:cNvSpPr>
          <p:nvPr>
            <p:ph type="pic" sz="quarter" idx="11"/>
          </p:nvPr>
        </p:nvSpPr>
        <p:spPr>
          <a:xfrm>
            <a:off x="2" y="1672133"/>
            <a:ext cx="4390713" cy="2944092"/>
          </a:xfrm>
          <a:noFill/>
        </p:spPr>
        <p:txBody>
          <a:bodyPr>
            <a:normAutofit/>
          </a:bodyPr>
          <a:lstStyle>
            <a:lvl1pPr marL="0" indent="0">
              <a:buNone/>
              <a:defRPr sz="1400">
                <a:latin typeface="Lato Light"/>
                <a:cs typeface="Lato Light"/>
              </a:defRPr>
            </a:lvl1pPr>
          </a:lstStyle>
          <a:p>
            <a:endParaRPr lang="en-US"/>
          </a:p>
        </p:txBody>
      </p:sp>
      <p:sp>
        <p:nvSpPr>
          <p:cNvPr id="11" name="Picture Placeholder 2"/>
          <p:cNvSpPr>
            <a:spLocks noGrp="1"/>
          </p:cNvSpPr>
          <p:nvPr>
            <p:ph type="pic" sz="quarter" idx="12"/>
          </p:nvPr>
        </p:nvSpPr>
        <p:spPr>
          <a:xfrm>
            <a:off x="7782929" y="1672133"/>
            <a:ext cx="4422587" cy="2944092"/>
          </a:xfrm>
          <a:noFill/>
        </p:spPr>
        <p:txBody>
          <a:bodyPr>
            <a:normAutofit/>
          </a:bodyPr>
          <a:lstStyle>
            <a:lvl1pPr marL="0" indent="0">
              <a:buNone/>
              <a:defRPr sz="1400">
                <a:latin typeface="Lato Light"/>
                <a:cs typeface="Lato Light"/>
              </a:defRPr>
            </a:lvl1pPr>
          </a:lstStyle>
          <a:p>
            <a:endParaRPr lang="en-US"/>
          </a:p>
        </p:txBody>
      </p:sp>
    </p:spTree>
    <p:extLst>
      <p:ext uri="{BB962C8B-B14F-4D97-AF65-F5344CB8AC3E}">
        <p14:creationId xmlns:p14="http://schemas.microsoft.com/office/powerpoint/2010/main" val="434499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Title and Foot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09600" y="8333736"/>
            <a:ext cx="2844800" cy="365126"/>
          </a:xfrm>
          <a:prstGeom prst="rect">
            <a:avLst/>
          </a:prstGeom>
        </p:spPr>
        <p:txBody>
          <a:bodyPr lIns="243797" tIns="121899" rIns="243797" bIns="121899"/>
          <a:lstStyle/>
          <a:p>
            <a:r>
              <a:rPr lang="en-US"/>
              <a:t>www.bestppt.com</a:t>
            </a:r>
          </a:p>
        </p:txBody>
      </p:sp>
      <p:sp>
        <p:nvSpPr>
          <p:cNvPr id="9" name="Picture Placeholder 2"/>
          <p:cNvSpPr>
            <a:spLocks noGrp="1"/>
          </p:cNvSpPr>
          <p:nvPr>
            <p:ph type="pic" sz="quarter" idx="11"/>
          </p:nvPr>
        </p:nvSpPr>
        <p:spPr>
          <a:xfrm>
            <a:off x="0" y="0"/>
            <a:ext cx="12210292" cy="6858000"/>
          </a:xfrm>
          <a:noFill/>
        </p:spPr>
        <p:txBody>
          <a:bodyPr>
            <a:normAutofit/>
          </a:bodyPr>
          <a:lstStyle>
            <a:lvl1pPr marL="0" indent="0">
              <a:buNone/>
              <a:defRPr sz="1400">
                <a:latin typeface="Lato Light"/>
                <a:cs typeface="Lato Light"/>
              </a:defRPr>
            </a:lvl1pPr>
          </a:lstStyle>
          <a:p>
            <a:endParaRPr lang="en-US"/>
          </a:p>
        </p:txBody>
      </p:sp>
    </p:spTree>
    <p:extLst>
      <p:ext uri="{BB962C8B-B14F-4D97-AF65-F5344CB8AC3E}">
        <p14:creationId xmlns:p14="http://schemas.microsoft.com/office/powerpoint/2010/main" val="306222331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New MacBook 2015">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3740527" y="1749778"/>
            <a:ext cx="4643899" cy="2926520"/>
          </a:xfrm>
          <a:noFill/>
        </p:spPr>
        <p:txBody>
          <a:bodyPr>
            <a:normAutofit/>
          </a:bodyPr>
          <a:lstStyle>
            <a:lvl1pPr marL="0" indent="0">
              <a:buNone/>
              <a:defRPr sz="1400">
                <a:latin typeface="Lato Light"/>
                <a:cs typeface="Lato Light"/>
              </a:defRPr>
            </a:lvl1pPr>
          </a:lstStyle>
          <a:p>
            <a:endParaRPr lang="en-US"/>
          </a:p>
        </p:txBody>
      </p:sp>
      <p:sp>
        <p:nvSpPr>
          <p:cNvPr id="9" name="Picture Placeholder 2"/>
          <p:cNvSpPr>
            <a:spLocks noGrp="1"/>
          </p:cNvSpPr>
          <p:nvPr>
            <p:ph type="pic" sz="quarter" idx="12"/>
          </p:nvPr>
        </p:nvSpPr>
        <p:spPr>
          <a:xfrm>
            <a:off x="7855376" y="3143439"/>
            <a:ext cx="2166413" cy="1365243"/>
          </a:xfrm>
          <a:noFill/>
        </p:spPr>
        <p:txBody>
          <a:bodyPr>
            <a:normAutofit/>
          </a:bodyPr>
          <a:lstStyle>
            <a:lvl1pPr marL="0" indent="0">
              <a:buNone/>
              <a:defRPr sz="1400">
                <a:latin typeface="Lato Light"/>
                <a:cs typeface="Lato Light"/>
              </a:defRPr>
            </a:lvl1pPr>
          </a:lstStyle>
          <a:p>
            <a:endParaRPr lang="en-US"/>
          </a:p>
        </p:txBody>
      </p:sp>
      <p:sp>
        <p:nvSpPr>
          <p:cNvPr id="10" name="Picture Placeholder 2"/>
          <p:cNvSpPr>
            <a:spLocks noGrp="1"/>
          </p:cNvSpPr>
          <p:nvPr>
            <p:ph type="pic" sz="quarter" idx="13"/>
          </p:nvPr>
        </p:nvSpPr>
        <p:spPr>
          <a:xfrm>
            <a:off x="1955957" y="3129328"/>
            <a:ext cx="2166413" cy="1365243"/>
          </a:xfrm>
          <a:noFill/>
        </p:spPr>
        <p:txBody>
          <a:bodyPr>
            <a:normAutofit/>
          </a:bodyPr>
          <a:lstStyle>
            <a:lvl1pPr marL="0" indent="0">
              <a:buNone/>
              <a:defRPr sz="1400">
                <a:latin typeface="Lato Light"/>
                <a:cs typeface="Lato Light"/>
              </a:defRPr>
            </a:lvl1pPr>
          </a:lstStyle>
          <a:p>
            <a:endParaRPr lang="en-US"/>
          </a:p>
        </p:txBody>
      </p:sp>
    </p:spTree>
    <p:extLst>
      <p:ext uri="{BB962C8B-B14F-4D97-AF65-F5344CB8AC3E}">
        <p14:creationId xmlns:p14="http://schemas.microsoft.com/office/powerpoint/2010/main" val="766977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Big Image Placeholder">
    <p:spTree>
      <p:nvGrpSpPr>
        <p:cNvPr id="1" name=""/>
        <p:cNvGrpSpPr/>
        <p:nvPr/>
      </p:nvGrpSpPr>
      <p:grpSpPr>
        <a:xfrm>
          <a:off x="0" y="0"/>
          <a:ext cx="0" cy="0"/>
          <a:chOff x="0" y="0"/>
          <a:chExt cx="0" cy="0"/>
        </a:xfrm>
      </p:grpSpPr>
      <p:sp>
        <p:nvSpPr>
          <p:cNvPr id="4" name="Picture Placeholder 13"/>
          <p:cNvSpPr>
            <a:spLocks noGrp="1" noChangeAspect="1"/>
          </p:cNvSpPr>
          <p:nvPr>
            <p:ph type="pic" sz="quarter" idx="13"/>
          </p:nvPr>
        </p:nvSpPr>
        <p:spPr>
          <a:xfrm>
            <a:off x="1148761" y="1264000"/>
            <a:ext cx="1371957" cy="1371600"/>
          </a:xfrm>
          <a:prstGeom prst="ellipse">
            <a:avLst/>
          </a:prstGeom>
          <a:effectLst/>
        </p:spPr>
        <p:txBody>
          <a:bodyPr>
            <a:normAutofit/>
          </a:bodyPr>
          <a:lstStyle>
            <a:lvl1pPr marL="0" indent="0">
              <a:buNone/>
              <a:defRPr sz="1250">
                <a:ln>
                  <a:noFill/>
                </a:ln>
                <a:solidFill>
                  <a:schemeClr val="bg1">
                    <a:lumMod val="85000"/>
                  </a:schemeClr>
                </a:solidFill>
              </a:defRPr>
            </a:lvl1pPr>
          </a:lstStyle>
          <a:p>
            <a:endParaRPr lang="en-US"/>
          </a:p>
        </p:txBody>
      </p:sp>
      <p:sp>
        <p:nvSpPr>
          <p:cNvPr id="18" name="Picture Placeholder 13"/>
          <p:cNvSpPr>
            <a:spLocks noGrp="1" noChangeAspect="1"/>
          </p:cNvSpPr>
          <p:nvPr>
            <p:ph type="pic" sz="quarter" idx="14"/>
          </p:nvPr>
        </p:nvSpPr>
        <p:spPr>
          <a:xfrm>
            <a:off x="4044668" y="1264000"/>
            <a:ext cx="1371957" cy="1371600"/>
          </a:xfrm>
          <a:prstGeom prst="ellipse">
            <a:avLst/>
          </a:prstGeom>
          <a:effectLst/>
        </p:spPr>
        <p:txBody>
          <a:bodyPr>
            <a:normAutofit/>
          </a:bodyPr>
          <a:lstStyle>
            <a:lvl1pPr marL="0" indent="0">
              <a:buNone/>
              <a:defRPr sz="1250">
                <a:ln>
                  <a:noFill/>
                </a:ln>
                <a:solidFill>
                  <a:schemeClr val="bg1">
                    <a:lumMod val="85000"/>
                  </a:schemeClr>
                </a:solidFill>
              </a:defRPr>
            </a:lvl1pPr>
          </a:lstStyle>
          <a:p>
            <a:endParaRPr lang="en-US"/>
          </a:p>
        </p:txBody>
      </p:sp>
      <p:sp>
        <p:nvSpPr>
          <p:cNvPr id="21" name="Picture Placeholder 13"/>
          <p:cNvSpPr>
            <a:spLocks noGrp="1" noChangeAspect="1"/>
          </p:cNvSpPr>
          <p:nvPr>
            <p:ph type="pic" sz="quarter" idx="15"/>
          </p:nvPr>
        </p:nvSpPr>
        <p:spPr>
          <a:xfrm>
            <a:off x="6872943" y="1264000"/>
            <a:ext cx="1371957" cy="1371600"/>
          </a:xfrm>
          <a:prstGeom prst="ellipse">
            <a:avLst/>
          </a:prstGeom>
          <a:effectLst/>
        </p:spPr>
        <p:txBody>
          <a:bodyPr>
            <a:normAutofit/>
          </a:bodyPr>
          <a:lstStyle>
            <a:lvl1pPr marL="0" indent="0">
              <a:buNone/>
              <a:defRPr sz="1250">
                <a:ln>
                  <a:noFill/>
                </a:ln>
                <a:solidFill>
                  <a:schemeClr val="bg1">
                    <a:lumMod val="85000"/>
                  </a:schemeClr>
                </a:solidFill>
              </a:defRPr>
            </a:lvl1pPr>
          </a:lstStyle>
          <a:p>
            <a:endParaRPr lang="en-US"/>
          </a:p>
        </p:txBody>
      </p:sp>
      <p:sp>
        <p:nvSpPr>
          <p:cNvPr id="22" name="Picture Placeholder 13"/>
          <p:cNvSpPr>
            <a:spLocks noGrp="1" noChangeAspect="1"/>
          </p:cNvSpPr>
          <p:nvPr>
            <p:ph type="pic" sz="quarter" idx="16"/>
          </p:nvPr>
        </p:nvSpPr>
        <p:spPr>
          <a:xfrm>
            <a:off x="9688272" y="1264000"/>
            <a:ext cx="1371957" cy="1371600"/>
          </a:xfrm>
          <a:prstGeom prst="ellipse">
            <a:avLst/>
          </a:prstGeom>
          <a:effectLst/>
        </p:spPr>
        <p:txBody>
          <a:bodyPr>
            <a:normAutofit/>
          </a:bodyPr>
          <a:lstStyle>
            <a:lvl1pPr marL="0" indent="0">
              <a:buNone/>
              <a:defRPr sz="1250">
                <a:ln>
                  <a:noFill/>
                </a:ln>
                <a:solidFill>
                  <a:schemeClr val="bg1">
                    <a:lumMod val="85000"/>
                  </a:schemeClr>
                </a:solidFill>
              </a:defRPr>
            </a:lvl1pPr>
          </a:lstStyle>
          <a:p>
            <a:endParaRPr lang="en-US"/>
          </a:p>
        </p:txBody>
      </p:sp>
      <p:sp>
        <p:nvSpPr>
          <p:cNvPr id="27" name="Picture Placeholder 13"/>
          <p:cNvSpPr>
            <a:spLocks noGrp="1" noChangeAspect="1"/>
          </p:cNvSpPr>
          <p:nvPr>
            <p:ph type="pic" sz="quarter" idx="17"/>
          </p:nvPr>
        </p:nvSpPr>
        <p:spPr>
          <a:xfrm>
            <a:off x="1148761" y="3784294"/>
            <a:ext cx="1371957" cy="1371600"/>
          </a:xfrm>
          <a:prstGeom prst="ellipse">
            <a:avLst/>
          </a:prstGeom>
          <a:effectLst/>
        </p:spPr>
        <p:txBody>
          <a:bodyPr>
            <a:normAutofit/>
          </a:bodyPr>
          <a:lstStyle>
            <a:lvl1pPr marL="0" indent="0">
              <a:buNone/>
              <a:defRPr sz="1250">
                <a:ln>
                  <a:noFill/>
                </a:ln>
                <a:solidFill>
                  <a:schemeClr val="bg1">
                    <a:lumMod val="85000"/>
                  </a:schemeClr>
                </a:solidFill>
              </a:defRPr>
            </a:lvl1pPr>
          </a:lstStyle>
          <a:p>
            <a:endParaRPr lang="en-US"/>
          </a:p>
        </p:txBody>
      </p:sp>
      <p:sp>
        <p:nvSpPr>
          <p:cNvPr id="28" name="Picture Placeholder 13"/>
          <p:cNvSpPr>
            <a:spLocks noGrp="1" noChangeAspect="1"/>
          </p:cNvSpPr>
          <p:nvPr>
            <p:ph type="pic" sz="quarter" idx="18"/>
          </p:nvPr>
        </p:nvSpPr>
        <p:spPr>
          <a:xfrm>
            <a:off x="4044668" y="3784294"/>
            <a:ext cx="1371957" cy="1371600"/>
          </a:xfrm>
          <a:prstGeom prst="ellipse">
            <a:avLst/>
          </a:prstGeom>
          <a:effectLst/>
        </p:spPr>
        <p:txBody>
          <a:bodyPr>
            <a:normAutofit/>
          </a:bodyPr>
          <a:lstStyle>
            <a:lvl1pPr marL="0" indent="0">
              <a:buNone/>
              <a:defRPr sz="1250">
                <a:ln>
                  <a:noFill/>
                </a:ln>
                <a:solidFill>
                  <a:schemeClr val="bg1">
                    <a:lumMod val="85000"/>
                  </a:schemeClr>
                </a:solidFill>
              </a:defRPr>
            </a:lvl1pPr>
          </a:lstStyle>
          <a:p>
            <a:endParaRPr lang="en-US"/>
          </a:p>
        </p:txBody>
      </p:sp>
      <p:sp>
        <p:nvSpPr>
          <p:cNvPr id="29" name="Picture Placeholder 13"/>
          <p:cNvSpPr>
            <a:spLocks noGrp="1" noChangeAspect="1"/>
          </p:cNvSpPr>
          <p:nvPr>
            <p:ph type="pic" sz="quarter" idx="19"/>
          </p:nvPr>
        </p:nvSpPr>
        <p:spPr>
          <a:xfrm>
            <a:off x="6872943" y="3784294"/>
            <a:ext cx="1371957" cy="1371600"/>
          </a:xfrm>
          <a:prstGeom prst="ellipse">
            <a:avLst/>
          </a:prstGeom>
          <a:effectLst/>
        </p:spPr>
        <p:txBody>
          <a:bodyPr>
            <a:normAutofit/>
          </a:bodyPr>
          <a:lstStyle>
            <a:lvl1pPr marL="0" indent="0">
              <a:buNone/>
              <a:defRPr sz="1250">
                <a:ln>
                  <a:noFill/>
                </a:ln>
                <a:solidFill>
                  <a:schemeClr val="bg1">
                    <a:lumMod val="85000"/>
                  </a:schemeClr>
                </a:solidFill>
              </a:defRPr>
            </a:lvl1pPr>
          </a:lstStyle>
          <a:p>
            <a:endParaRPr lang="en-US"/>
          </a:p>
        </p:txBody>
      </p:sp>
      <p:sp>
        <p:nvSpPr>
          <p:cNvPr id="30" name="Picture Placeholder 13"/>
          <p:cNvSpPr>
            <a:spLocks noGrp="1" noChangeAspect="1"/>
          </p:cNvSpPr>
          <p:nvPr>
            <p:ph type="pic" sz="quarter" idx="20"/>
          </p:nvPr>
        </p:nvSpPr>
        <p:spPr>
          <a:xfrm>
            <a:off x="9688272" y="3784294"/>
            <a:ext cx="1371957" cy="1371600"/>
          </a:xfrm>
          <a:prstGeom prst="ellipse">
            <a:avLst/>
          </a:prstGeom>
          <a:effectLst/>
        </p:spPr>
        <p:txBody>
          <a:bodyPr>
            <a:normAutofit/>
          </a:bodyPr>
          <a:lstStyle>
            <a:lvl1pPr marL="0" indent="0">
              <a:buNone/>
              <a:defRPr sz="125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339979140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Our Clients Rectangle">
    <p:spTree>
      <p:nvGrpSpPr>
        <p:cNvPr id="1" name=""/>
        <p:cNvGrpSpPr/>
        <p:nvPr/>
      </p:nvGrpSpPr>
      <p:grpSpPr>
        <a:xfrm>
          <a:off x="0" y="0"/>
          <a:ext cx="0" cy="0"/>
          <a:chOff x="0" y="0"/>
          <a:chExt cx="0" cy="0"/>
        </a:xfrm>
      </p:grpSpPr>
      <p:sp>
        <p:nvSpPr>
          <p:cNvPr id="26" name="Picture Placeholder 2"/>
          <p:cNvSpPr>
            <a:spLocks noGrp="1"/>
          </p:cNvSpPr>
          <p:nvPr>
            <p:ph type="pic" sz="quarter" idx="13"/>
          </p:nvPr>
        </p:nvSpPr>
        <p:spPr>
          <a:xfrm>
            <a:off x="833642" y="1627265"/>
            <a:ext cx="2315670" cy="1045155"/>
          </a:xfrm>
          <a:noFill/>
        </p:spPr>
        <p:txBody>
          <a:bodyPr>
            <a:normAutofit/>
          </a:bodyPr>
          <a:lstStyle>
            <a:lvl1pPr marL="0" indent="0">
              <a:buNone/>
              <a:defRPr sz="1400">
                <a:latin typeface="Lato Light"/>
                <a:cs typeface="Lato Light"/>
              </a:defRPr>
            </a:lvl1pPr>
          </a:lstStyle>
          <a:p>
            <a:endParaRPr lang="en-US"/>
          </a:p>
        </p:txBody>
      </p:sp>
      <p:sp>
        <p:nvSpPr>
          <p:cNvPr id="27" name="Picture Placeholder 2"/>
          <p:cNvSpPr>
            <a:spLocks noGrp="1"/>
          </p:cNvSpPr>
          <p:nvPr>
            <p:ph type="pic" sz="quarter" idx="14"/>
          </p:nvPr>
        </p:nvSpPr>
        <p:spPr>
          <a:xfrm>
            <a:off x="3699084" y="1627265"/>
            <a:ext cx="2315670" cy="1045155"/>
          </a:xfrm>
          <a:noFill/>
        </p:spPr>
        <p:txBody>
          <a:bodyPr>
            <a:normAutofit/>
          </a:bodyPr>
          <a:lstStyle>
            <a:lvl1pPr marL="0" indent="0">
              <a:buNone/>
              <a:defRPr sz="1400">
                <a:latin typeface="Lato Light"/>
                <a:cs typeface="Lato Light"/>
              </a:defRPr>
            </a:lvl1pPr>
          </a:lstStyle>
          <a:p>
            <a:endParaRPr lang="en-US"/>
          </a:p>
        </p:txBody>
      </p:sp>
      <p:sp>
        <p:nvSpPr>
          <p:cNvPr id="28" name="Picture Placeholder 2"/>
          <p:cNvSpPr>
            <a:spLocks noGrp="1"/>
          </p:cNvSpPr>
          <p:nvPr>
            <p:ph type="pic" sz="quarter" idx="15"/>
          </p:nvPr>
        </p:nvSpPr>
        <p:spPr>
          <a:xfrm>
            <a:off x="6382094" y="1627265"/>
            <a:ext cx="2315670" cy="1045155"/>
          </a:xfrm>
          <a:noFill/>
        </p:spPr>
        <p:txBody>
          <a:bodyPr>
            <a:normAutofit/>
          </a:bodyPr>
          <a:lstStyle>
            <a:lvl1pPr marL="0" indent="0">
              <a:buNone/>
              <a:defRPr sz="1400">
                <a:latin typeface="Lato Light"/>
                <a:cs typeface="Lato Light"/>
              </a:defRPr>
            </a:lvl1pPr>
          </a:lstStyle>
          <a:p>
            <a:endParaRPr lang="en-US"/>
          </a:p>
        </p:txBody>
      </p:sp>
      <p:sp>
        <p:nvSpPr>
          <p:cNvPr id="29" name="Picture Placeholder 2"/>
          <p:cNvSpPr>
            <a:spLocks noGrp="1"/>
          </p:cNvSpPr>
          <p:nvPr>
            <p:ph type="pic" sz="quarter" idx="16"/>
          </p:nvPr>
        </p:nvSpPr>
        <p:spPr>
          <a:xfrm>
            <a:off x="9044795" y="1627265"/>
            <a:ext cx="2315670" cy="1045155"/>
          </a:xfrm>
          <a:noFill/>
        </p:spPr>
        <p:txBody>
          <a:bodyPr>
            <a:normAutofit/>
          </a:bodyPr>
          <a:lstStyle>
            <a:lvl1pPr marL="0" indent="0">
              <a:buNone/>
              <a:defRPr sz="1400">
                <a:latin typeface="Lato Light"/>
                <a:cs typeface="Lato Light"/>
              </a:defRPr>
            </a:lvl1pPr>
          </a:lstStyle>
          <a:p>
            <a:endParaRPr lang="en-US"/>
          </a:p>
        </p:txBody>
      </p:sp>
      <p:sp>
        <p:nvSpPr>
          <p:cNvPr id="30" name="Picture Placeholder 2"/>
          <p:cNvSpPr>
            <a:spLocks noGrp="1"/>
          </p:cNvSpPr>
          <p:nvPr>
            <p:ph type="pic" sz="quarter" idx="17"/>
          </p:nvPr>
        </p:nvSpPr>
        <p:spPr>
          <a:xfrm>
            <a:off x="833642" y="2923786"/>
            <a:ext cx="2315670" cy="1045155"/>
          </a:xfrm>
          <a:noFill/>
        </p:spPr>
        <p:txBody>
          <a:bodyPr>
            <a:normAutofit/>
          </a:bodyPr>
          <a:lstStyle>
            <a:lvl1pPr marL="0" indent="0">
              <a:buNone/>
              <a:defRPr sz="1400">
                <a:latin typeface="Lato Light"/>
                <a:cs typeface="Lato Light"/>
              </a:defRPr>
            </a:lvl1pPr>
          </a:lstStyle>
          <a:p>
            <a:endParaRPr lang="en-US"/>
          </a:p>
        </p:txBody>
      </p:sp>
      <p:sp>
        <p:nvSpPr>
          <p:cNvPr id="31" name="Picture Placeholder 2"/>
          <p:cNvSpPr>
            <a:spLocks noGrp="1"/>
          </p:cNvSpPr>
          <p:nvPr>
            <p:ph type="pic" sz="quarter" idx="18"/>
          </p:nvPr>
        </p:nvSpPr>
        <p:spPr>
          <a:xfrm>
            <a:off x="3699084" y="2923786"/>
            <a:ext cx="2315670" cy="1045155"/>
          </a:xfrm>
          <a:noFill/>
        </p:spPr>
        <p:txBody>
          <a:bodyPr>
            <a:normAutofit/>
          </a:bodyPr>
          <a:lstStyle>
            <a:lvl1pPr marL="0" indent="0">
              <a:buNone/>
              <a:defRPr sz="1400">
                <a:latin typeface="Lato Light"/>
                <a:cs typeface="Lato Light"/>
              </a:defRPr>
            </a:lvl1pPr>
          </a:lstStyle>
          <a:p>
            <a:endParaRPr lang="en-US"/>
          </a:p>
        </p:txBody>
      </p:sp>
      <p:sp>
        <p:nvSpPr>
          <p:cNvPr id="32" name="Picture Placeholder 2"/>
          <p:cNvSpPr>
            <a:spLocks noGrp="1"/>
          </p:cNvSpPr>
          <p:nvPr>
            <p:ph type="pic" sz="quarter" idx="19"/>
          </p:nvPr>
        </p:nvSpPr>
        <p:spPr>
          <a:xfrm>
            <a:off x="6382094" y="2923786"/>
            <a:ext cx="2315670" cy="1045155"/>
          </a:xfrm>
          <a:noFill/>
        </p:spPr>
        <p:txBody>
          <a:bodyPr>
            <a:normAutofit/>
          </a:bodyPr>
          <a:lstStyle>
            <a:lvl1pPr marL="0" indent="0">
              <a:buNone/>
              <a:defRPr sz="1400">
                <a:latin typeface="Lato Light"/>
                <a:cs typeface="Lato Light"/>
              </a:defRPr>
            </a:lvl1pPr>
          </a:lstStyle>
          <a:p>
            <a:endParaRPr lang="en-US"/>
          </a:p>
        </p:txBody>
      </p:sp>
      <p:sp>
        <p:nvSpPr>
          <p:cNvPr id="33" name="Picture Placeholder 2"/>
          <p:cNvSpPr>
            <a:spLocks noGrp="1"/>
          </p:cNvSpPr>
          <p:nvPr>
            <p:ph type="pic" sz="quarter" idx="20"/>
          </p:nvPr>
        </p:nvSpPr>
        <p:spPr>
          <a:xfrm>
            <a:off x="9044795" y="2923786"/>
            <a:ext cx="2315670" cy="1045155"/>
          </a:xfrm>
          <a:noFill/>
        </p:spPr>
        <p:txBody>
          <a:bodyPr>
            <a:normAutofit/>
          </a:bodyPr>
          <a:lstStyle>
            <a:lvl1pPr marL="0" indent="0">
              <a:buNone/>
              <a:defRPr sz="1400">
                <a:latin typeface="Lato Light"/>
                <a:cs typeface="Lato Light"/>
              </a:defRPr>
            </a:lvl1pPr>
          </a:lstStyle>
          <a:p>
            <a:endParaRPr lang="en-US"/>
          </a:p>
        </p:txBody>
      </p:sp>
      <p:sp>
        <p:nvSpPr>
          <p:cNvPr id="34" name="Picture Placeholder 2"/>
          <p:cNvSpPr>
            <a:spLocks noGrp="1"/>
          </p:cNvSpPr>
          <p:nvPr>
            <p:ph type="pic" sz="quarter" idx="21"/>
          </p:nvPr>
        </p:nvSpPr>
        <p:spPr>
          <a:xfrm>
            <a:off x="833642" y="4233537"/>
            <a:ext cx="2315670" cy="1045155"/>
          </a:xfrm>
          <a:noFill/>
        </p:spPr>
        <p:txBody>
          <a:bodyPr>
            <a:normAutofit/>
          </a:bodyPr>
          <a:lstStyle>
            <a:lvl1pPr marL="0" indent="0">
              <a:buNone/>
              <a:defRPr sz="1400">
                <a:latin typeface="Lato Light"/>
                <a:cs typeface="Lato Light"/>
              </a:defRPr>
            </a:lvl1pPr>
          </a:lstStyle>
          <a:p>
            <a:endParaRPr lang="en-US"/>
          </a:p>
        </p:txBody>
      </p:sp>
      <p:sp>
        <p:nvSpPr>
          <p:cNvPr id="35" name="Picture Placeholder 2"/>
          <p:cNvSpPr>
            <a:spLocks noGrp="1"/>
          </p:cNvSpPr>
          <p:nvPr>
            <p:ph type="pic" sz="quarter" idx="22"/>
          </p:nvPr>
        </p:nvSpPr>
        <p:spPr>
          <a:xfrm>
            <a:off x="3699084" y="4233537"/>
            <a:ext cx="2315670" cy="1045155"/>
          </a:xfrm>
          <a:noFill/>
        </p:spPr>
        <p:txBody>
          <a:bodyPr>
            <a:normAutofit/>
          </a:bodyPr>
          <a:lstStyle>
            <a:lvl1pPr marL="0" indent="0">
              <a:buNone/>
              <a:defRPr sz="1400">
                <a:latin typeface="Lato Light"/>
                <a:cs typeface="Lato Light"/>
              </a:defRPr>
            </a:lvl1pPr>
          </a:lstStyle>
          <a:p>
            <a:endParaRPr lang="en-US"/>
          </a:p>
        </p:txBody>
      </p:sp>
      <p:sp>
        <p:nvSpPr>
          <p:cNvPr id="36" name="Picture Placeholder 2"/>
          <p:cNvSpPr>
            <a:spLocks noGrp="1"/>
          </p:cNvSpPr>
          <p:nvPr>
            <p:ph type="pic" sz="quarter" idx="23"/>
          </p:nvPr>
        </p:nvSpPr>
        <p:spPr>
          <a:xfrm>
            <a:off x="6382094" y="4233537"/>
            <a:ext cx="2315670" cy="1045155"/>
          </a:xfrm>
          <a:noFill/>
        </p:spPr>
        <p:txBody>
          <a:bodyPr>
            <a:normAutofit/>
          </a:bodyPr>
          <a:lstStyle>
            <a:lvl1pPr marL="0" indent="0">
              <a:buNone/>
              <a:defRPr sz="1400">
                <a:latin typeface="Lato Light"/>
                <a:cs typeface="Lato Light"/>
              </a:defRPr>
            </a:lvl1pPr>
          </a:lstStyle>
          <a:p>
            <a:endParaRPr lang="en-US"/>
          </a:p>
        </p:txBody>
      </p:sp>
      <p:sp>
        <p:nvSpPr>
          <p:cNvPr id="37" name="Picture Placeholder 2"/>
          <p:cNvSpPr>
            <a:spLocks noGrp="1"/>
          </p:cNvSpPr>
          <p:nvPr>
            <p:ph type="pic" sz="quarter" idx="24"/>
          </p:nvPr>
        </p:nvSpPr>
        <p:spPr>
          <a:xfrm>
            <a:off x="9044795" y="4233537"/>
            <a:ext cx="2315670" cy="1045155"/>
          </a:xfrm>
          <a:noFill/>
        </p:spPr>
        <p:txBody>
          <a:bodyPr>
            <a:normAutofit/>
          </a:bodyPr>
          <a:lstStyle>
            <a:lvl1pPr marL="0" indent="0">
              <a:buNone/>
              <a:defRPr sz="1400">
                <a:latin typeface="Lato Light"/>
                <a:cs typeface="Lato Light"/>
              </a:defRPr>
            </a:lvl1pPr>
          </a:lstStyle>
          <a:p>
            <a:endParaRPr lang="en-US"/>
          </a:p>
        </p:txBody>
      </p:sp>
    </p:spTree>
    <p:extLst>
      <p:ext uri="{BB962C8B-B14F-4D97-AF65-F5344CB8AC3E}">
        <p14:creationId xmlns:p14="http://schemas.microsoft.com/office/powerpoint/2010/main" val="91485946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Our Clients Square">
    <p:spTree>
      <p:nvGrpSpPr>
        <p:cNvPr id="1" name=""/>
        <p:cNvGrpSpPr/>
        <p:nvPr/>
      </p:nvGrpSpPr>
      <p:grpSpPr>
        <a:xfrm>
          <a:off x="0" y="0"/>
          <a:ext cx="0" cy="0"/>
          <a:chOff x="0" y="0"/>
          <a:chExt cx="0" cy="0"/>
        </a:xfrm>
      </p:grpSpPr>
      <p:sp>
        <p:nvSpPr>
          <p:cNvPr id="79" name="Picture Placeholder 2"/>
          <p:cNvSpPr>
            <a:spLocks noGrp="1"/>
          </p:cNvSpPr>
          <p:nvPr>
            <p:ph type="pic" sz="quarter" idx="13"/>
          </p:nvPr>
        </p:nvSpPr>
        <p:spPr>
          <a:xfrm>
            <a:off x="1551061" y="1268653"/>
            <a:ext cx="1411776" cy="1411408"/>
          </a:xfrm>
          <a:solidFill>
            <a:schemeClr val="bg1"/>
          </a:solidFill>
        </p:spPr>
        <p:txBody>
          <a:bodyPr>
            <a:normAutofit/>
          </a:bodyPr>
          <a:lstStyle>
            <a:lvl1pPr marL="0" indent="0">
              <a:buNone/>
              <a:defRPr sz="1400">
                <a:latin typeface="Lato Light"/>
                <a:cs typeface="Lato Light"/>
              </a:defRPr>
            </a:lvl1pPr>
          </a:lstStyle>
          <a:p>
            <a:endParaRPr lang="en-US"/>
          </a:p>
        </p:txBody>
      </p:sp>
      <p:sp>
        <p:nvSpPr>
          <p:cNvPr id="80" name="Picture Placeholder 2"/>
          <p:cNvSpPr>
            <a:spLocks noGrp="1"/>
          </p:cNvSpPr>
          <p:nvPr>
            <p:ph type="pic" sz="quarter" idx="14"/>
          </p:nvPr>
        </p:nvSpPr>
        <p:spPr>
          <a:xfrm>
            <a:off x="3080648" y="1268653"/>
            <a:ext cx="1411776" cy="1411408"/>
          </a:xfrm>
          <a:solidFill>
            <a:schemeClr val="bg1"/>
          </a:solidFill>
        </p:spPr>
        <p:txBody>
          <a:bodyPr>
            <a:normAutofit/>
          </a:bodyPr>
          <a:lstStyle>
            <a:lvl1pPr marL="0" indent="0">
              <a:buNone/>
              <a:defRPr sz="1400">
                <a:latin typeface="Lato Light"/>
                <a:cs typeface="Lato Light"/>
              </a:defRPr>
            </a:lvl1pPr>
          </a:lstStyle>
          <a:p>
            <a:endParaRPr lang="en-US"/>
          </a:p>
        </p:txBody>
      </p:sp>
      <p:sp>
        <p:nvSpPr>
          <p:cNvPr id="81" name="Picture Placeholder 2"/>
          <p:cNvSpPr>
            <a:spLocks noGrp="1"/>
          </p:cNvSpPr>
          <p:nvPr>
            <p:ph type="pic" sz="quarter" idx="15"/>
          </p:nvPr>
        </p:nvSpPr>
        <p:spPr>
          <a:xfrm>
            <a:off x="4610235" y="1268653"/>
            <a:ext cx="1411776" cy="1411408"/>
          </a:xfrm>
          <a:solidFill>
            <a:schemeClr val="bg1"/>
          </a:solidFill>
        </p:spPr>
        <p:txBody>
          <a:bodyPr>
            <a:normAutofit/>
          </a:bodyPr>
          <a:lstStyle>
            <a:lvl1pPr marL="0" indent="0">
              <a:buNone/>
              <a:defRPr sz="1400">
                <a:latin typeface="Lato Light"/>
                <a:cs typeface="Lato Light"/>
              </a:defRPr>
            </a:lvl1pPr>
          </a:lstStyle>
          <a:p>
            <a:endParaRPr lang="en-US"/>
          </a:p>
        </p:txBody>
      </p:sp>
      <p:sp>
        <p:nvSpPr>
          <p:cNvPr id="82" name="Picture Placeholder 2"/>
          <p:cNvSpPr>
            <a:spLocks noGrp="1"/>
          </p:cNvSpPr>
          <p:nvPr>
            <p:ph type="pic" sz="quarter" idx="16"/>
          </p:nvPr>
        </p:nvSpPr>
        <p:spPr>
          <a:xfrm>
            <a:off x="6139821" y="1268653"/>
            <a:ext cx="1411776" cy="1411408"/>
          </a:xfrm>
          <a:solidFill>
            <a:schemeClr val="bg1"/>
          </a:solidFill>
        </p:spPr>
        <p:txBody>
          <a:bodyPr>
            <a:normAutofit/>
          </a:bodyPr>
          <a:lstStyle>
            <a:lvl1pPr marL="0" indent="0">
              <a:buNone/>
              <a:defRPr sz="1400">
                <a:latin typeface="Lato Light"/>
                <a:cs typeface="Lato Light"/>
              </a:defRPr>
            </a:lvl1pPr>
          </a:lstStyle>
          <a:p>
            <a:endParaRPr lang="en-US"/>
          </a:p>
        </p:txBody>
      </p:sp>
      <p:sp>
        <p:nvSpPr>
          <p:cNvPr id="83" name="Picture Placeholder 2"/>
          <p:cNvSpPr>
            <a:spLocks noGrp="1"/>
          </p:cNvSpPr>
          <p:nvPr>
            <p:ph type="pic" sz="quarter" idx="17"/>
          </p:nvPr>
        </p:nvSpPr>
        <p:spPr>
          <a:xfrm>
            <a:off x="7669408" y="1268653"/>
            <a:ext cx="1411776" cy="1411408"/>
          </a:xfrm>
          <a:solidFill>
            <a:schemeClr val="bg1"/>
          </a:solidFill>
        </p:spPr>
        <p:txBody>
          <a:bodyPr>
            <a:normAutofit/>
          </a:bodyPr>
          <a:lstStyle>
            <a:lvl1pPr marL="0" indent="0">
              <a:buNone/>
              <a:defRPr sz="1400">
                <a:latin typeface="Lato Light"/>
                <a:cs typeface="Lato Light"/>
              </a:defRPr>
            </a:lvl1pPr>
          </a:lstStyle>
          <a:p>
            <a:endParaRPr lang="en-US"/>
          </a:p>
        </p:txBody>
      </p:sp>
      <p:sp>
        <p:nvSpPr>
          <p:cNvPr id="84" name="Picture Placeholder 2"/>
          <p:cNvSpPr>
            <a:spLocks noGrp="1"/>
          </p:cNvSpPr>
          <p:nvPr>
            <p:ph type="pic" sz="quarter" idx="18"/>
          </p:nvPr>
        </p:nvSpPr>
        <p:spPr>
          <a:xfrm>
            <a:off x="9198995" y="1268653"/>
            <a:ext cx="1411776" cy="1411408"/>
          </a:xfrm>
          <a:solidFill>
            <a:schemeClr val="bg1"/>
          </a:solidFill>
        </p:spPr>
        <p:txBody>
          <a:bodyPr>
            <a:normAutofit/>
          </a:bodyPr>
          <a:lstStyle>
            <a:lvl1pPr marL="0" indent="0">
              <a:buNone/>
              <a:defRPr sz="1400">
                <a:latin typeface="Lato Light"/>
                <a:cs typeface="Lato Light"/>
              </a:defRPr>
            </a:lvl1pPr>
          </a:lstStyle>
          <a:p>
            <a:endParaRPr lang="en-US"/>
          </a:p>
        </p:txBody>
      </p:sp>
      <p:sp>
        <p:nvSpPr>
          <p:cNvPr id="91" name="Picture Placeholder 2"/>
          <p:cNvSpPr>
            <a:spLocks noGrp="1"/>
          </p:cNvSpPr>
          <p:nvPr>
            <p:ph type="pic" sz="quarter" idx="19"/>
          </p:nvPr>
        </p:nvSpPr>
        <p:spPr>
          <a:xfrm>
            <a:off x="1551061" y="2801833"/>
            <a:ext cx="1411776" cy="1411408"/>
          </a:xfrm>
          <a:solidFill>
            <a:schemeClr val="bg1"/>
          </a:solidFill>
        </p:spPr>
        <p:txBody>
          <a:bodyPr>
            <a:normAutofit/>
          </a:bodyPr>
          <a:lstStyle>
            <a:lvl1pPr marL="0" indent="0">
              <a:buNone/>
              <a:defRPr sz="1400">
                <a:latin typeface="Lato Light"/>
                <a:cs typeface="Lato Light"/>
              </a:defRPr>
            </a:lvl1pPr>
          </a:lstStyle>
          <a:p>
            <a:endParaRPr lang="en-US"/>
          </a:p>
        </p:txBody>
      </p:sp>
      <p:sp>
        <p:nvSpPr>
          <p:cNvPr id="92" name="Picture Placeholder 2"/>
          <p:cNvSpPr>
            <a:spLocks noGrp="1"/>
          </p:cNvSpPr>
          <p:nvPr>
            <p:ph type="pic" sz="quarter" idx="20"/>
          </p:nvPr>
        </p:nvSpPr>
        <p:spPr>
          <a:xfrm>
            <a:off x="3080648" y="2801833"/>
            <a:ext cx="1411776" cy="1411408"/>
          </a:xfrm>
          <a:solidFill>
            <a:schemeClr val="bg1"/>
          </a:solidFill>
        </p:spPr>
        <p:txBody>
          <a:bodyPr>
            <a:normAutofit/>
          </a:bodyPr>
          <a:lstStyle>
            <a:lvl1pPr marL="0" indent="0">
              <a:buNone/>
              <a:defRPr sz="1400">
                <a:latin typeface="Lato Light"/>
                <a:cs typeface="Lato Light"/>
              </a:defRPr>
            </a:lvl1pPr>
          </a:lstStyle>
          <a:p>
            <a:endParaRPr lang="en-US"/>
          </a:p>
        </p:txBody>
      </p:sp>
      <p:sp>
        <p:nvSpPr>
          <p:cNvPr id="93" name="Picture Placeholder 2"/>
          <p:cNvSpPr>
            <a:spLocks noGrp="1"/>
          </p:cNvSpPr>
          <p:nvPr>
            <p:ph type="pic" sz="quarter" idx="21"/>
          </p:nvPr>
        </p:nvSpPr>
        <p:spPr>
          <a:xfrm>
            <a:off x="4610235" y="2801833"/>
            <a:ext cx="1411776" cy="1411408"/>
          </a:xfrm>
          <a:solidFill>
            <a:schemeClr val="bg1"/>
          </a:solidFill>
        </p:spPr>
        <p:txBody>
          <a:bodyPr>
            <a:normAutofit/>
          </a:bodyPr>
          <a:lstStyle>
            <a:lvl1pPr marL="0" indent="0">
              <a:buNone/>
              <a:defRPr sz="1400">
                <a:latin typeface="Lato Light"/>
                <a:cs typeface="Lato Light"/>
              </a:defRPr>
            </a:lvl1pPr>
          </a:lstStyle>
          <a:p>
            <a:endParaRPr lang="en-US"/>
          </a:p>
        </p:txBody>
      </p:sp>
      <p:sp>
        <p:nvSpPr>
          <p:cNvPr id="94" name="Picture Placeholder 2"/>
          <p:cNvSpPr>
            <a:spLocks noGrp="1"/>
          </p:cNvSpPr>
          <p:nvPr>
            <p:ph type="pic" sz="quarter" idx="22"/>
          </p:nvPr>
        </p:nvSpPr>
        <p:spPr>
          <a:xfrm>
            <a:off x="6139821" y="2801833"/>
            <a:ext cx="1411776" cy="1411408"/>
          </a:xfrm>
          <a:solidFill>
            <a:schemeClr val="bg1"/>
          </a:solidFill>
        </p:spPr>
        <p:txBody>
          <a:bodyPr>
            <a:normAutofit/>
          </a:bodyPr>
          <a:lstStyle>
            <a:lvl1pPr marL="0" indent="0">
              <a:buNone/>
              <a:defRPr sz="1400">
                <a:latin typeface="Lato Light"/>
                <a:cs typeface="Lato Light"/>
              </a:defRPr>
            </a:lvl1pPr>
          </a:lstStyle>
          <a:p>
            <a:endParaRPr lang="en-US"/>
          </a:p>
        </p:txBody>
      </p:sp>
      <p:sp>
        <p:nvSpPr>
          <p:cNvPr id="95" name="Picture Placeholder 2"/>
          <p:cNvSpPr>
            <a:spLocks noGrp="1"/>
          </p:cNvSpPr>
          <p:nvPr>
            <p:ph type="pic" sz="quarter" idx="23"/>
          </p:nvPr>
        </p:nvSpPr>
        <p:spPr>
          <a:xfrm>
            <a:off x="7669408" y="2801833"/>
            <a:ext cx="1411776" cy="1411408"/>
          </a:xfrm>
          <a:solidFill>
            <a:schemeClr val="bg1"/>
          </a:solidFill>
        </p:spPr>
        <p:txBody>
          <a:bodyPr>
            <a:normAutofit/>
          </a:bodyPr>
          <a:lstStyle>
            <a:lvl1pPr marL="0" indent="0">
              <a:buNone/>
              <a:defRPr sz="1400">
                <a:latin typeface="Lato Light"/>
                <a:cs typeface="Lato Light"/>
              </a:defRPr>
            </a:lvl1pPr>
          </a:lstStyle>
          <a:p>
            <a:endParaRPr lang="en-US"/>
          </a:p>
        </p:txBody>
      </p:sp>
      <p:sp>
        <p:nvSpPr>
          <p:cNvPr id="96" name="Picture Placeholder 2"/>
          <p:cNvSpPr>
            <a:spLocks noGrp="1"/>
          </p:cNvSpPr>
          <p:nvPr>
            <p:ph type="pic" sz="quarter" idx="24"/>
          </p:nvPr>
        </p:nvSpPr>
        <p:spPr>
          <a:xfrm>
            <a:off x="9198995" y="2801833"/>
            <a:ext cx="1411776" cy="1411408"/>
          </a:xfrm>
          <a:solidFill>
            <a:schemeClr val="bg1"/>
          </a:solidFill>
        </p:spPr>
        <p:txBody>
          <a:bodyPr>
            <a:normAutofit/>
          </a:bodyPr>
          <a:lstStyle>
            <a:lvl1pPr marL="0" indent="0">
              <a:buNone/>
              <a:defRPr sz="1400">
                <a:latin typeface="Lato Light"/>
                <a:cs typeface="Lato Light"/>
              </a:defRPr>
            </a:lvl1pPr>
          </a:lstStyle>
          <a:p>
            <a:endParaRPr lang="en-US"/>
          </a:p>
        </p:txBody>
      </p:sp>
      <p:sp>
        <p:nvSpPr>
          <p:cNvPr id="103" name="Picture Placeholder 2"/>
          <p:cNvSpPr>
            <a:spLocks noGrp="1"/>
          </p:cNvSpPr>
          <p:nvPr>
            <p:ph type="pic" sz="quarter" idx="25"/>
          </p:nvPr>
        </p:nvSpPr>
        <p:spPr>
          <a:xfrm>
            <a:off x="1551061" y="4371472"/>
            <a:ext cx="1411776" cy="1411408"/>
          </a:xfrm>
          <a:solidFill>
            <a:schemeClr val="bg1"/>
          </a:solidFill>
        </p:spPr>
        <p:txBody>
          <a:bodyPr>
            <a:normAutofit/>
          </a:bodyPr>
          <a:lstStyle>
            <a:lvl1pPr marL="0" indent="0">
              <a:buNone/>
              <a:defRPr sz="1400">
                <a:latin typeface="Lato Light"/>
                <a:cs typeface="Lato Light"/>
              </a:defRPr>
            </a:lvl1pPr>
          </a:lstStyle>
          <a:p>
            <a:endParaRPr lang="en-US"/>
          </a:p>
        </p:txBody>
      </p:sp>
      <p:sp>
        <p:nvSpPr>
          <p:cNvPr id="104" name="Picture Placeholder 2"/>
          <p:cNvSpPr>
            <a:spLocks noGrp="1"/>
          </p:cNvSpPr>
          <p:nvPr>
            <p:ph type="pic" sz="quarter" idx="26"/>
          </p:nvPr>
        </p:nvSpPr>
        <p:spPr>
          <a:xfrm>
            <a:off x="3080648" y="4371472"/>
            <a:ext cx="1411776" cy="1411408"/>
          </a:xfrm>
          <a:solidFill>
            <a:schemeClr val="bg1"/>
          </a:solidFill>
        </p:spPr>
        <p:txBody>
          <a:bodyPr>
            <a:normAutofit/>
          </a:bodyPr>
          <a:lstStyle>
            <a:lvl1pPr marL="0" indent="0">
              <a:buNone/>
              <a:defRPr sz="1400">
                <a:latin typeface="Lato Light"/>
                <a:cs typeface="Lato Light"/>
              </a:defRPr>
            </a:lvl1pPr>
          </a:lstStyle>
          <a:p>
            <a:endParaRPr lang="en-US"/>
          </a:p>
        </p:txBody>
      </p:sp>
      <p:sp>
        <p:nvSpPr>
          <p:cNvPr id="105" name="Picture Placeholder 2"/>
          <p:cNvSpPr>
            <a:spLocks noGrp="1"/>
          </p:cNvSpPr>
          <p:nvPr>
            <p:ph type="pic" sz="quarter" idx="27"/>
          </p:nvPr>
        </p:nvSpPr>
        <p:spPr>
          <a:xfrm>
            <a:off x="4610235" y="4371472"/>
            <a:ext cx="1411776" cy="1411408"/>
          </a:xfrm>
          <a:solidFill>
            <a:schemeClr val="bg1"/>
          </a:solidFill>
        </p:spPr>
        <p:txBody>
          <a:bodyPr>
            <a:normAutofit/>
          </a:bodyPr>
          <a:lstStyle>
            <a:lvl1pPr marL="0" indent="0">
              <a:buNone/>
              <a:defRPr sz="1400">
                <a:latin typeface="Lato Light"/>
                <a:cs typeface="Lato Light"/>
              </a:defRPr>
            </a:lvl1pPr>
          </a:lstStyle>
          <a:p>
            <a:endParaRPr lang="en-US"/>
          </a:p>
        </p:txBody>
      </p:sp>
      <p:sp>
        <p:nvSpPr>
          <p:cNvPr id="106" name="Picture Placeholder 2"/>
          <p:cNvSpPr>
            <a:spLocks noGrp="1"/>
          </p:cNvSpPr>
          <p:nvPr>
            <p:ph type="pic" sz="quarter" idx="28"/>
          </p:nvPr>
        </p:nvSpPr>
        <p:spPr>
          <a:xfrm>
            <a:off x="6139821" y="4371472"/>
            <a:ext cx="1411776" cy="1411408"/>
          </a:xfrm>
          <a:solidFill>
            <a:schemeClr val="bg1"/>
          </a:solidFill>
        </p:spPr>
        <p:txBody>
          <a:bodyPr>
            <a:normAutofit/>
          </a:bodyPr>
          <a:lstStyle>
            <a:lvl1pPr marL="0" indent="0">
              <a:buNone/>
              <a:defRPr sz="1400">
                <a:latin typeface="Lato Light"/>
                <a:cs typeface="Lato Light"/>
              </a:defRPr>
            </a:lvl1pPr>
          </a:lstStyle>
          <a:p>
            <a:endParaRPr lang="en-US"/>
          </a:p>
        </p:txBody>
      </p:sp>
      <p:sp>
        <p:nvSpPr>
          <p:cNvPr id="107" name="Picture Placeholder 2"/>
          <p:cNvSpPr>
            <a:spLocks noGrp="1"/>
          </p:cNvSpPr>
          <p:nvPr>
            <p:ph type="pic" sz="quarter" idx="29"/>
          </p:nvPr>
        </p:nvSpPr>
        <p:spPr>
          <a:xfrm>
            <a:off x="7669408" y="4371472"/>
            <a:ext cx="1411776" cy="1411408"/>
          </a:xfrm>
          <a:solidFill>
            <a:schemeClr val="bg1"/>
          </a:solidFill>
        </p:spPr>
        <p:txBody>
          <a:bodyPr>
            <a:normAutofit/>
          </a:bodyPr>
          <a:lstStyle>
            <a:lvl1pPr marL="0" indent="0">
              <a:buNone/>
              <a:defRPr sz="1400">
                <a:latin typeface="Lato Light"/>
                <a:cs typeface="Lato Light"/>
              </a:defRPr>
            </a:lvl1pPr>
          </a:lstStyle>
          <a:p>
            <a:endParaRPr lang="en-US"/>
          </a:p>
        </p:txBody>
      </p:sp>
      <p:sp>
        <p:nvSpPr>
          <p:cNvPr id="108" name="Picture Placeholder 2"/>
          <p:cNvSpPr>
            <a:spLocks noGrp="1"/>
          </p:cNvSpPr>
          <p:nvPr>
            <p:ph type="pic" sz="quarter" idx="30"/>
          </p:nvPr>
        </p:nvSpPr>
        <p:spPr>
          <a:xfrm>
            <a:off x="9198995" y="4371472"/>
            <a:ext cx="1411776" cy="1411408"/>
          </a:xfrm>
          <a:solidFill>
            <a:schemeClr val="bg1"/>
          </a:solidFill>
        </p:spPr>
        <p:txBody>
          <a:bodyPr>
            <a:normAutofit/>
          </a:bodyPr>
          <a:lstStyle>
            <a:lvl1pPr marL="0" indent="0">
              <a:buNone/>
              <a:defRPr sz="1400">
                <a:latin typeface="Lato Light"/>
                <a:cs typeface="Lato Light"/>
              </a:defRPr>
            </a:lvl1pPr>
          </a:lstStyle>
          <a:p>
            <a:endParaRPr lang="en-US"/>
          </a:p>
        </p:txBody>
      </p:sp>
    </p:spTree>
    <p:extLst>
      <p:ext uri="{BB962C8B-B14F-4D97-AF65-F5344CB8AC3E}">
        <p14:creationId xmlns:p14="http://schemas.microsoft.com/office/powerpoint/2010/main" val="292391212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Our Clients Square">
    <p:spTree>
      <p:nvGrpSpPr>
        <p:cNvPr id="1" name=""/>
        <p:cNvGrpSpPr/>
        <p:nvPr/>
      </p:nvGrpSpPr>
      <p:grpSpPr>
        <a:xfrm>
          <a:off x="0" y="0"/>
          <a:ext cx="0" cy="0"/>
          <a:chOff x="0" y="0"/>
          <a:chExt cx="0" cy="0"/>
        </a:xfrm>
      </p:grpSpPr>
      <p:sp>
        <p:nvSpPr>
          <p:cNvPr id="28" name="Picture Placeholder 2"/>
          <p:cNvSpPr>
            <a:spLocks noGrp="1"/>
          </p:cNvSpPr>
          <p:nvPr>
            <p:ph type="pic" sz="quarter" idx="30"/>
          </p:nvPr>
        </p:nvSpPr>
        <p:spPr>
          <a:xfrm>
            <a:off x="4367205" y="2165441"/>
            <a:ext cx="1686162" cy="1685723"/>
          </a:xfrm>
          <a:noFill/>
        </p:spPr>
        <p:txBody>
          <a:bodyPr>
            <a:normAutofit/>
          </a:bodyPr>
          <a:lstStyle>
            <a:lvl1pPr marL="0" indent="0">
              <a:buNone/>
              <a:defRPr sz="1400">
                <a:latin typeface="Lato Light"/>
                <a:cs typeface="Lato Light"/>
              </a:defRPr>
            </a:lvl1pPr>
          </a:lstStyle>
          <a:p>
            <a:endParaRPr lang="en-US"/>
          </a:p>
        </p:txBody>
      </p:sp>
      <p:sp>
        <p:nvSpPr>
          <p:cNvPr id="29" name="Picture Placeholder 2"/>
          <p:cNvSpPr>
            <a:spLocks noGrp="1"/>
          </p:cNvSpPr>
          <p:nvPr>
            <p:ph type="pic" sz="quarter" idx="31"/>
          </p:nvPr>
        </p:nvSpPr>
        <p:spPr>
          <a:xfrm>
            <a:off x="6096001" y="2165441"/>
            <a:ext cx="1686162" cy="1685723"/>
          </a:xfrm>
          <a:noFill/>
        </p:spPr>
        <p:txBody>
          <a:bodyPr>
            <a:normAutofit/>
          </a:bodyPr>
          <a:lstStyle>
            <a:lvl1pPr marL="0" indent="0">
              <a:buNone/>
              <a:defRPr sz="1400">
                <a:latin typeface="Lato Light"/>
                <a:cs typeface="Lato Light"/>
              </a:defRPr>
            </a:lvl1pPr>
          </a:lstStyle>
          <a:p>
            <a:endParaRPr lang="en-US"/>
          </a:p>
        </p:txBody>
      </p:sp>
      <p:sp>
        <p:nvSpPr>
          <p:cNvPr id="30" name="Picture Placeholder 2"/>
          <p:cNvSpPr>
            <a:spLocks noGrp="1"/>
          </p:cNvSpPr>
          <p:nvPr>
            <p:ph type="pic" sz="quarter" idx="32"/>
          </p:nvPr>
        </p:nvSpPr>
        <p:spPr>
          <a:xfrm>
            <a:off x="4367205" y="3895645"/>
            <a:ext cx="1686162" cy="1685723"/>
          </a:xfrm>
          <a:noFill/>
        </p:spPr>
        <p:txBody>
          <a:bodyPr>
            <a:normAutofit/>
          </a:bodyPr>
          <a:lstStyle>
            <a:lvl1pPr marL="0" indent="0">
              <a:buNone/>
              <a:defRPr sz="1400">
                <a:latin typeface="Lato Light"/>
                <a:cs typeface="Lato Light"/>
              </a:defRPr>
            </a:lvl1pPr>
          </a:lstStyle>
          <a:p>
            <a:endParaRPr lang="en-US"/>
          </a:p>
        </p:txBody>
      </p:sp>
      <p:sp>
        <p:nvSpPr>
          <p:cNvPr id="31" name="Picture Placeholder 2"/>
          <p:cNvSpPr>
            <a:spLocks noGrp="1"/>
          </p:cNvSpPr>
          <p:nvPr>
            <p:ph type="pic" sz="quarter" idx="33"/>
          </p:nvPr>
        </p:nvSpPr>
        <p:spPr>
          <a:xfrm>
            <a:off x="6096001" y="3895645"/>
            <a:ext cx="1686162" cy="1685723"/>
          </a:xfrm>
          <a:noFill/>
        </p:spPr>
        <p:txBody>
          <a:bodyPr>
            <a:normAutofit/>
          </a:bodyPr>
          <a:lstStyle>
            <a:lvl1pPr marL="0" indent="0">
              <a:buNone/>
              <a:defRPr sz="1400">
                <a:latin typeface="Lato Light"/>
                <a:cs typeface="Lato Light"/>
              </a:defRPr>
            </a:lvl1pPr>
          </a:lstStyle>
          <a:p>
            <a:endParaRPr lang="en-US"/>
          </a:p>
        </p:txBody>
      </p:sp>
    </p:spTree>
    <p:extLst>
      <p:ext uri="{BB962C8B-B14F-4D97-AF65-F5344CB8AC3E}">
        <p14:creationId xmlns:p14="http://schemas.microsoft.com/office/powerpoint/2010/main" val="417463144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What our Clients are Saying">
    <p:spTree>
      <p:nvGrpSpPr>
        <p:cNvPr id="1" name=""/>
        <p:cNvGrpSpPr/>
        <p:nvPr/>
      </p:nvGrpSpPr>
      <p:grpSpPr>
        <a:xfrm>
          <a:off x="0" y="0"/>
          <a:ext cx="0" cy="0"/>
          <a:chOff x="0" y="0"/>
          <a:chExt cx="0" cy="0"/>
        </a:xfrm>
      </p:grpSpPr>
      <p:sp>
        <p:nvSpPr>
          <p:cNvPr id="28" name="Picture Placeholder 2"/>
          <p:cNvSpPr>
            <a:spLocks noGrp="1"/>
          </p:cNvSpPr>
          <p:nvPr>
            <p:ph type="pic" sz="quarter" idx="30"/>
          </p:nvPr>
        </p:nvSpPr>
        <p:spPr>
          <a:xfrm>
            <a:off x="1347245" y="1816528"/>
            <a:ext cx="1111152" cy="1110862"/>
          </a:xfrm>
          <a:prstGeom prst="ellipse">
            <a:avLst/>
          </a:prstGeom>
          <a:noFill/>
        </p:spPr>
        <p:txBody>
          <a:bodyPr>
            <a:normAutofit/>
          </a:bodyPr>
          <a:lstStyle>
            <a:lvl1pPr marL="0" indent="0">
              <a:buNone/>
              <a:defRPr sz="1400">
                <a:latin typeface="Lato Light"/>
                <a:cs typeface="Lato Light"/>
              </a:defRPr>
            </a:lvl1pPr>
          </a:lstStyle>
          <a:p>
            <a:endParaRPr lang="en-US"/>
          </a:p>
        </p:txBody>
      </p:sp>
      <p:sp>
        <p:nvSpPr>
          <p:cNvPr id="29" name="Picture Placeholder 2"/>
          <p:cNvSpPr>
            <a:spLocks noGrp="1"/>
          </p:cNvSpPr>
          <p:nvPr>
            <p:ph type="pic" sz="quarter" idx="31"/>
          </p:nvPr>
        </p:nvSpPr>
        <p:spPr>
          <a:xfrm>
            <a:off x="6511772" y="1816528"/>
            <a:ext cx="1111152" cy="1110862"/>
          </a:xfrm>
          <a:prstGeom prst="ellipse">
            <a:avLst/>
          </a:prstGeom>
          <a:noFill/>
        </p:spPr>
        <p:txBody>
          <a:bodyPr>
            <a:normAutofit/>
          </a:bodyPr>
          <a:lstStyle>
            <a:lvl1pPr marL="0" indent="0">
              <a:buNone/>
              <a:defRPr sz="1400">
                <a:latin typeface="Lato Light"/>
                <a:cs typeface="Lato Light"/>
              </a:defRPr>
            </a:lvl1pPr>
          </a:lstStyle>
          <a:p>
            <a:endParaRPr lang="en-US"/>
          </a:p>
        </p:txBody>
      </p:sp>
      <p:sp>
        <p:nvSpPr>
          <p:cNvPr id="30" name="Picture Placeholder 2"/>
          <p:cNvSpPr>
            <a:spLocks noGrp="1"/>
          </p:cNvSpPr>
          <p:nvPr>
            <p:ph type="pic" sz="quarter" idx="32"/>
          </p:nvPr>
        </p:nvSpPr>
        <p:spPr>
          <a:xfrm>
            <a:off x="1347245" y="3758383"/>
            <a:ext cx="1111152" cy="1110862"/>
          </a:xfrm>
          <a:prstGeom prst="ellipse">
            <a:avLst/>
          </a:prstGeom>
          <a:noFill/>
        </p:spPr>
        <p:txBody>
          <a:bodyPr>
            <a:normAutofit/>
          </a:bodyPr>
          <a:lstStyle>
            <a:lvl1pPr marL="0" indent="0">
              <a:buNone/>
              <a:defRPr sz="1400">
                <a:latin typeface="Lato Light"/>
                <a:cs typeface="Lato Light"/>
              </a:defRPr>
            </a:lvl1pPr>
          </a:lstStyle>
          <a:p>
            <a:endParaRPr lang="en-US"/>
          </a:p>
        </p:txBody>
      </p:sp>
      <p:sp>
        <p:nvSpPr>
          <p:cNvPr id="31" name="Picture Placeholder 2"/>
          <p:cNvSpPr>
            <a:spLocks noGrp="1"/>
          </p:cNvSpPr>
          <p:nvPr>
            <p:ph type="pic" sz="quarter" idx="33"/>
          </p:nvPr>
        </p:nvSpPr>
        <p:spPr>
          <a:xfrm>
            <a:off x="6511772" y="3758383"/>
            <a:ext cx="1111152" cy="1110862"/>
          </a:xfrm>
          <a:prstGeom prst="ellipse">
            <a:avLst/>
          </a:prstGeom>
          <a:noFill/>
        </p:spPr>
        <p:txBody>
          <a:bodyPr>
            <a:normAutofit/>
          </a:bodyPr>
          <a:lstStyle>
            <a:lvl1pPr marL="0" indent="0">
              <a:buNone/>
              <a:defRPr sz="1400">
                <a:latin typeface="Lato Light"/>
                <a:cs typeface="Lato Light"/>
              </a:defRPr>
            </a:lvl1pPr>
          </a:lstStyle>
          <a:p>
            <a:endParaRPr lang="en-US"/>
          </a:p>
        </p:txBody>
      </p:sp>
    </p:spTree>
    <p:extLst>
      <p:ext uri="{BB962C8B-B14F-4D97-AF65-F5344CB8AC3E}">
        <p14:creationId xmlns:p14="http://schemas.microsoft.com/office/powerpoint/2010/main" val="159585207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Laptop 02">
    <p:spTree>
      <p:nvGrpSpPr>
        <p:cNvPr id="1" name=""/>
        <p:cNvGrpSpPr/>
        <p:nvPr/>
      </p:nvGrpSpPr>
      <p:grpSpPr>
        <a:xfrm>
          <a:off x="0" y="0"/>
          <a:ext cx="0" cy="0"/>
          <a:chOff x="0" y="0"/>
          <a:chExt cx="0" cy="0"/>
        </a:xfrm>
      </p:grpSpPr>
      <p:sp>
        <p:nvSpPr>
          <p:cNvPr id="4" name="Picture Placeholder 9"/>
          <p:cNvSpPr>
            <a:spLocks noGrp="1"/>
          </p:cNvSpPr>
          <p:nvPr>
            <p:ph type="pic" sz="quarter" idx="11"/>
          </p:nvPr>
        </p:nvSpPr>
        <p:spPr>
          <a:xfrm>
            <a:off x="0" y="1586789"/>
            <a:ext cx="12192000" cy="2472849"/>
          </a:xfrm>
          <a:noFill/>
        </p:spPr>
        <p:txBody>
          <a:bodyPr>
            <a:normAutofit/>
          </a:bodyPr>
          <a:lstStyle>
            <a:lvl1pPr marL="0" indent="0">
              <a:buNone/>
              <a:defRPr sz="1050">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39893494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wo Bar Text Subtitle">
    <p:spTree>
      <p:nvGrpSpPr>
        <p:cNvPr id="1" name=""/>
        <p:cNvGrpSpPr/>
        <p:nvPr/>
      </p:nvGrpSpPr>
      <p:grpSpPr>
        <a:xfrm>
          <a:off x="0" y="0"/>
          <a:ext cx="0" cy="0"/>
          <a:chOff x="0" y="0"/>
          <a:chExt cx="0" cy="0"/>
        </a:xfrm>
      </p:grpSpPr>
      <p:sp>
        <p:nvSpPr>
          <p:cNvPr id="14" name="Picture Placeholder 9"/>
          <p:cNvSpPr>
            <a:spLocks noGrp="1"/>
          </p:cNvSpPr>
          <p:nvPr>
            <p:ph type="pic" sz="quarter" idx="11"/>
          </p:nvPr>
        </p:nvSpPr>
        <p:spPr>
          <a:xfrm>
            <a:off x="0" y="2"/>
            <a:ext cx="12192000" cy="4836958"/>
          </a:xfrm>
          <a:noFill/>
        </p:spPr>
        <p:txBody>
          <a:bodyPr>
            <a:normAutofit/>
          </a:bodyPr>
          <a:lstStyle>
            <a:lvl1pPr marL="0" indent="0">
              <a:buNone/>
              <a:defRPr sz="1050">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351066499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iPhone 6 Mockup">
    <p:spTree>
      <p:nvGrpSpPr>
        <p:cNvPr id="1" name=""/>
        <p:cNvGrpSpPr/>
        <p:nvPr/>
      </p:nvGrpSpPr>
      <p:grpSpPr>
        <a:xfrm>
          <a:off x="0" y="0"/>
          <a:ext cx="0" cy="0"/>
          <a:chOff x="0" y="0"/>
          <a:chExt cx="0" cy="0"/>
        </a:xfrm>
      </p:grpSpPr>
      <p:sp>
        <p:nvSpPr>
          <p:cNvPr id="9" name="Picture Placeholder 17"/>
          <p:cNvSpPr>
            <a:spLocks noGrp="1"/>
          </p:cNvSpPr>
          <p:nvPr>
            <p:ph type="pic" sz="quarter" idx="14"/>
          </p:nvPr>
        </p:nvSpPr>
        <p:spPr>
          <a:xfrm>
            <a:off x="3483133" y="1454738"/>
            <a:ext cx="2053789" cy="3646811"/>
          </a:xfrm>
          <a:noFill/>
        </p:spPr>
        <p:txBody>
          <a:bodyPr rtlCol="0">
            <a:normAutofit/>
          </a:bodyPr>
          <a:lstStyle>
            <a:lvl1pPr marL="0" indent="0" algn="ctr">
              <a:buNone/>
              <a:defRPr sz="2200">
                <a:solidFill>
                  <a:schemeClr val="bg1">
                    <a:lumMod val="75000"/>
                  </a:schemeClr>
                </a:solidFill>
                <a:latin typeface="Lato Light"/>
                <a:cs typeface="Lato Light"/>
              </a:defRPr>
            </a:lvl1pPr>
          </a:lstStyle>
          <a:p>
            <a:pPr lvl="0"/>
            <a:endParaRPr lang="en-US" noProof="0"/>
          </a:p>
        </p:txBody>
      </p:sp>
      <p:sp>
        <p:nvSpPr>
          <p:cNvPr id="10" name="Picture Placeholder 17"/>
          <p:cNvSpPr>
            <a:spLocks noGrp="1"/>
          </p:cNvSpPr>
          <p:nvPr>
            <p:ph type="pic" sz="quarter" idx="15"/>
          </p:nvPr>
        </p:nvSpPr>
        <p:spPr>
          <a:xfrm>
            <a:off x="920995" y="1454738"/>
            <a:ext cx="2053789" cy="3646811"/>
          </a:xfrm>
          <a:noFill/>
        </p:spPr>
        <p:txBody>
          <a:bodyPr rtlCol="0">
            <a:normAutofit/>
          </a:bodyPr>
          <a:lstStyle>
            <a:lvl1pPr marL="0" indent="0" algn="ctr">
              <a:buNone/>
              <a:defRPr sz="2200">
                <a:solidFill>
                  <a:schemeClr val="bg1">
                    <a:lumMod val="75000"/>
                  </a:schemeClr>
                </a:solidFill>
                <a:latin typeface="Lato Light"/>
                <a:cs typeface="Lato Light"/>
              </a:defRPr>
            </a:lvl1pPr>
          </a:lstStyle>
          <a:p>
            <a:pPr lvl="0"/>
            <a:endParaRPr lang="en-US" noProof="0"/>
          </a:p>
        </p:txBody>
      </p:sp>
    </p:spTree>
    <p:extLst>
      <p:ext uri="{BB962C8B-B14F-4D97-AF65-F5344CB8AC3E}">
        <p14:creationId xmlns:p14="http://schemas.microsoft.com/office/powerpoint/2010/main" val="24344290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1235163" y="1344350"/>
            <a:ext cx="4075403" cy="2117606"/>
          </a:xfrm>
          <a:noFill/>
        </p:spPr>
        <p:txBody>
          <a:bodyPr>
            <a:normAutofit/>
          </a:bodyPr>
          <a:lstStyle>
            <a:lvl1pPr marL="0" indent="0">
              <a:buNone/>
              <a:defRPr sz="1400">
                <a:latin typeface="Lato Light"/>
                <a:cs typeface="Lato Light"/>
              </a:defRPr>
            </a:lvl1pPr>
          </a:lstStyle>
          <a:p>
            <a:endParaRPr lang="en-US"/>
          </a:p>
        </p:txBody>
      </p:sp>
      <p:sp>
        <p:nvSpPr>
          <p:cNvPr id="7" name="Picture Placeholder 2"/>
          <p:cNvSpPr>
            <a:spLocks noGrp="1"/>
          </p:cNvSpPr>
          <p:nvPr>
            <p:ph type="pic" sz="quarter" idx="12"/>
          </p:nvPr>
        </p:nvSpPr>
        <p:spPr>
          <a:xfrm>
            <a:off x="6718238" y="3680681"/>
            <a:ext cx="4075403" cy="2117606"/>
          </a:xfrm>
          <a:noFill/>
        </p:spPr>
        <p:txBody>
          <a:bodyPr>
            <a:normAutofit/>
          </a:bodyPr>
          <a:lstStyle>
            <a:lvl1pPr marL="0" indent="0">
              <a:buNone/>
              <a:defRPr sz="1400">
                <a:latin typeface="Lato Light"/>
                <a:cs typeface="Lato Light"/>
              </a:defRPr>
            </a:lvl1pPr>
          </a:lstStyle>
          <a:p>
            <a:endParaRPr lang="en-US"/>
          </a:p>
        </p:txBody>
      </p:sp>
    </p:spTree>
    <p:extLst>
      <p:ext uri="{BB962C8B-B14F-4D97-AF65-F5344CB8AC3E}">
        <p14:creationId xmlns:p14="http://schemas.microsoft.com/office/powerpoint/2010/main" val="354202180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Timeline">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1235163" y="429027"/>
            <a:ext cx="4075403" cy="2117606"/>
          </a:xfrm>
          <a:noFill/>
        </p:spPr>
        <p:txBody>
          <a:bodyPr>
            <a:normAutofit/>
          </a:bodyPr>
          <a:lstStyle>
            <a:lvl1pPr marL="0" indent="0">
              <a:buNone/>
              <a:defRPr sz="1400">
                <a:latin typeface="Lato Light"/>
                <a:cs typeface="Lato Light"/>
              </a:defRPr>
            </a:lvl1pPr>
          </a:lstStyle>
          <a:p>
            <a:endParaRPr lang="en-US"/>
          </a:p>
        </p:txBody>
      </p:sp>
      <p:sp>
        <p:nvSpPr>
          <p:cNvPr id="7" name="Picture Placeholder 2"/>
          <p:cNvSpPr>
            <a:spLocks noGrp="1"/>
          </p:cNvSpPr>
          <p:nvPr>
            <p:ph type="pic" sz="quarter" idx="12"/>
          </p:nvPr>
        </p:nvSpPr>
        <p:spPr>
          <a:xfrm>
            <a:off x="6646752" y="3074201"/>
            <a:ext cx="4075403" cy="2117606"/>
          </a:xfrm>
          <a:noFill/>
        </p:spPr>
        <p:txBody>
          <a:bodyPr>
            <a:normAutofit/>
          </a:bodyPr>
          <a:lstStyle>
            <a:lvl1pPr marL="0" indent="0">
              <a:buNone/>
              <a:defRPr sz="1400">
                <a:latin typeface="Lato Light"/>
                <a:cs typeface="Lato Light"/>
              </a:defRPr>
            </a:lvl1pPr>
          </a:lstStyle>
          <a:p>
            <a:endParaRPr lang="en-US"/>
          </a:p>
        </p:txBody>
      </p:sp>
    </p:spTree>
    <p:extLst>
      <p:ext uri="{BB962C8B-B14F-4D97-AF65-F5344CB8AC3E}">
        <p14:creationId xmlns:p14="http://schemas.microsoft.com/office/powerpoint/2010/main" val="200446597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Timeline">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1235163" y="2707939"/>
            <a:ext cx="4075403" cy="2117606"/>
          </a:xfrm>
          <a:noFill/>
        </p:spPr>
        <p:txBody>
          <a:bodyPr>
            <a:normAutofit/>
          </a:bodyPr>
          <a:lstStyle>
            <a:lvl1pPr marL="0" indent="0">
              <a:buNone/>
              <a:defRPr sz="1400">
                <a:latin typeface="Lato Light"/>
                <a:cs typeface="Lato Light"/>
              </a:defRPr>
            </a:lvl1pPr>
          </a:lstStyle>
          <a:p>
            <a:endParaRPr lang="en-US"/>
          </a:p>
        </p:txBody>
      </p:sp>
    </p:spTree>
    <p:extLst>
      <p:ext uri="{BB962C8B-B14F-4D97-AF65-F5344CB8AC3E}">
        <p14:creationId xmlns:p14="http://schemas.microsoft.com/office/powerpoint/2010/main" val="3625829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Foot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09600" y="8333736"/>
            <a:ext cx="2844800" cy="365126"/>
          </a:xfrm>
          <a:prstGeom prst="rect">
            <a:avLst/>
          </a:prstGeom>
        </p:spPr>
        <p:txBody>
          <a:bodyPr lIns="243797" tIns="121899" rIns="243797" bIns="121899"/>
          <a:lstStyle/>
          <a:p>
            <a:r>
              <a:rPr lang="en-US"/>
              <a:t>www.bestppt.com</a:t>
            </a:r>
          </a:p>
        </p:txBody>
      </p:sp>
      <p:sp>
        <p:nvSpPr>
          <p:cNvPr id="9" name="Picture Placeholder 2"/>
          <p:cNvSpPr>
            <a:spLocks noGrp="1"/>
          </p:cNvSpPr>
          <p:nvPr>
            <p:ph type="pic" sz="quarter" idx="11"/>
          </p:nvPr>
        </p:nvSpPr>
        <p:spPr>
          <a:xfrm>
            <a:off x="2" y="1672133"/>
            <a:ext cx="4390713" cy="2944092"/>
          </a:xfrm>
          <a:noFill/>
        </p:spPr>
        <p:txBody>
          <a:bodyPr>
            <a:normAutofit/>
          </a:bodyPr>
          <a:lstStyle>
            <a:lvl1pPr marL="0" indent="0">
              <a:buNone/>
              <a:defRPr sz="1400">
                <a:latin typeface="Lato Light"/>
                <a:cs typeface="Lato Light"/>
              </a:defRPr>
            </a:lvl1pPr>
          </a:lstStyle>
          <a:p>
            <a:endParaRPr lang="en-US"/>
          </a:p>
        </p:txBody>
      </p:sp>
      <p:sp>
        <p:nvSpPr>
          <p:cNvPr id="11" name="Picture Placeholder 2"/>
          <p:cNvSpPr>
            <a:spLocks noGrp="1"/>
          </p:cNvSpPr>
          <p:nvPr>
            <p:ph type="pic" sz="quarter" idx="12"/>
          </p:nvPr>
        </p:nvSpPr>
        <p:spPr>
          <a:xfrm>
            <a:off x="7782929" y="1672133"/>
            <a:ext cx="4422587" cy="2944092"/>
          </a:xfrm>
          <a:noFill/>
        </p:spPr>
        <p:txBody>
          <a:bodyPr>
            <a:normAutofit/>
          </a:bodyPr>
          <a:lstStyle>
            <a:lvl1pPr marL="0" indent="0">
              <a:buNone/>
              <a:defRPr sz="1400">
                <a:latin typeface="Lato Light"/>
                <a:cs typeface="Lato Light"/>
              </a:defRPr>
            </a:lvl1pPr>
          </a:lstStyle>
          <a:p>
            <a:endParaRPr lang="en-US"/>
          </a:p>
        </p:txBody>
      </p:sp>
    </p:spTree>
    <p:extLst>
      <p:ext uri="{BB962C8B-B14F-4D97-AF65-F5344CB8AC3E}">
        <p14:creationId xmlns:p14="http://schemas.microsoft.com/office/powerpoint/2010/main" val="427148835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Website Mockup">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2024126" y="1245557"/>
            <a:ext cx="2250740" cy="3996528"/>
          </a:xfrm>
          <a:noFill/>
        </p:spPr>
        <p:txBody>
          <a:bodyPr>
            <a:normAutofit/>
          </a:bodyPr>
          <a:lstStyle>
            <a:lvl1pPr marL="0" indent="0">
              <a:buNone/>
              <a:defRPr sz="1400">
                <a:latin typeface="Lato Light"/>
                <a:cs typeface="Lato Light"/>
              </a:defRPr>
            </a:lvl1pPr>
          </a:lstStyle>
          <a:p>
            <a:endParaRPr lang="en-US"/>
          </a:p>
        </p:txBody>
      </p:sp>
    </p:spTree>
    <p:extLst>
      <p:ext uri="{BB962C8B-B14F-4D97-AF65-F5344CB8AC3E}">
        <p14:creationId xmlns:p14="http://schemas.microsoft.com/office/powerpoint/2010/main" val="246203176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4" name="Picture Placeholder 13"/>
          <p:cNvSpPr>
            <a:spLocks noGrp="1"/>
          </p:cNvSpPr>
          <p:nvPr>
            <p:ph type="pic" sz="quarter" idx="11"/>
          </p:nvPr>
        </p:nvSpPr>
        <p:spPr>
          <a:xfrm>
            <a:off x="0" y="1480074"/>
            <a:ext cx="12192000" cy="1828800"/>
          </a:xfrm>
          <a:prstGeom prst="rect">
            <a:avLst/>
          </a:prstGeom>
        </p:spPr>
        <p:txBody>
          <a:bodyPr>
            <a:normAutofit/>
          </a:bodyPr>
          <a:lstStyle>
            <a:lvl1pPr marL="0" marR="0" indent="0"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sz="1400">
                <a:latin typeface="Lato Light"/>
                <a:cs typeface="Lato Light"/>
              </a:defRPr>
            </a:lvl1pPr>
          </a:lstStyle>
          <a:p>
            <a:endParaRPr lang="en-US"/>
          </a:p>
        </p:txBody>
      </p:sp>
    </p:spTree>
    <p:extLst>
      <p:ext uri="{BB962C8B-B14F-4D97-AF65-F5344CB8AC3E}">
        <p14:creationId xmlns:p14="http://schemas.microsoft.com/office/powerpoint/2010/main" val="215258131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Full Imag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Picture Placeholder 13"/>
          <p:cNvSpPr>
            <a:spLocks noGrp="1"/>
          </p:cNvSpPr>
          <p:nvPr>
            <p:ph type="pic" sz="quarter" idx="13"/>
          </p:nvPr>
        </p:nvSpPr>
        <p:spPr>
          <a:xfrm>
            <a:off x="0" y="0"/>
            <a:ext cx="12214865" cy="6858000"/>
          </a:xfrm>
          <a:effectLst/>
        </p:spPr>
        <p:txBody>
          <a:bodyPr>
            <a:normAutofit/>
          </a:bodyPr>
          <a:lstStyle>
            <a:lvl1pPr marL="0" indent="0">
              <a:buNone/>
              <a:defRPr sz="210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226332629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_2 Column Bullets">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2DE884EC-67FB-6548-A489-C36AF62EAF1B}"/>
              </a:ext>
            </a:extLst>
          </p:cNvPr>
          <p:cNvSpPr>
            <a:spLocks noGrp="1"/>
          </p:cNvSpPr>
          <p:nvPr>
            <p:ph type="body" sz="quarter" idx="11" hasCustomPrompt="1"/>
          </p:nvPr>
        </p:nvSpPr>
        <p:spPr>
          <a:xfrm>
            <a:off x="911464" y="1478431"/>
            <a:ext cx="4879659" cy="2873375"/>
          </a:xfrm>
        </p:spPr>
        <p:txBody>
          <a:bodyPr>
            <a:normAutofit/>
          </a:bodyPr>
          <a:lstStyle>
            <a:lvl1pPr marL="171496" indent="-171496">
              <a:lnSpc>
                <a:spcPts val="2600"/>
              </a:lnSpc>
              <a:spcAft>
                <a:spcPts val="900"/>
              </a:spcAft>
              <a:buFont typeface="Arial" panose="020B0604020202020204" pitchFamily="34" charset="0"/>
              <a:buChar char="•"/>
              <a:defRPr sz="1500" spc="0" baseline="0">
                <a:latin typeface="+mn-lt"/>
              </a:defRPr>
            </a:lvl1pPr>
          </a:lstStyle>
          <a:p>
            <a:pPr>
              <a:lnSpc>
                <a:spcPts val="5200"/>
              </a:lnSpc>
            </a:pPr>
            <a:r>
              <a:rPr lang="en-US" sz="1800"/>
              <a:t>Bullet point </a:t>
            </a:r>
          </a:p>
          <a:p>
            <a:pPr>
              <a:lnSpc>
                <a:spcPts val="5200"/>
              </a:lnSpc>
            </a:pPr>
            <a:r>
              <a:rPr lang="en-US" sz="1800"/>
              <a:t>Bullet point</a:t>
            </a:r>
          </a:p>
        </p:txBody>
      </p:sp>
      <p:sp>
        <p:nvSpPr>
          <p:cNvPr id="14" name="Text Placeholder 11">
            <a:extLst>
              <a:ext uri="{FF2B5EF4-FFF2-40B4-BE49-F238E27FC236}">
                <a16:creationId xmlns:a16="http://schemas.microsoft.com/office/drawing/2014/main" id="{593D4669-18B7-7843-8A1F-D741B0484B02}"/>
              </a:ext>
            </a:extLst>
          </p:cNvPr>
          <p:cNvSpPr>
            <a:spLocks noGrp="1"/>
          </p:cNvSpPr>
          <p:nvPr>
            <p:ph type="body" sz="quarter" idx="12" hasCustomPrompt="1"/>
          </p:nvPr>
        </p:nvSpPr>
        <p:spPr>
          <a:xfrm>
            <a:off x="6497288" y="1478431"/>
            <a:ext cx="4879659" cy="2873375"/>
          </a:xfrm>
        </p:spPr>
        <p:txBody>
          <a:bodyPr>
            <a:normAutofit/>
          </a:bodyPr>
          <a:lstStyle>
            <a:lvl1pPr marL="171496" indent="-171496">
              <a:lnSpc>
                <a:spcPts val="2600"/>
              </a:lnSpc>
              <a:spcAft>
                <a:spcPts val="900"/>
              </a:spcAft>
              <a:buFont typeface="Arial" panose="020B0604020202020204" pitchFamily="34" charset="0"/>
              <a:buChar char="•"/>
              <a:defRPr sz="1500" baseline="0">
                <a:latin typeface="+mn-lt"/>
              </a:defRPr>
            </a:lvl1pPr>
          </a:lstStyle>
          <a:p>
            <a:pPr>
              <a:lnSpc>
                <a:spcPts val="5200"/>
              </a:lnSpc>
            </a:pPr>
            <a:r>
              <a:rPr lang="en-US" sz="1800"/>
              <a:t>Bullet point </a:t>
            </a:r>
          </a:p>
          <a:p>
            <a:pPr>
              <a:lnSpc>
                <a:spcPts val="5200"/>
              </a:lnSpc>
            </a:pPr>
            <a:r>
              <a:rPr lang="en-US" sz="1800"/>
              <a:t>Bullet point</a:t>
            </a:r>
          </a:p>
        </p:txBody>
      </p:sp>
    </p:spTree>
    <p:extLst>
      <p:ext uri="{BB962C8B-B14F-4D97-AF65-F5344CB8AC3E}">
        <p14:creationId xmlns:p14="http://schemas.microsoft.com/office/powerpoint/2010/main" val="200073352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2_2 Column Bullet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78B2174-CC40-C644-8234-CB079846C3F6}"/>
              </a:ext>
            </a:extLst>
          </p:cNvPr>
          <p:cNvSpPr>
            <a:spLocks noGrp="1"/>
          </p:cNvSpPr>
          <p:nvPr>
            <p:ph type="body" sz="quarter" idx="10" hasCustomPrompt="1"/>
          </p:nvPr>
        </p:nvSpPr>
        <p:spPr>
          <a:xfrm>
            <a:off x="1595041" y="334171"/>
            <a:ext cx="9034840" cy="491021"/>
          </a:xfrm>
        </p:spPr>
        <p:txBody>
          <a:bodyPr>
            <a:normAutofit/>
          </a:bodyPr>
          <a:lstStyle>
            <a:lvl1pPr marL="0" indent="0" algn="ctr" defTabSz="914217" rtl="0" eaLnBrk="1" latinLnBrk="0" hangingPunct="1">
              <a:lnSpc>
                <a:spcPct val="90000"/>
              </a:lnSpc>
              <a:spcBef>
                <a:spcPts val="1000"/>
              </a:spcBef>
              <a:buFont typeface="Arial" panose="020B0604020202020204" pitchFamily="34" charset="0"/>
              <a:buNone/>
              <a:defRPr lang="en-US" sz="2400" b="0" i="0" kern="1200" baseline="0" dirty="0">
                <a:solidFill>
                  <a:schemeClr val="accent1"/>
                </a:solidFill>
                <a:effectLst/>
                <a:latin typeface="Glypha LT" panose="02000603020000020004" pitchFamily="2" charset="0"/>
                <a:ea typeface="Glypha 55 Roman" charset="0"/>
                <a:cs typeface="Glypha 55 Roman" charset="0"/>
              </a:defRPr>
            </a:lvl1pPr>
          </a:lstStyle>
          <a:p>
            <a:pPr algn="ctr">
              <a:lnSpc>
                <a:spcPct val="90000"/>
              </a:lnSpc>
            </a:pPr>
            <a:r>
              <a:rPr lang="en-US" sz="2400">
                <a:solidFill>
                  <a:schemeClr val="accent1"/>
                </a:solidFill>
                <a:latin typeface="Glypha LT Std" panose="02060503030505020204" pitchFamily="18" charset="0"/>
                <a:ea typeface="Glypha 55 Roman" charset="0"/>
                <a:cs typeface="Glypha 55 Roman" charset="0"/>
              </a:rPr>
              <a:t>Insert Title</a:t>
            </a:r>
          </a:p>
        </p:txBody>
      </p:sp>
      <p:sp>
        <p:nvSpPr>
          <p:cNvPr id="12" name="Text Placeholder 11">
            <a:extLst>
              <a:ext uri="{FF2B5EF4-FFF2-40B4-BE49-F238E27FC236}">
                <a16:creationId xmlns:a16="http://schemas.microsoft.com/office/drawing/2014/main" id="{2DE884EC-67FB-6548-A489-C36AF62EAF1B}"/>
              </a:ext>
            </a:extLst>
          </p:cNvPr>
          <p:cNvSpPr>
            <a:spLocks noGrp="1"/>
          </p:cNvSpPr>
          <p:nvPr>
            <p:ph type="body" sz="quarter" idx="11" hasCustomPrompt="1"/>
          </p:nvPr>
        </p:nvSpPr>
        <p:spPr>
          <a:xfrm>
            <a:off x="911463" y="1478430"/>
            <a:ext cx="4879658" cy="2873375"/>
          </a:xfrm>
        </p:spPr>
        <p:txBody>
          <a:bodyPr>
            <a:normAutofit/>
          </a:bodyPr>
          <a:lstStyle>
            <a:lvl1pPr marL="228600" indent="-228600">
              <a:lnSpc>
                <a:spcPts val="2600"/>
              </a:lnSpc>
              <a:spcAft>
                <a:spcPts val="1200"/>
              </a:spcAft>
              <a:buFont typeface="Arial" panose="020B0604020202020204" pitchFamily="34" charset="0"/>
              <a:buChar char="•"/>
              <a:defRPr sz="2000" spc="0" baseline="0">
                <a:latin typeface="+mn-lt"/>
              </a:defRPr>
            </a:lvl1pPr>
          </a:lstStyle>
          <a:p>
            <a:pPr>
              <a:lnSpc>
                <a:spcPts val="5200"/>
              </a:lnSpc>
            </a:pPr>
            <a:r>
              <a:rPr lang="en-US" sz="2400"/>
              <a:t>Bullet point </a:t>
            </a:r>
          </a:p>
          <a:p>
            <a:pPr>
              <a:lnSpc>
                <a:spcPts val="5200"/>
              </a:lnSpc>
            </a:pPr>
            <a:r>
              <a:rPr lang="en-US" sz="2400"/>
              <a:t>Bullet point</a:t>
            </a:r>
          </a:p>
        </p:txBody>
      </p:sp>
      <p:sp>
        <p:nvSpPr>
          <p:cNvPr id="14" name="Text Placeholder 11">
            <a:extLst>
              <a:ext uri="{FF2B5EF4-FFF2-40B4-BE49-F238E27FC236}">
                <a16:creationId xmlns:a16="http://schemas.microsoft.com/office/drawing/2014/main" id="{593D4669-18B7-7843-8A1F-D741B0484B02}"/>
              </a:ext>
            </a:extLst>
          </p:cNvPr>
          <p:cNvSpPr>
            <a:spLocks noGrp="1"/>
          </p:cNvSpPr>
          <p:nvPr>
            <p:ph type="body" sz="quarter" idx="12" hasCustomPrompt="1"/>
          </p:nvPr>
        </p:nvSpPr>
        <p:spPr>
          <a:xfrm>
            <a:off x="6497289" y="1478430"/>
            <a:ext cx="4879658" cy="2873375"/>
          </a:xfrm>
        </p:spPr>
        <p:txBody>
          <a:bodyPr>
            <a:normAutofit/>
          </a:bodyPr>
          <a:lstStyle>
            <a:lvl1pPr marL="228600" indent="-228600">
              <a:lnSpc>
                <a:spcPts val="2600"/>
              </a:lnSpc>
              <a:spcAft>
                <a:spcPts val="1200"/>
              </a:spcAft>
              <a:buFont typeface="Arial" panose="020B0604020202020204" pitchFamily="34" charset="0"/>
              <a:buChar char="•"/>
              <a:defRPr sz="2000" baseline="0">
                <a:latin typeface="+mn-lt"/>
              </a:defRPr>
            </a:lvl1pPr>
          </a:lstStyle>
          <a:p>
            <a:pPr>
              <a:lnSpc>
                <a:spcPts val="5200"/>
              </a:lnSpc>
            </a:pPr>
            <a:r>
              <a:rPr lang="en-US" sz="2400"/>
              <a:t>Bullet point </a:t>
            </a:r>
          </a:p>
          <a:p>
            <a:pPr>
              <a:lnSpc>
                <a:spcPts val="5200"/>
              </a:lnSpc>
            </a:pPr>
            <a:r>
              <a:rPr lang="en-US" sz="2400"/>
              <a:t>Bullet point</a:t>
            </a:r>
          </a:p>
        </p:txBody>
      </p:sp>
    </p:spTree>
    <p:extLst>
      <p:ext uri="{BB962C8B-B14F-4D97-AF65-F5344CB8AC3E}">
        <p14:creationId xmlns:p14="http://schemas.microsoft.com/office/powerpoint/2010/main" val="91821006"/>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slideLayout" Target="../slideLayouts/slideLayout86.xml"/><Relationship Id="rId26" Type="http://schemas.openxmlformats.org/officeDocument/2006/relationships/slideLayout" Target="../slideLayouts/slideLayout94.xml"/><Relationship Id="rId3" Type="http://schemas.openxmlformats.org/officeDocument/2006/relationships/slideLayout" Target="../slideLayouts/slideLayout71.xml"/><Relationship Id="rId21" Type="http://schemas.openxmlformats.org/officeDocument/2006/relationships/slideLayout" Target="../slideLayouts/slideLayout89.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5" Type="http://schemas.openxmlformats.org/officeDocument/2006/relationships/slideLayout" Target="../slideLayouts/slideLayout93.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slideLayout" Target="../slideLayouts/slideLayout88.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24" Type="http://schemas.openxmlformats.org/officeDocument/2006/relationships/slideLayout" Target="../slideLayouts/slideLayout92.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23" Type="http://schemas.openxmlformats.org/officeDocument/2006/relationships/slideLayout" Target="../slideLayouts/slideLayout91.xml"/><Relationship Id="rId28" Type="http://schemas.openxmlformats.org/officeDocument/2006/relationships/image" Target="../media/image1.png"/><Relationship Id="rId10" Type="http://schemas.openxmlformats.org/officeDocument/2006/relationships/slideLayout" Target="../slideLayouts/slideLayout78.xml"/><Relationship Id="rId19" Type="http://schemas.openxmlformats.org/officeDocument/2006/relationships/slideLayout" Target="../slideLayouts/slideLayout87.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 Id="rId22" Type="http://schemas.openxmlformats.org/officeDocument/2006/relationships/slideLayout" Target="../slideLayouts/slideLayout90.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32"/>
            <a:ext cx="10515600" cy="779459"/>
          </a:xfrm>
          <a:prstGeom prst="rect">
            <a:avLst/>
          </a:prstGeom>
        </p:spPr>
        <p:txBody>
          <a:bodyPr vert="horz" lIns="182843" tIns="91422" rIns="182843" bIns="91422"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182843" tIns="91422" rIns="182843" bIns="9142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Box 11"/>
          <p:cNvSpPr txBox="1"/>
          <p:nvPr userDrawn="1"/>
        </p:nvSpPr>
        <p:spPr>
          <a:xfrm>
            <a:off x="11341098" y="409328"/>
            <a:ext cx="372181" cy="276981"/>
          </a:xfrm>
          <a:prstGeom prst="rect">
            <a:avLst/>
          </a:prstGeom>
          <a:noFill/>
        </p:spPr>
        <p:txBody>
          <a:bodyPr wrap="none" lIns="91422" tIns="45711" rIns="91422" bIns="45711" rtlCol="0">
            <a:spAutoFit/>
          </a:bodyPr>
          <a:lstStyle/>
          <a:p>
            <a:pPr algn="ctr"/>
            <a:fld id="{260E2A6B-A809-4840-BF14-8648BC0BDF87}" type="slidenum">
              <a:rPr lang="id-ID" sz="1200" b="0" smtClean="0">
                <a:solidFill>
                  <a:schemeClr val="tx1"/>
                </a:solidFill>
                <a:latin typeface="+mj-lt"/>
                <a:cs typeface="Lato Light"/>
              </a:rPr>
              <a:pPr algn="ctr"/>
              <a:t>‹#›</a:t>
            </a:fld>
            <a:endParaRPr lang="id-ID" sz="1200" b="0">
              <a:solidFill>
                <a:schemeClr val="tx1"/>
              </a:solidFill>
              <a:latin typeface="+mj-lt"/>
              <a:cs typeface="Lato Light"/>
            </a:endParaRPr>
          </a:p>
        </p:txBody>
      </p:sp>
      <p:sp>
        <p:nvSpPr>
          <p:cNvPr id="14" name="Oval 13"/>
          <p:cNvSpPr/>
          <p:nvPr userDrawn="1"/>
        </p:nvSpPr>
        <p:spPr>
          <a:xfrm>
            <a:off x="11357277" y="375509"/>
            <a:ext cx="343856" cy="343767"/>
          </a:xfrm>
          <a:prstGeom prst="ellipse">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solidFill>
                <a:schemeClr val="tx1"/>
              </a:solidFill>
              <a:latin typeface="Lato Light"/>
              <a:cs typeface="Lato Light"/>
            </a:endParaRPr>
          </a:p>
        </p:txBody>
      </p:sp>
      <p:sp>
        <p:nvSpPr>
          <p:cNvPr id="4" name="Rectangle 3">
            <a:extLst>
              <a:ext uri="{FF2B5EF4-FFF2-40B4-BE49-F238E27FC236}">
                <a16:creationId xmlns:a16="http://schemas.microsoft.com/office/drawing/2014/main" id="{B3077885-9AB9-5C4C-9E4C-047C4245EA1F}"/>
              </a:ext>
            </a:extLst>
          </p:cNvPr>
          <p:cNvSpPr/>
          <p:nvPr userDrawn="1"/>
        </p:nvSpPr>
        <p:spPr>
          <a:xfrm>
            <a:off x="0" y="6176963"/>
            <a:ext cx="12192000" cy="681037"/>
          </a:xfrm>
          <a:prstGeom prst="rect">
            <a:avLst/>
          </a:prstGeom>
          <a:solidFill>
            <a:schemeClr val="accent6">
              <a:lumMod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ysClr val="windowText" lastClr="000000"/>
              </a:solidFill>
            </a:endParaRPr>
          </a:p>
        </p:txBody>
      </p:sp>
      <p:pic>
        <p:nvPicPr>
          <p:cNvPr id="7" name="Picture 6">
            <a:extLst>
              <a:ext uri="{FF2B5EF4-FFF2-40B4-BE49-F238E27FC236}">
                <a16:creationId xmlns:a16="http://schemas.microsoft.com/office/drawing/2014/main" id="{594220EA-E3B1-AD46-BDBA-02E7CE90EC32}"/>
              </a:ext>
            </a:extLst>
          </p:cNvPr>
          <p:cNvPicPr>
            <a:picLocks noChangeAspect="1"/>
          </p:cNvPicPr>
          <p:nvPr userDrawn="1"/>
        </p:nvPicPr>
        <p:blipFill>
          <a:blip r:embed="rId70" cstate="email">
            <a:extLst>
              <a:ext uri="{28A0092B-C50C-407E-A947-70E740481C1C}">
                <a14:useLocalDpi xmlns:a14="http://schemas.microsoft.com/office/drawing/2010/main" val="0"/>
              </a:ext>
            </a:extLst>
          </a:blip>
          <a:stretch>
            <a:fillRect/>
          </a:stretch>
        </p:blipFill>
        <p:spPr>
          <a:xfrm>
            <a:off x="10226588" y="6209930"/>
            <a:ext cx="1669214" cy="667512"/>
          </a:xfrm>
          <a:prstGeom prst="rect">
            <a:avLst/>
          </a:prstGeom>
        </p:spPr>
      </p:pic>
    </p:spTree>
    <p:extLst>
      <p:ext uri="{BB962C8B-B14F-4D97-AF65-F5344CB8AC3E}">
        <p14:creationId xmlns:p14="http://schemas.microsoft.com/office/powerpoint/2010/main" val="42253818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 id="2147483698" r:id="rId37"/>
    <p:sldLayoutId id="2147483699" r:id="rId38"/>
    <p:sldLayoutId id="2147483700" r:id="rId39"/>
    <p:sldLayoutId id="2147483701" r:id="rId40"/>
    <p:sldLayoutId id="2147483702" r:id="rId41"/>
    <p:sldLayoutId id="2147483703" r:id="rId42"/>
    <p:sldLayoutId id="2147483704" r:id="rId43"/>
    <p:sldLayoutId id="2147483705" r:id="rId44"/>
    <p:sldLayoutId id="2147483706" r:id="rId45"/>
    <p:sldLayoutId id="2147483707" r:id="rId46"/>
    <p:sldLayoutId id="2147483708" r:id="rId47"/>
    <p:sldLayoutId id="2147483709" r:id="rId48"/>
    <p:sldLayoutId id="2147483710" r:id="rId49"/>
    <p:sldLayoutId id="2147483711" r:id="rId50"/>
    <p:sldLayoutId id="2147483712" r:id="rId51"/>
    <p:sldLayoutId id="2147483713" r:id="rId52"/>
    <p:sldLayoutId id="2147483714" r:id="rId53"/>
    <p:sldLayoutId id="2147483715" r:id="rId54"/>
    <p:sldLayoutId id="2147483716" r:id="rId55"/>
    <p:sldLayoutId id="2147483717" r:id="rId56"/>
    <p:sldLayoutId id="2147483718" r:id="rId57"/>
    <p:sldLayoutId id="2147483719" r:id="rId58"/>
    <p:sldLayoutId id="2147483720" r:id="rId59"/>
    <p:sldLayoutId id="2147483721" r:id="rId60"/>
    <p:sldLayoutId id="2147483722" r:id="rId61"/>
    <p:sldLayoutId id="2147483723" r:id="rId62"/>
    <p:sldLayoutId id="2147483724" r:id="rId63"/>
    <p:sldLayoutId id="2147483725" r:id="rId64"/>
    <p:sldLayoutId id="2147483726" r:id="rId65"/>
    <p:sldLayoutId id="2147483727" r:id="rId66"/>
    <p:sldLayoutId id="2147483728" r:id="rId67"/>
    <p:sldLayoutId id="2147483729" r:id="rId68"/>
  </p:sldLayoutIdLst>
  <p:hf hdr="0" ftr="0" dt="0"/>
  <p:txStyles>
    <p:titleStyle>
      <a:lvl1pPr algn="ctr" defTabSz="914217" rtl="0" eaLnBrk="1" latinLnBrk="0" hangingPunct="1">
        <a:lnSpc>
          <a:spcPct val="90000"/>
        </a:lnSpc>
        <a:spcBef>
          <a:spcPct val="0"/>
        </a:spcBef>
        <a:buNone/>
        <a:defRPr lang="en-US" sz="3000" b="1" kern="1200" baseline="0">
          <a:solidFill>
            <a:srgbClr val="000000"/>
          </a:solidFill>
          <a:latin typeface="Montserrat" panose="00000500000000000000" pitchFamily="2" charset="0"/>
          <a:ea typeface="+mj-ea"/>
          <a:cs typeface="Montserrat" panose="00000500000000000000" pitchFamily="2" charset="0"/>
        </a:defRPr>
      </a:lvl1pPr>
    </p:titleStyle>
    <p:bodyStyle>
      <a:lvl1pPr marL="0" indent="0" algn="l" defTabSz="914217" rtl="0" eaLnBrk="1" latinLnBrk="0" hangingPunct="1">
        <a:lnSpc>
          <a:spcPct val="90000"/>
        </a:lnSpc>
        <a:spcBef>
          <a:spcPts val="1000"/>
        </a:spcBef>
        <a:buFont typeface="Arial" panose="020B0604020202020204" pitchFamily="34" charset="0"/>
        <a:buNone/>
        <a:defRPr lang="en-US" sz="2400" kern="1200" dirty="0" smtClean="0">
          <a:solidFill>
            <a:srgbClr val="000000"/>
          </a:solidFill>
          <a:effectLst/>
          <a:latin typeface="Lato" panose="020F0502020204030203" pitchFamily="34" charset="0"/>
          <a:ea typeface="+mn-ea"/>
          <a:cs typeface="Lato" panose="020F0502020204030203" pitchFamily="34" charset="0"/>
        </a:defRPr>
      </a:lvl1pPr>
      <a:lvl2pPr marL="457109" indent="0" algn="l" defTabSz="914217" rtl="0" eaLnBrk="1" latinLnBrk="0" hangingPunct="1">
        <a:lnSpc>
          <a:spcPct val="90000"/>
        </a:lnSpc>
        <a:spcBef>
          <a:spcPts val="500"/>
        </a:spcBef>
        <a:buFont typeface="Arial" panose="020B0604020202020204" pitchFamily="34" charset="0"/>
        <a:buNone/>
        <a:defRPr lang="en-US" sz="2000" kern="1200" dirty="0" smtClean="0">
          <a:solidFill>
            <a:srgbClr val="000000"/>
          </a:solidFill>
          <a:effectLst/>
          <a:latin typeface="Lato" panose="020F0502020204030203" pitchFamily="34" charset="0"/>
          <a:ea typeface="+mn-ea"/>
          <a:cs typeface="Lato" panose="020F0502020204030203" pitchFamily="34" charset="0"/>
        </a:defRPr>
      </a:lvl2pPr>
      <a:lvl3pPr marL="914217" indent="0" algn="l" defTabSz="914217" rtl="0" eaLnBrk="1" latinLnBrk="0" hangingPunct="1">
        <a:lnSpc>
          <a:spcPct val="90000"/>
        </a:lnSpc>
        <a:spcBef>
          <a:spcPts val="500"/>
        </a:spcBef>
        <a:buFont typeface="Arial" panose="020B0604020202020204" pitchFamily="34" charset="0"/>
        <a:buNone/>
        <a:defRPr lang="en-US" sz="1800" kern="1200" dirty="0" smtClean="0">
          <a:solidFill>
            <a:srgbClr val="000000"/>
          </a:solidFill>
          <a:effectLst/>
          <a:latin typeface="Lato" panose="020F0502020204030203" pitchFamily="34" charset="0"/>
          <a:ea typeface="+mn-ea"/>
          <a:cs typeface="Lato" panose="020F0502020204030203" pitchFamily="34" charset="0"/>
        </a:defRPr>
      </a:lvl3pPr>
      <a:lvl4pPr marL="1371326" indent="0" algn="l" defTabSz="914217" rtl="0" eaLnBrk="1" latinLnBrk="0" hangingPunct="1">
        <a:lnSpc>
          <a:spcPct val="90000"/>
        </a:lnSpc>
        <a:spcBef>
          <a:spcPts val="500"/>
        </a:spcBef>
        <a:buFont typeface="Arial" panose="020B0604020202020204" pitchFamily="34" charset="0"/>
        <a:buNone/>
        <a:defRPr lang="en-US" sz="1600" kern="1200" dirty="0" smtClean="0">
          <a:solidFill>
            <a:srgbClr val="000000"/>
          </a:solidFill>
          <a:effectLst/>
          <a:latin typeface="Lato" panose="020F0502020204030203" pitchFamily="34" charset="0"/>
          <a:ea typeface="+mn-ea"/>
          <a:cs typeface="Lato" panose="020F0502020204030203" pitchFamily="34" charset="0"/>
        </a:defRPr>
      </a:lvl4pPr>
      <a:lvl5pPr marL="1828434" indent="0" algn="l" defTabSz="914217" rtl="0" eaLnBrk="1" latinLnBrk="0" hangingPunct="1">
        <a:lnSpc>
          <a:spcPct val="90000"/>
        </a:lnSpc>
        <a:spcBef>
          <a:spcPts val="500"/>
        </a:spcBef>
        <a:buFont typeface="Arial" panose="020B0604020202020204" pitchFamily="34" charset="0"/>
        <a:buNone/>
        <a:defRPr lang="en-US" sz="1600" kern="1200" dirty="0">
          <a:solidFill>
            <a:srgbClr val="000000"/>
          </a:solidFill>
          <a:effectLst/>
          <a:latin typeface="Lato" panose="020F0502020204030203" pitchFamily="34" charset="0"/>
          <a:ea typeface="+mn-ea"/>
          <a:cs typeface="Lato" panose="020F0502020204030203" pitchFamily="34" charset="0"/>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182843" tIns="91422" rIns="182843" bIns="91422"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182843" tIns="91422" rIns="182843" bIns="9142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Box 11"/>
          <p:cNvSpPr txBox="1"/>
          <p:nvPr userDrawn="1"/>
        </p:nvSpPr>
        <p:spPr>
          <a:xfrm>
            <a:off x="11341098" y="409328"/>
            <a:ext cx="372181" cy="276981"/>
          </a:xfrm>
          <a:prstGeom prst="rect">
            <a:avLst/>
          </a:prstGeom>
          <a:noFill/>
        </p:spPr>
        <p:txBody>
          <a:bodyPr wrap="none" lIns="91422" tIns="45711" rIns="91422" bIns="45711" rtlCol="0">
            <a:spAutoFit/>
          </a:bodyPr>
          <a:lstStyle/>
          <a:p>
            <a:pPr algn="ctr"/>
            <a:fld id="{260E2A6B-A809-4840-BF14-8648BC0BDF87}" type="slidenum">
              <a:rPr lang="id-ID" sz="1200" b="0" smtClean="0">
                <a:solidFill>
                  <a:schemeClr val="tx1"/>
                </a:solidFill>
                <a:latin typeface="+mj-lt"/>
                <a:cs typeface="Lato Light"/>
              </a:rPr>
              <a:pPr algn="ctr"/>
              <a:t>‹#›</a:t>
            </a:fld>
            <a:endParaRPr lang="id-ID" sz="1200" b="0">
              <a:solidFill>
                <a:schemeClr val="tx1"/>
              </a:solidFill>
              <a:latin typeface="+mj-lt"/>
              <a:cs typeface="Lato Light"/>
            </a:endParaRPr>
          </a:p>
        </p:txBody>
      </p:sp>
      <p:sp>
        <p:nvSpPr>
          <p:cNvPr id="14" name="Oval 13"/>
          <p:cNvSpPr/>
          <p:nvPr userDrawn="1"/>
        </p:nvSpPr>
        <p:spPr>
          <a:xfrm>
            <a:off x="11357277" y="375509"/>
            <a:ext cx="343856" cy="343767"/>
          </a:xfrm>
          <a:prstGeom prst="ellipse">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solidFill>
                <a:schemeClr val="tx1"/>
              </a:solidFill>
              <a:latin typeface="Lato Light"/>
              <a:cs typeface="Lato Light"/>
            </a:endParaRPr>
          </a:p>
        </p:txBody>
      </p:sp>
      <p:sp>
        <p:nvSpPr>
          <p:cNvPr id="4" name="Rectangle 3">
            <a:extLst>
              <a:ext uri="{FF2B5EF4-FFF2-40B4-BE49-F238E27FC236}">
                <a16:creationId xmlns:a16="http://schemas.microsoft.com/office/drawing/2014/main" id="{B3077885-9AB9-5C4C-9E4C-047C4245EA1F}"/>
              </a:ext>
            </a:extLst>
          </p:cNvPr>
          <p:cNvSpPr/>
          <p:nvPr userDrawn="1"/>
        </p:nvSpPr>
        <p:spPr>
          <a:xfrm>
            <a:off x="0" y="6176963"/>
            <a:ext cx="12192000" cy="681037"/>
          </a:xfrm>
          <a:prstGeom prst="rect">
            <a:avLst/>
          </a:prstGeom>
          <a:solidFill>
            <a:srgbClr val="1032B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ysClr val="windowText" lastClr="000000"/>
              </a:solidFill>
            </a:endParaRPr>
          </a:p>
        </p:txBody>
      </p:sp>
      <p:pic>
        <p:nvPicPr>
          <p:cNvPr id="7" name="Picture 6">
            <a:extLst>
              <a:ext uri="{FF2B5EF4-FFF2-40B4-BE49-F238E27FC236}">
                <a16:creationId xmlns:a16="http://schemas.microsoft.com/office/drawing/2014/main" id="{594220EA-E3B1-AD46-BDBA-02E7CE90EC32}"/>
              </a:ext>
            </a:extLst>
          </p:cNvPr>
          <p:cNvPicPr>
            <a:picLocks noChangeAspect="1"/>
          </p:cNvPicPr>
          <p:nvPr userDrawn="1"/>
        </p:nvPicPr>
        <p:blipFill>
          <a:blip r:embed="rId28" cstate="email">
            <a:extLst>
              <a:ext uri="{28A0092B-C50C-407E-A947-70E740481C1C}">
                <a14:useLocalDpi xmlns:a14="http://schemas.microsoft.com/office/drawing/2010/main" val="0"/>
              </a:ext>
            </a:extLst>
          </a:blip>
          <a:stretch>
            <a:fillRect/>
          </a:stretch>
        </p:blipFill>
        <p:spPr>
          <a:xfrm>
            <a:off x="10226588" y="6209930"/>
            <a:ext cx="1669214" cy="667512"/>
          </a:xfrm>
          <a:prstGeom prst="rect">
            <a:avLst/>
          </a:prstGeom>
        </p:spPr>
      </p:pic>
    </p:spTree>
    <p:extLst>
      <p:ext uri="{BB962C8B-B14F-4D97-AF65-F5344CB8AC3E}">
        <p14:creationId xmlns:p14="http://schemas.microsoft.com/office/powerpoint/2010/main" val="2302114105"/>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 id="2147483748" r:id="rId18"/>
    <p:sldLayoutId id="2147483749" r:id="rId19"/>
    <p:sldLayoutId id="2147483750" r:id="rId20"/>
    <p:sldLayoutId id="2147483751" r:id="rId21"/>
    <p:sldLayoutId id="2147483752" r:id="rId22"/>
    <p:sldLayoutId id="2147483753" r:id="rId23"/>
    <p:sldLayoutId id="2147483754" r:id="rId24"/>
    <p:sldLayoutId id="2147483756" r:id="rId25"/>
    <p:sldLayoutId id="2147483757" r:id="rId26"/>
  </p:sldLayoutIdLst>
  <p:hf hdr="0" ftr="0" dt="0"/>
  <p:txStyles>
    <p:titleStyle>
      <a:lvl1pPr algn="l" defTabSz="914217" rtl="0" eaLnBrk="1" latinLnBrk="0" hangingPunct="1">
        <a:lnSpc>
          <a:spcPct val="90000"/>
        </a:lnSpc>
        <a:spcBef>
          <a:spcPct val="0"/>
        </a:spcBef>
        <a:buNone/>
        <a:defRPr lang="en-US" sz="2400" b="1" kern="1200" baseline="0">
          <a:solidFill>
            <a:srgbClr val="000000"/>
          </a:solidFill>
          <a:latin typeface="Montserrat" panose="00000500000000000000" pitchFamily="2" charset="0"/>
          <a:ea typeface="+mj-ea"/>
          <a:cs typeface="Montserrat" panose="00000500000000000000" pitchFamily="2" charset="0"/>
        </a:defRPr>
      </a:lvl1pPr>
    </p:titleStyle>
    <p:bodyStyle>
      <a:lvl1pPr marL="0" indent="0" algn="l" defTabSz="914217" rtl="0" eaLnBrk="1" latinLnBrk="0" hangingPunct="1">
        <a:lnSpc>
          <a:spcPct val="90000"/>
        </a:lnSpc>
        <a:spcBef>
          <a:spcPts val="1000"/>
        </a:spcBef>
        <a:buFont typeface="Arial" panose="020B0604020202020204" pitchFamily="34" charset="0"/>
        <a:buNone/>
        <a:defRPr lang="en-US" sz="2400" kern="1200" dirty="0" smtClean="0">
          <a:solidFill>
            <a:srgbClr val="000000"/>
          </a:solidFill>
          <a:effectLst/>
          <a:latin typeface="Lato Light"/>
          <a:ea typeface="+mn-ea"/>
          <a:cs typeface="Lato Light"/>
        </a:defRPr>
      </a:lvl1pPr>
      <a:lvl2pPr marL="457109" indent="0" algn="l" defTabSz="914217" rtl="0" eaLnBrk="1" latinLnBrk="0" hangingPunct="1">
        <a:lnSpc>
          <a:spcPct val="90000"/>
        </a:lnSpc>
        <a:spcBef>
          <a:spcPts val="500"/>
        </a:spcBef>
        <a:buFont typeface="Arial" panose="020B0604020202020204" pitchFamily="34" charset="0"/>
        <a:buNone/>
        <a:defRPr lang="en-US" sz="2000" kern="1200" dirty="0" smtClean="0">
          <a:solidFill>
            <a:srgbClr val="000000"/>
          </a:solidFill>
          <a:effectLst/>
          <a:latin typeface="Lato Light"/>
          <a:ea typeface="+mn-ea"/>
          <a:cs typeface="Lato Light"/>
        </a:defRPr>
      </a:lvl2pPr>
      <a:lvl3pPr marL="914217" indent="0" algn="l" defTabSz="914217" rtl="0" eaLnBrk="1" latinLnBrk="0" hangingPunct="1">
        <a:lnSpc>
          <a:spcPct val="90000"/>
        </a:lnSpc>
        <a:spcBef>
          <a:spcPts val="500"/>
        </a:spcBef>
        <a:buFont typeface="Arial" panose="020B0604020202020204" pitchFamily="34" charset="0"/>
        <a:buNone/>
        <a:defRPr lang="en-US" sz="1800" kern="1200" dirty="0" smtClean="0">
          <a:solidFill>
            <a:srgbClr val="000000"/>
          </a:solidFill>
          <a:effectLst/>
          <a:latin typeface="Lato Light"/>
          <a:ea typeface="+mn-ea"/>
          <a:cs typeface="Lato Light"/>
        </a:defRPr>
      </a:lvl3pPr>
      <a:lvl4pPr marL="1371326" indent="0" algn="l" defTabSz="914217" rtl="0" eaLnBrk="1" latinLnBrk="0" hangingPunct="1">
        <a:lnSpc>
          <a:spcPct val="90000"/>
        </a:lnSpc>
        <a:spcBef>
          <a:spcPts val="500"/>
        </a:spcBef>
        <a:buFont typeface="Arial" panose="020B0604020202020204" pitchFamily="34" charset="0"/>
        <a:buNone/>
        <a:defRPr lang="en-US" sz="1600" kern="1200" dirty="0" smtClean="0">
          <a:solidFill>
            <a:srgbClr val="000000"/>
          </a:solidFill>
          <a:effectLst/>
          <a:latin typeface="Lato Light"/>
          <a:ea typeface="+mn-ea"/>
          <a:cs typeface="Lato Light"/>
        </a:defRPr>
      </a:lvl4pPr>
      <a:lvl5pPr marL="1828434" indent="0" algn="l" defTabSz="914217" rtl="0" eaLnBrk="1" latinLnBrk="0" hangingPunct="1">
        <a:lnSpc>
          <a:spcPct val="90000"/>
        </a:lnSpc>
        <a:spcBef>
          <a:spcPts val="500"/>
        </a:spcBef>
        <a:buFont typeface="Arial" panose="020B0604020202020204" pitchFamily="34" charset="0"/>
        <a:buNone/>
        <a:defRPr lang="en-US" sz="1600" kern="1200" dirty="0">
          <a:solidFill>
            <a:srgbClr val="000000"/>
          </a:solidFill>
          <a:effectLst/>
          <a:latin typeface="Lato Light"/>
          <a:ea typeface="+mn-ea"/>
          <a:cs typeface="Lato Light"/>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package" Target="../embeddings/Microsoft_Excel_Worksheet1.xlsx"/><Relationship Id="rId1" Type="http://schemas.openxmlformats.org/officeDocument/2006/relationships/slideLayout" Target="../slideLayouts/slideLayout1.xml"/><Relationship Id="rId5" Type="http://schemas.openxmlformats.org/officeDocument/2006/relationships/image" Target="../media/image41.emf"/><Relationship Id="rId4" Type="http://schemas.openxmlformats.org/officeDocument/2006/relationships/package" Target="../embeddings/Microsoft_Excel_Worksheet2.xlsx"/></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package" Target="../embeddings/Microsoft_Excel_Worksheet3.xlsx"/><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mailto:brett.ashor@rehmann.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xml"/><Relationship Id="rId1" Type="http://schemas.openxmlformats.org/officeDocument/2006/relationships/slideLayout" Target="../slideLayouts/slideLayout92.xml"/></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package" Target="../embeddings/Microsoft_Excel_Worksheet.xlsx"/><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A1AA0-366C-124C-B20C-A1A98CFF0ADA}"/>
              </a:ext>
            </a:extLst>
          </p:cNvPr>
          <p:cNvSpPr>
            <a:spLocks noGrp="1"/>
          </p:cNvSpPr>
          <p:nvPr>
            <p:ph type="title"/>
          </p:nvPr>
        </p:nvSpPr>
        <p:spPr>
          <a:xfrm>
            <a:off x="1213876" y="2919059"/>
            <a:ext cx="9764248" cy="1019881"/>
          </a:xfrm>
        </p:spPr>
        <p:txBody>
          <a:bodyPr>
            <a:noAutofit/>
          </a:bodyPr>
          <a:lstStyle/>
          <a:p>
            <a:r>
              <a:rPr lang="en-US" sz="4000"/>
              <a:t>Financial Statements for </a:t>
            </a:r>
            <a:br>
              <a:rPr lang="en-US" sz="4000"/>
            </a:br>
            <a:r>
              <a:rPr lang="en-US" sz="4000"/>
              <a:t>Non-Accountants:</a:t>
            </a:r>
            <a:br>
              <a:rPr lang="en-US" sz="4000"/>
            </a:br>
            <a:r>
              <a:rPr lang="en-US" sz="4000"/>
              <a:t>Demystifying the Metrics </a:t>
            </a:r>
            <a:br>
              <a:rPr lang="en-US" sz="4000"/>
            </a:br>
            <a:r>
              <a:rPr lang="en-US" sz="4000"/>
              <a:t>that Matter</a:t>
            </a:r>
          </a:p>
        </p:txBody>
      </p:sp>
    </p:spTree>
    <p:extLst>
      <p:ext uri="{BB962C8B-B14F-4D97-AF65-F5344CB8AC3E}">
        <p14:creationId xmlns:p14="http://schemas.microsoft.com/office/powerpoint/2010/main" val="376390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39308-E923-7707-6BCD-F582975E5F7D}"/>
            </a:ext>
          </a:extLst>
        </p:cNvPr>
        <p:cNvGrpSpPr/>
        <p:nvPr/>
      </p:nvGrpSpPr>
      <p:grpSpPr>
        <a:xfrm>
          <a:off x="0" y="0"/>
          <a:ext cx="0" cy="0"/>
          <a:chOff x="0" y="0"/>
          <a:chExt cx="0" cy="0"/>
        </a:xfrm>
      </p:grpSpPr>
      <p:sp>
        <p:nvSpPr>
          <p:cNvPr id="38" name="Freeform 58">
            <a:extLst>
              <a:ext uri="{FF2B5EF4-FFF2-40B4-BE49-F238E27FC236}">
                <a16:creationId xmlns:a16="http://schemas.microsoft.com/office/drawing/2014/main" id="{7EFAD7B3-8D71-34A9-F82E-25AB5892F653}"/>
              </a:ext>
            </a:extLst>
          </p:cNvPr>
          <p:cNvSpPr>
            <a:spLocks noEditPoints="1"/>
          </p:cNvSpPr>
          <p:nvPr/>
        </p:nvSpPr>
        <p:spPr bwMode="auto">
          <a:xfrm>
            <a:off x="2302522" y="5050261"/>
            <a:ext cx="239144" cy="239144"/>
          </a:xfrm>
          <a:custGeom>
            <a:avLst/>
            <a:gdLst/>
            <a:ahLst/>
            <a:cxnLst>
              <a:cxn ang="0">
                <a:pos x="51" y="58"/>
              </a:cxn>
              <a:cxn ang="0">
                <a:pos x="7" y="58"/>
              </a:cxn>
              <a:cxn ang="0">
                <a:pos x="3" y="50"/>
              </a:cxn>
              <a:cxn ang="0">
                <a:pos x="22" y="20"/>
              </a:cxn>
              <a:cxn ang="0">
                <a:pos x="22" y="4"/>
              </a:cxn>
              <a:cxn ang="0">
                <a:pos x="19" y="4"/>
              </a:cxn>
              <a:cxn ang="0">
                <a:pos x="17" y="2"/>
              </a:cxn>
              <a:cxn ang="0">
                <a:pos x="19" y="0"/>
              </a:cxn>
              <a:cxn ang="0">
                <a:pos x="39" y="0"/>
              </a:cxn>
              <a:cxn ang="0">
                <a:pos x="41" y="2"/>
              </a:cxn>
              <a:cxn ang="0">
                <a:pos x="39" y="4"/>
              </a:cxn>
              <a:cxn ang="0">
                <a:pos x="36" y="4"/>
              </a:cxn>
              <a:cxn ang="0">
                <a:pos x="36" y="20"/>
              </a:cxn>
              <a:cxn ang="0">
                <a:pos x="55" y="50"/>
              </a:cxn>
              <a:cxn ang="0">
                <a:pos x="51" y="58"/>
              </a:cxn>
              <a:cxn ang="0">
                <a:pos x="16" y="38"/>
              </a:cxn>
              <a:cxn ang="0">
                <a:pos x="43" y="38"/>
              </a:cxn>
              <a:cxn ang="0">
                <a:pos x="32" y="22"/>
              </a:cxn>
              <a:cxn ang="0">
                <a:pos x="31" y="21"/>
              </a:cxn>
              <a:cxn ang="0">
                <a:pos x="31" y="20"/>
              </a:cxn>
              <a:cxn ang="0">
                <a:pos x="31" y="4"/>
              </a:cxn>
              <a:cxn ang="0">
                <a:pos x="27" y="4"/>
              </a:cxn>
              <a:cxn ang="0">
                <a:pos x="27" y="20"/>
              </a:cxn>
              <a:cxn ang="0">
                <a:pos x="27" y="21"/>
              </a:cxn>
              <a:cxn ang="0">
                <a:pos x="26" y="22"/>
              </a:cxn>
              <a:cxn ang="0">
                <a:pos x="16" y="38"/>
              </a:cxn>
            </a:cxnLst>
            <a:rect l="0" t="0" r="r" b="b"/>
            <a:pathLst>
              <a:path w="58" h="58">
                <a:moveTo>
                  <a:pt x="51" y="58"/>
                </a:moveTo>
                <a:cubicBezTo>
                  <a:pt x="7" y="58"/>
                  <a:pt x="7" y="58"/>
                  <a:pt x="7" y="58"/>
                </a:cubicBezTo>
                <a:cubicBezTo>
                  <a:pt x="2" y="58"/>
                  <a:pt x="0" y="54"/>
                  <a:pt x="3" y="50"/>
                </a:cubicBezTo>
                <a:cubicBezTo>
                  <a:pt x="22" y="20"/>
                  <a:pt x="22" y="20"/>
                  <a:pt x="22" y="20"/>
                </a:cubicBezTo>
                <a:cubicBezTo>
                  <a:pt x="22" y="4"/>
                  <a:pt x="22" y="4"/>
                  <a:pt x="22" y="4"/>
                </a:cubicBezTo>
                <a:cubicBezTo>
                  <a:pt x="19" y="4"/>
                  <a:pt x="19" y="4"/>
                  <a:pt x="19" y="4"/>
                </a:cubicBezTo>
                <a:cubicBezTo>
                  <a:pt x="18" y="4"/>
                  <a:pt x="17" y="3"/>
                  <a:pt x="17" y="2"/>
                </a:cubicBezTo>
                <a:cubicBezTo>
                  <a:pt x="17" y="1"/>
                  <a:pt x="18" y="0"/>
                  <a:pt x="19" y="0"/>
                </a:cubicBezTo>
                <a:cubicBezTo>
                  <a:pt x="39" y="0"/>
                  <a:pt x="39" y="0"/>
                  <a:pt x="39" y="0"/>
                </a:cubicBezTo>
                <a:cubicBezTo>
                  <a:pt x="40" y="0"/>
                  <a:pt x="41" y="1"/>
                  <a:pt x="41" y="2"/>
                </a:cubicBezTo>
                <a:cubicBezTo>
                  <a:pt x="41" y="3"/>
                  <a:pt x="40" y="4"/>
                  <a:pt x="39" y="4"/>
                </a:cubicBezTo>
                <a:cubicBezTo>
                  <a:pt x="36" y="4"/>
                  <a:pt x="36" y="4"/>
                  <a:pt x="36" y="4"/>
                </a:cubicBezTo>
                <a:cubicBezTo>
                  <a:pt x="36" y="20"/>
                  <a:pt x="36" y="20"/>
                  <a:pt x="36" y="20"/>
                </a:cubicBezTo>
                <a:cubicBezTo>
                  <a:pt x="55" y="50"/>
                  <a:pt x="55" y="50"/>
                  <a:pt x="55" y="50"/>
                </a:cubicBezTo>
                <a:cubicBezTo>
                  <a:pt x="58" y="54"/>
                  <a:pt x="56" y="58"/>
                  <a:pt x="51" y="58"/>
                </a:cubicBezTo>
                <a:close/>
                <a:moveTo>
                  <a:pt x="16" y="38"/>
                </a:moveTo>
                <a:cubicBezTo>
                  <a:pt x="43" y="38"/>
                  <a:pt x="43" y="38"/>
                  <a:pt x="43" y="38"/>
                </a:cubicBezTo>
                <a:cubicBezTo>
                  <a:pt x="32" y="22"/>
                  <a:pt x="32" y="22"/>
                  <a:pt x="32" y="22"/>
                </a:cubicBezTo>
                <a:cubicBezTo>
                  <a:pt x="31" y="21"/>
                  <a:pt x="31" y="21"/>
                  <a:pt x="31" y="21"/>
                </a:cubicBezTo>
                <a:cubicBezTo>
                  <a:pt x="31" y="20"/>
                  <a:pt x="31" y="20"/>
                  <a:pt x="31" y="20"/>
                </a:cubicBezTo>
                <a:cubicBezTo>
                  <a:pt x="31" y="4"/>
                  <a:pt x="31" y="4"/>
                  <a:pt x="31" y="4"/>
                </a:cubicBezTo>
                <a:cubicBezTo>
                  <a:pt x="27" y="4"/>
                  <a:pt x="27" y="4"/>
                  <a:pt x="27" y="4"/>
                </a:cubicBezTo>
                <a:cubicBezTo>
                  <a:pt x="27" y="20"/>
                  <a:pt x="27" y="20"/>
                  <a:pt x="27" y="20"/>
                </a:cubicBezTo>
                <a:cubicBezTo>
                  <a:pt x="27" y="21"/>
                  <a:pt x="27" y="21"/>
                  <a:pt x="27" y="21"/>
                </a:cubicBezTo>
                <a:cubicBezTo>
                  <a:pt x="26" y="22"/>
                  <a:pt x="26" y="22"/>
                  <a:pt x="26" y="22"/>
                </a:cubicBezTo>
                <a:lnTo>
                  <a:pt x="16" y="38"/>
                </a:lnTo>
                <a:close/>
              </a:path>
            </a:pathLst>
          </a:custGeom>
          <a:solidFill>
            <a:schemeClr val="bg1"/>
          </a:solidFill>
          <a:ln w="9525">
            <a:noFill/>
            <a:round/>
            <a:headEnd/>
            <a:tailEnd/>
          </a:ln>
        </p:spPr>
        <p:txBody>
          <a:bodyPr vert="horz" wrap="square" lIns="45720" tIns="22860" rIns="45720" bIns="22860" numCol="1" anchor="t" anchorCtr="0" compatLnSpc="1">
            <a:prstTxWarp prst="textNoShape">
              <a:avLst/>
            </a:prstTxWarp>
          </a:bodyPr>
          <a:lstStyle/>
          <a:p>
            <a:pPr defTabSz="914217"/>
            <a:endParaRPr lang="en-US">
              <a:solidFill>
                <a:srgbClr val="000000"/>
              </a:solidFill>
              <a:latin typeface="Century Gothic" panose="020F0302020204030204"/>
            </a:endParaRPr>
          </a:p>
        </p:txBody>
      </p:sp>
      <p:sp>
        <p:nvSpPr>
          <p:cNvPr id="2" name="TextBox 1">
            <a:extLst>
              <a:ext uri="{FF2B5EF4-FFF2-40B4-BE49-F238E27FC236}">
                <a16:creationId xmlns:a16="http://schemas.microsoft.com/office/drawing/2014/main" id="{9BA35408-4D43-0C0A-04AA-3DBBDE18C3B6}"/>
              </a:ext>
            </a:extLst>
          </p:cNvPr>
          <p:cNvSpPr txBox="1"/>
          <p:nvPr/>
        </p:nvSpPr>
        <p:spPr>
          <a:xfrm>
            <a:off x="2808902" y="370919"/>
            <a:ext cx="6571030" cy="424732"/>
          </a:xfrm>
          <a:prstGeom prst="rect">
            <a:avLst/>
          </a:prstGeom>
          <a:noFill/>
        </p:spPr>
        <p:txBody>
          <a:bodyPr wrap="none" rtlCol="0">
            <a:spAutoFit/>
          </a:bodyPr>
          <a:lstStyle/>
          <a:p>
            <a:pPr algn="ctr" defTabSz="914217">
              <a:lnSpc>
                <a:spcPct val="90000"/>
              </a:lnSpc>
            </a:pPr>
            <a:r>
              <a:rPr lang="en-US" sz="2400" b="1">
                <a:solidFill>
                  <a:srgbClr val="CAC9D0">
                    <a:lumMod val="10000"/>
                  </a:srgbClr>
                </a:solidFill>
                <a:latin typeface="Montserrat" pitchFamily="2" charset="77"/>
                <a:ea typeface="Glypha 55 Roman" charset="0"/>
                <a:cs typeface="Glypha 55 Roman" charset="0"/>
              </a:rPr>
              <a:t>Gross Margin and Contribution Margin</a:t>
            </a:r>
          </a:p>
        </p:txBody>
      </p:sp>
      <p:graphicFrame>
        <p:nvGraphicFramePr>
          <p:cNvPr id="3" name="Object 2">
            <a:extLst>
              <a:ext uri="{FF2B5EF4-FFF2-40B4-BE49-F238E27FC236}">
                <a16:creationId xmlns:a16="http://schemas.microsoft.com/office/drawing/2014/main" id="{85997B6A-BD18-802C-754C-5BD469CA90DE}"/>
              </a:ext>
            </a:extLst>
          </p:cNvPr>
          <p:cNvGraphicFramePr>
            <a:graphicFrameLocks noChangeAspect="1"/>
          </p:cNvGraphicFramePr>
          <p:nvPr>
            <p:extLst>
              <p:ext uri="{D42A27DB-BD31-4B8C-83A1-F6EECF244321}">
                <p14:modId xmlns:p14="http://schemas.microsoft.com/office/powerpoint/2010/main" val="3918273548"/>
              </p:ext>
            </p:extLst>
          </p:nvPr>
        </p:nvGraphicFramePr>
        <p:xfrm>
          <a:off x="943877" y="1094774"/>
          <a:ext cx="4410428" cy="2451573"/>
        </p:xfrm>
        <a:graphic>
          <a:graphicData uri="http://schemas.openxmlformats.org/presentationml/2006/ole">
            <mc:AlternateContent xmlns:mc="http://schemas.openxmlformats.org/markup-compatibility/2006">
              <mc:Choice xmlns:v="urn:schemas-microsoft-com:vml" Requires="v">
                <p:oleObj name="Worksheet" r:id="rId2" imgW="3495857" imgH="1943100" progId="Excel.Sheet.12">
                  <p:embed/>
                </p:oleObj>
              </mc:Choice>
              <mc:Fallback>
                <p:oleObj name="Worksheet" r:id="rId2" imgW="3495857" imgH="1943100" progId="Excel.Sheet.12">
                  <p:embed/>
                  <p:pic>
                    <p:nvPicPr>
                      <p:cNvPr id="3" name="Object 2">
                        <a:extLst>
                          <a:ext uri="{FF2B5EF4-FFF2-40B4-BE49-F238E27FC236}">
                            <a16:creationId xmlns:a16="http://schemas.microsoft.com/office/drawing/2014/main" id="{85997B6A-BD18-802C-754C-5BD469CA90DE}"/>
                          </a:ext>
                        </a:extLst>
                      </p:cNvPr>
                      <p:cNvPicPr/>
                      <p:nvPr/>
                    </p:nvPicPr>
                    <p:blipFill>
                      <a:blip r:embed="rId3"/>
                      <a:stretch>
                        <a:fillRect/>
                      </a:stretch>
                    </p:blipFill>
                    <p:spPr>
                      <a:xfrm>
                        <a:off x="943877" y="1094774"/>
                        <a:ext cx="4410428" cy="2451573"/>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6B520D9A-C339-2960-FDF8-47A8DA641762}"/>
              </a:ext>
            </a:extLst>
          </p:cNvPr>
          <p:cNvGraphicFramePr>
            <a:graphicFrameLocks noChangeAspect="1"/>
          </p:cNvGraphicFramePr>
          <p:nvPr>
            <p:extLst>
              <p:ext uri="{D42A27DB-BD31-4B8C-83A1-F6EECF244321}">
                <p14:modId xmlns:p14="http://schemas.microsoft.com/office/powerpoint/2010/main" val="4027641337"/>
              </p:ext>
            </p:extLst>
          </p:nvPr>
        </p:nvGraphicFramePr>
        <p:xfrm>
          <a:off x="943877" y="3845470"/>
          <a:ext cx="4410428" cy="2199205"/>
        </p:xfrm>
        <a:graphic>
          <a:graphicData uri="http://schemas.openxmlformats.org/presentationml/2006/ole">
            <mc:AlternateContent xmlns:mc="http://schemas.openxmlformats.org/markup-compatibility/2006">
              <mc:Choice xmlns:v="urn:schemas-microsoft-com:vml" Requires="v">
                <p:oleObj name="Worksheet" r:id="rId4" imgW="3495857" imgH="1743075" progId="Excel.Sheet.12">
                  <p:embed/>
                </p:oleObj>
              </mc:Choice>
              <mc:Fallback>
                <p:oleObj name="Worksheet" r:id="rId4" imgW="3495857" imgH="1743075" progId="Excel.Sheet.12">
                  <p:embed/>
                  <p:pic>
                    <p:nvPicPr>
                      <p:cNvPr id="4" name="Object 3">
                        <a:extLst>
                          <a:ext uri="{FF2B5EF4-FFF2-40B4-BE49-F238E27FC236}">
                            <a16:creationId xmlns:a16="http://schemas.microsoft.com/office/drawing/2014/main" id="{6B520D9A-C339-2960-FDF8-47A8DA641762}"/>
                          </a:ext>
                        </a:extLst>
                      </p:cNvPr>
                      <p:cNvPicPr/>
                      <p:nvPr/>
                    </p:nvPicPr>
                    <p:blipFill>
                      <a:blip r:embed="rId5"/>
                      <a:stretch>
                        <a:fillRect/>
                      </a:stretch>
                    </p:blipFill>
                    <p:spPr>
                      <a:xfrm>
                        <a:off x="943877" y="3845470"/>
                        <a:ext cx="4410428" cy="2199205"/>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DC383B73-2F87-FBC2-C55A-395ACA16097B}"/>
              </a:ext>
            </a:extLst>
          </p:cNvPr>
          <p:cNvSpPr txBox="1"/>
          <p:nvPr/>
        </p:nvSpPr>
        <p:spPr>
          <a:xfrm>
            <a:off x="5860643" y="1735785"/>
            <a:ext cx="5219700" cy="1169551"/>
          </a:xfrm>
          <a:prstGeom prst="rect">
            <a:avLst/>
          </a:prstGeom>
          <a:noFill/>
        </p:spPr>
        <p:txBody>
          <a:bodyPr wrap="square" rtlCol="0">
            <a:spAutoFit/>
          </a:bodyPr>
          <a:lstStyle/>
          <a:p>
            <a:pPr marL="285750" indent="-285750">
              <a:buFont typeface="Arial" panose="020B0604020202020204" pitchFamily="34" charset="0"/>
              <a:buChar char="•"/>
            </a:pPr>
            <a:r>
              <a:rPr lang="en-US" sz="1400">
                <a:latin typeface="Lato" panose="020F0502020204030203" pitchFamily="34" charset="0"/>
              </a:rPr>
              <a:t>Gross Profit = Net Revenues – Total Cost of Product Sold</a:t>
            </a:r>
          </a:p>
          <a:p>
            <a:pPr marL="285750" indent="-285750">
              <a:buFont typeface="Arial" panose="020B0604020202020204" pitchFamily="34" charset="0"/>
              <a:buChar char="•"/>
            </a:pPr>
            <a:r>
              <a:rPr lang="en-US" sz="1400">
                <a:latin typeface="Lato" panose="020F0502020204030203" pitchFamily="34" charset="0"/>
              </a:rPr>
              <a:t>Traditional high level income statement structure</a:t>
            </a:r>
          </a:p>
          <a:p>
            <a:pPr marL="285750" indent="-285750">
              <a:buFont typeface="Arial" panose="020B0604020202020204" pitchFamily="34" charset="0"/>
              <a:buChar char="•"/>
            </a:pPr>
            <a:r>
              <a:rPr lang="en-US" sz="1400">
                <a:latin typeface="Lato" panose="020F0502020204030203" pitchFamily="34" charset="0"/>
              </a:rPr>
              <a:t>Includes variable production costs that tend to be more semifixed or fixed, so volume levels have a direct impact on gross profit amounts and percentages</a:t>
            </a:r>
          </a:p>
        </p:txBody>
      </p:sp>
      <p:sp>
        <p:nvSpPr>
          <p:cNvPr id="6" name="TextBox 5">
            <a:extLst>
              <a:ext uri="{FF2B5EF4-FFF2-40B4-BE49-F238E27FC236}">
                <a16:creationId xmlns:a16="http://schemas.microsoft.com/office/drawing/2014/main" id="{49EA94EF-CE93-C38D-71D7-60C867C8D33D}"/>
              </a:ext>
            </a:extLst>
          </p:cNvPr>
          <p:cNvSpPr txBox="1"/>
          <p:nvPr/>
        </p:nvSpPr>
        <p:spPr>
          <a:xfrm>
            <a:off x="6028423" y="4144853"/>
            <a:ext cx="5219700" cy="1600438"/>
          </a:xfrm>
          <a:prstGeom prst="rect">
            <a:avLst/>
          </a:prstGeom>
          <a:noFill/>
        </p:spPr>
        <p:txBody>
          <a:bodyPr wrap="square" rtlCol="0">
            <a:spAutoFit/>
          </a:bodyPr>
          <a:lstStyle/>
          <a:p>
            <a:pPr marL="285750" indent="-285750">
              <a:buFont typeface="Arial" panose="020B0604020202020204" pitchFamily="34" charset="0"/>
              <a:buChar char="•"/>
            </a:pPr>
            <a:r>
              <a:rPr lang="en-US" sz="1400">
                <a:latin typeface="Lato" panose="020F0502020204030203" pitchFamily="34" charset="0"/>
              </a:rPr>
              <a:t>Contribution Margin = Net Revenue – Material Costs and Variable Costs of Production</a:t>
            </a:r>
          </a:p>
          <a:p>
            <a:pPr marL="285750" indent="-285750">
              <a:buFont typeface="Arial" panose="020B0604020202020204" pitchFamily="34" charset="0"/>
              <a:buChar char="•"/>
            </a:pPr>
            <a:r>
              <a:rPr lang="en-US" sz="1400">
                <a:latin typeface="Lato" panose="020F0502020204030203" pitchFamily="34" charset="0"/>
              </a:rPr>
              <a:t>Contribution Margin levels and targets better align with understanding break even points</a:t>
            </a:r>
          </a:p>
          <a:p>
            <a:pPr marL="285750" indent="-285750">
              <a:buFont typeface="Arial" panose="020B0604020202020204" pitchFamily="34" charset="0"/>
              <a:buChar char="•"/>
            </a:pPr>
            <a:r>
              <a:rPr lang="en-US" sz="1400">
                <a:latin typeface="Lato" panose="020F0502020204030203" pitchFamily="34" charset="0"/>
              </a:rPr>
              <a:t>Contribution Margin isn’t impacted by volume, only by product mix, clearly outlines how much money is left to cover overhead and create profitability</a:t>
            </a:r>
          </a:p>
        </p:txBody>
      </p:sp>
    </p:spTree>
    <p:extLst>
      <p:ext uri="{BB962C8B-B14F-4D97-AF65-F5344CB8AC3E}">
        <p14:creationId xmlns:p14="http://schemas.microsoft.com/office/powerpoint/2010/main" val="24204552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0BFCF-3503-810C-F4D3-47CAB9349FD3}"/>
            </a:ext>
          </a:extLst>
        </p:cNvPr>
        <p:cNvGrpSpPr/>
        <p:nvPr/>
      </p:nvGrpSpPr>
      <p:grpSpPr>
        <a:xfrm>
          <a:off x="0" y="0"/>
          <a:ext cx="0" cy="0"/>
          <a:chOff x="0" y="0"/>
          <a:chExt cx="0" cy="0"/>
        </a:xfrm>
      </p:grpSpPr>
      <p:sp>
        <p:nvSpPr>
          <p:cNvPr id="38" name="Freeform 58">
            <a:extLst>
              <a:ext uri="{FF2B5EF4-FFF2-40B4-BE49-F238E27FC236}">
                <a16:creationId xmlns:a16="http://schemas.microsoft.com/office/drawing/2014/main" id="{19AEEDF4-7F64-2A68-D207-773E10A5E029}"/>
              </a:ext>
            </a:extLst>
          </p:cNvPr>
          <p:cNvSpPr>
            <a:spLocks noEditPoints="1"/>
          </p:cNvSpPr>
          <p:nvPr/>
        </p:nvSpPr>
        <p:spPr bwMode="auto">
          <a:xfrm>
            <a:off x="2302522" y="5050261"/>
            <a:ext cx="239144" cy="239144"/>
          </a:xfrm>
          <a:custGeom>
            <a:avLst/>
            <a:gdLst/>
            <a:ahLst/>
            <a:cxnLst>
              <a:cxn ang="0">
                <a:pos x="51" y="58"/>
              </a:cxn>
              <a:cxn ang="0">
                <a:pos x="7" y="58"/>
              </a:cxn>
              <a:cxn ang="0">
                <a:pos x="3" y="50"/>
              </a:cxn>
              <a:cxn ang="0">
                <a:pos x="22" y="20"/>
              </a:cxn>
              <a:cxn ang="0">
                <a:pos x="22" y="4"/>
              </a:cxn>
              <a:cxn ang="0">
                <a:pos x="19" y="4"/>
              </a:cxn>
              <a:cxn ang="0">
                <a:pos x="17" y="2"/>
              </a:cxn>
              <a:cxn ang="0">
                <a:pos x="19" y="0"/>
              </a:cxn>
              <a:cxn ang="0">
                <a:pos x="39" y="0"/>
              </a:cxn>
              <a:cxn ang="0">
                <a:pos x="41" y="2"/>
              </a:cxn>
              <a:cxn ang="0">
                <a:pos x="39" y="4"/>
              </a:cxn>
              <a:cxn ang="0">
                <a:pos x="36" y="4"/>
              </a:cxn>
              <a:cxn ang="0">
                <a:pos x="36" y="20"/>
              </a:cxn>
              <a:cxn ang="0">
                <a:pos x="55" y="50"/>
              </a:cxn>
              <a:cxn ang="0">
                <a:pos x="51" y="58"/>
              </a:cxn>
              <a:cxn ang="0">
                <a:pos x="16" y="38"/>
              </a:cxn>
              <a:cxn ang="0">
                <a:pos x="43" y="38"/>
              </a:cxn>
              <a:cxn ang="0">
                <a:pos x="32" y="22"/>
              </a:cxn>
              <a:cxn ang="0">
                <a:pos x="31" y="21"/>
              </a:cxn>
              <a:cxn ang="0">
                <a:pos x="31" y="20"/>
              </a:cxn>
              <a:cxn ang="0">
                <a:pos x="31" y="4"/>
              </a:cxn>
              <a:cxn ang="0">
                <a:pos x="27" y="4"/>
              </a:cxn>
              <a:cxn ang="0">
                <a:pos x="27" y="20"/>
              </a:cxn>
              <a:cxn ang="0">
                <a:pos x="27" y="21"/>
              </a:cxn>
              <a:cxn ang="0">
                <a:pos x="26" y="22"/>
              </a:cxn>
              <a:cxn ang="0">
                <a:pos x="16" y="38"/>
              </a:cxn>
            </a:cxnLst>
            <a:rect l="0" t="0" r="r" b="b"/>
            <a:pathLst>
              <a:path w="58" h="58">
                <a:moveTo>
                  <a:pt x="51" y="58"/>
                </a:moveTo>
                <a:cubicBezTo>
                  <a:pt x="7" y="58"/>
                  <a:pt x="7" y="58"/>
                  <a:pt x="7" y="58"/>
                </a:cubicBezTo>
                <a:cubicBezTo>
                  <a:pt x="2" y="58"/>
                  <a:pt x="0" y="54"/>
                  <a:pt x="3" y="50"/>
                </a:cubicBezTo>
                <a:cubicBezTo>
                  <a:pt x="22" y="20"/>
                  <a:pt x="22" y="20"/>
                  <a:pt x="22" y="20"/>
                </a:cubicBezTo>
                <a:cubicBezTo>
                  <a:pt x="22" y="4"/>
                  <a:pt x="22" y="4"/>
                  <a:pt x="22" y="4"/>
                </a:cubicBezTo>
                <a:cubicBezTo>
                  <a:pt x="19" y="4"/>
                  <a:pt x="19" y="4"/>
                  <a:pt x="19" y="4"/>
                </a:cubicBezTo>
                <a:cubicBezTo>
                  <a:pt x="18" y="4"/>
                  <a:pt x="17" y="3"/>
                  <a:pt x="17" y="2"/>
                </a:cubicBezTo>
                <a:cubicBezTo>
                  <a:pt x="17" y="1"/>
                  <a:pt x="18" y="0"/>
                  <a:pt x="19" y="0"/>
                </a:cubicBezTo>
                <a:cubicBezTo>
                  <a:pt x="39" y="0"/>
                  <a:pt x="39" y="0"/>
                  <a:pt x="39" y="0"/>
                </a:cubicBezTo>
                <a:cubicBezTo>
                  <a:pt x="40" y="0"/>
                  <a:pt x="41" y="1"/>
                  <a:pt x="41" y="2"/>
                </a:cubicBezTo>
                <a:cubicBezTo>
                  <a:pt x="41" y="3"/>
                  <a:pt x="40" y="4"/>
                  <a:pt x="39" y="4"/>
                </a:cubicBezTo>
                <a:cubicBezTo>
                  <a:pt x="36" y="4"/>
                  <a:pt x="36" y="4"/>
                  <a:pt x="36" y="4"/>
                </a:cubicBezTo>
                <a:cubicBezTo>
                  <a:pt x="36" y="20"/>
                  <a:pt x="36" y="20"/>
                  <a:pt x="36" y="20"/>
                </a:cubicBezTo>
                <a:cubicBezTo>
                  <a:pt x="55" y="50"/>
                  <a:pt x="55" y="50"/>
                  <a:pt x="55" y="50"/>
                </a:cubicBezTo>
                <a:cubicBezTo>
                  <a:pt x="58" y="54"/>
                  <a:pt x="56" y="58"/>
                  <a:pt x="51" y="58"/>
                </a:cubicBezTo>
                <a:close/>
                <a:moveTo>
                  <a:pt x="16" y="38"/>
                </a:moveTo>
                <a:cubicBezTo>
                  <a:pt x="43" y="38"/>
                  <a:pt x="43" y="38"/>
                  <a:pt x="43" y="38"/>
                </a:cubicBezTo>
                <a:cubicBezTo>
                  <a:pt x="32" y="22"/>
                  <a:pt x="32" y="22"/>
                  <a:pt x="32" y="22"/>
                </a:cubicBezTo>
                <a:cubicBezTo>
                  <a:pt x="31" y="21"/>
                  <a:pt x="31" y="21"/>
                  <a:pt x="31" y="21"/>
                </a:cubicBezTo>
                <a:cubicBezTo>
                  <a:pt x="31" y="20"/>
                  <a:pt x="31" y="20"/>
                  <a:pt x="31" y="20"/>
                </a:cubicBezTo>
                <a:cubicBezTo>
                  <a:pt x="31" y="4"/>
                  <a:pt x="31" y="4"/>
                  <a:pt x="31" y="4"/>
                </a:cubicBezTo>
                <a:cubicBezTo>
                  <a:pt x="27" y="4"/>
                  <a:pt x="27" y="4"/>
                  <a:pt x="27" y="4"/>
                </a:cubicBezTo>
                <a:cubicBezTo>
                  <a:pt x="27" y="20"/>
                  <a:pt x="27" y="20"/>
                  <a:pt x="27" y="20"/>
                </a:cubicBezTo>
                <a:cubicBezTo>
                  <a:pt x="27" y="21"/>
                  <a:pt x="27" y="21"/>
                  <a:pt x="27" y="21"/>
                </a:cubicBezTo>
                <a:cubicBezTo>
                  <a:pt x="26" y="22"/>
                  <a:pt x="26" y="22"/>
                  <a:pt x="26" y="22"/>
                </a:cubicBezTo>
                <a:lnTo>
                  <a:pt x="16" y="38"/>
                </a:lnTo>
                <a:close/>
              </a:path>
            </a:pathLst>
          </a:custGeom>
          <a:solidFill>
            <a:schemeClr val="bg1"/>
          </a:solidFill>
          <a:ln w="9525">
            <a:noFill/>
            <a:round/>
            <a:headEnd/>
            <a:tailEnd/>
          </a:ln>
        </p:spPr>
        <p:txBody>
          <a:bodyPr vert="horz" wrap="square" lIns="45720" tIns="22860" rIns="45720" bIns="22860" numCol="1" anchor="t" anchorCtr="0" compatLnSpc="1">
            <a:prstTxWarp prst="textNoShape">
              <a:avLst/>
            </a:prstTxWarp>
          </a:bodyPr>
          <a:lstStyle/>
          <a:p>
            <a:pPr defTabSz="914217"/>
            <a:endParaRPr lang="en-US">
              <a:solidFill>
                <a:srgbClr val="000000"/>
              </a:solidFill>
              <a:latin typeface="Century Gothic" panose="020F0302020204030204"/>
            </a:endParaRPr>
          </a:p>
        </p:txBody>
      </p:sp>
      <p:sp>
        <p:nvSpPr>
          <p:cNvPr id="2" name="TextBox 1">
            <a:extLst>
              <a:ext uri="{FF2B5EF4-FFF2-40B4-BE49-F238E27FC236}">
                <a16:creationId xmlns:a16="http://schemas.microsoft.com/office/drawing/2014/main" id="{8292EA8B-297A-D2B0-500D-3764BA1E732F}"/>
              </a:ext>
            </a:extLst>
          </p:cNvPr>
          <p:cNvSpPr txBox="1"/>
          <p:nvPr/>
        </p:nvSpPr>
        <p:spPr>
          <a:xfrm>
            <a:off x="838201" y="365130"/>
            <a:ext cx="10515600" cy="540958"/>
          </a:xfrm>
          <a:prstGeom prst="rect">
            <a:avLst/>
          </a:prstGeom>
        </p:spPr>
        <p:txBody>
          <a:bodyPr vert="horz" lIns="182843" tIns="91422" rIns="182843" bIns="91422" rtlCol="0" anchor="ctr">
            <a:normAutofit/>
          </a:bodyPr>
          <a:lstStyle/>
          <a:p>
            <a:pPr algn="ctr" defTabSz="914217">
              <a:lnSpc>
                <a:spcPct val="90000"/>
              </a:lnSpc>
              <a:spcBef>
                <a:spcPct val="0"/>
              </a:spcBef>
              <a:spcAft>
                <a:spcPts val="600"/>
              </a:spcAft>
            </a:pPr>
            <a:r>
              <a:rPr lang="en-US" sz="2400" b="1" kern="1200" baseline="0">
                <a:solidFill>
                  <a:srgbClr val="000000"/>
                </a:solidFill>
                <a:latin typeface="Montserrat"/>
                <a:ea typeface="+mj-ea"/>
                <a:cs typeface="Montserrat" panose="00000500000000000000" pitchFamily="2" charset="0"/>
              </a:rPr>
              <a:t>Balance </a:t>
            </a:r>
            <a:r>
              <a:rPr lang="en-US" sz="2400" b="1">
                <a:solidFill>
                  <a:srgbClr val="000000"/>
                </a:solidFill>
                <a:latin typeface="Montserrat"/>
                <a:ea typeface="+mj-ea"/>
                <a:cs typeface="Montserrat" panose="00000500000000000000" pitchFamily="2" charset="0"/>
              </a:rPr>
              <a:t>Sheet Explained</a:t>
            </a:r>
            <a:endParaRPr lang="en-US" sz="2400" b="1" kern="1200" baseline="0">
              <a:solidFill>
                <a:srgbClr val="000000"/>
              </a:solidFill>
              <a:latin typeface="Montserrat" panose="00000500000000000000" pitchFamily="2" charset="0"/>
              <a:ea typeface="+mj-ea"/>
              <a:cs typeface="Montserrat" panose="00000500000000000000" pitchFamily="2" charset="0"/>
            </a:endParaRPr>
          </a:p>
        </p:txBody>
      </p:sp>
      <p:sp>
        <p:nvSpPr>
          <p:cNvPr id="3" name="Content Placeholder 2">
            <a:extLst>
              <a:ext uri="{FF2B5EF4-FFF2-40B4-BE49-F238E27FC236}">
                <a16:creationId xmlns:a16="http://schemas.microsoft.com/office/drawing/2014/main" id="{A9F3D4F0-9538-7794-FC1F-D40A38E12312}"/>
              </a:ext>
            </a:extLst>
          </p:cNvPr>
          <p:cNvSpPr txBox="1">
            <a:spLocks/>
          </p:cNvSpPr>
          <p:nvPr/>
        </p:nvSpPr>
        <p:spPr>
          <a:xfrm>
            <a:off x="838201" y="1180408"/>
            <a:ext cx="5115263" cy="3898669"/>
          </a:xfrm>
          <a:prstGeom prst="rect">
            <a:avLst/>
          </a:prstGeom>
        </p:spPr>
        <p:txBody>
          <a:bodyPr vert="horz" lIns="182843" tIns="91422" rIns="182843" bIns="91422" rtlCol="0">
            <a:normAutofit/>
          </a:bodyPr>
          <a:lstStyle>
            <a:lvl1pPr marL="0" indent="0" algn="l" defTabSz="914217" rtl="0" eaLnBrk="1" latinLnBrk="0" hangingPunct="1">
              <a:lnSpc>
                <a:spcPct val="90000"/>
              </a:lnSpc>
              <a:spcBef>
                <a:spcPts val="1000"/>
              </a:spcBef>
              <a:buFont typeface="Arial" panose="020B0604020202020204" pitchFamily="34" charset="0"/>
              <a:buNone/>
              <a:defRPr lang="en-US" sz="2400" kern="1200" dirty="0" smtClean="0">
                <a:solidFill>
                  <a:srgbClr val="000000"/>
                </a:solidFill>
                <a:effectLst/>
                <a:latin typeface="Lato" panose="020F0502020204030203" pitchFamily="34" charset="0"/>
                <a:ea typeface="+mn-ea"/>
                <a:cs typeface="Lato" panose="020F0502020204030203" pitchFamily="34" charset="0"/>
              </a:defRPr>
            </a:lvl1pPr>
            <a:lvl2pPr marL="457109" indent="0" algn="l" defTabSz="914217" rtl="0" eaLnBrk="1" latinLnBrk="0" hangingPunct="1">
              <a:lnSpc>
                <a:spcPct val="90000"/>
              </a:lnSpc>
              <a:spcBef>
                <a:spcPts val="500"/>
              </a:spcBef>
              <a:buFont typeface="Arial" panose="020B0604020202020204" pitchFamily="34" charset="0"/>
              <a:buNone/>
              <a:defRPr lang="en-US" sz="2000" kern="1200" dirty="0" smtClean="0">
                <a:solidFill>
                  <a:srgbClr val="000000"/>
                </a:solidFill>
                <a:effectLst/>
                <a:latin typeface="Lato" panose="020F0502020204030203" pitchFamily="34" charset="0"/>
                <a:ea typeface="+mn-ea"/>
                <a:cs typeface="Lato" panose="020F0502020204030203" pitchFamily="34" charset="0"/>
              </a:defRPr>
            </a:lvl2pPr>
            <a:lvl3pPr marL="914217" indent="0" algn="l" defTabSz="914217" rtl="0" eaLnBrk="1" latinLnBrk="0" hangingPunct="1">
              <a:lnSpc>
                <a:spcPct val="90000"/>
              </a:lnSpc>
              <a:spcBef>
                <a:spcPts val="500"/>
              </a:spcBef>
              <a:buFont typeface="Arial" panose="020B0604020202020204" pitchFamily="34" charset="0"/>
              <a:buNone/>
              <a:defRPr lang="en-US" sz="1800" kern="1200" dirty="0" smtClean="0">
                <a:solidFill>
                  <a:srgbClr val="000000"/>
                </a:solidFill>
                <a:effectLst/>
                <a:latin typeface="Lato" panose="020F0502020204030203" pitchFamily="34" charset="0"/>
                <a:ea typeface="+mn-ea"/>
                <a:cs typeface="Lato" panose="020F0502020204030203" pitchFamily="34" charset="0"/>
              </a:defRPr>
            </a:lvl3pPr>
            <a:lvl4pPr marL="1371326" indent="0" algn="l" defTabSz="914217" rtl="0" eaLnBrk="1" latinLnBrk="0" hangingPunct="1">
              <a:lnSpc>
                <a:spcPct val="90000"/>
              </a:lnSpc>
              <a:spcBef>
                <a:spcPts val="500"/>
              </a:spcBef>
              <a:buFont typeface="Arial" panose="020B0604020202020204" pitchFamily="34" charset="0"/>
              <a:buNone/>
              <a:defRPr lang="en-US" sz="1600" kern="1200" dirty="0" smtClean="0">
                <a:solidFill>
                  <a:srgbClr val="000000"/>
                </a:solidFill>
                <a:effectLst/>
                <a:latin typeface="Lato" panose="020F0502020204030203" pitchFamily="34" charset="0"/>
                <a:ea typeface="+mn-ea"/>
                <a:cs typeface="Lato" panose="020F0502020204030203" pitchFamily="34" charset="0"/>
              </a:defRPr>
            </a:lvl4pPr>
            <a:lvl5pPr marL="1828434" indent="0" algn="l" defTabSz="914217" rtl="0" eaLnBrk="1" latinLnBrk="0" hangingPunct="1">
              <a:lnSpc>
                <a:spcPct val="90000"/>
              </a:lnSpc>
              <a:spcBef>
                <a:spcPts val="500"/>
              </a:spcBef>
              <a:buFont typeface="Arial" panose="020B0604020202020204" pitchFamily="34" charset="0"/>
              <a:buNone/>
              <a:defRPr lang="en-US" sz="1600" kern="1200" dirty="0">
                <a:solidFill>
                  <a:srgbClr val="000000"/>
                </a:solidFill>
                <a:effectLst/>
                <a:latin typeface="Lato" panose="020F0502020204030203" pitchFamily="34" charset="0"/>
                <a:ea typeface="+mn-ea"/>
                <a:cs typeface="Lato" panose="020F0502020204030203" pitchFamily="34" charset="0"/>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500"/>
          </a:p>
        </p:txBody>
      </p:sp>
      <p:sp>
        <p:nvSpPr>
          <p:cNvPr id="4" name="Rectangle 3">
            <a:extLst>
              <a:ext uri="{FF2B5EF4-FFF2-40B4-BE49-F238E27FC236}">
                <a16:creationId xmlns:a16="http://schemas.microsoft.com/office/drawing/2014/main" id="{E2B98FD5-40A5-35C7-1C80-56DF08F39654}"/>
              </a:ext>
            </a:extLst>
          </p:cNvPr>
          <p:cNvSpPr/>
          <p:nvPr/>
        </p:nvSpPr>
        <p:spPr>
          <a:xfrm>
            <a:off x="950753" y="1904300"/>
            <a:ext cx="2374084" cy="108218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a:solidFill>
                  <a:schemeClr val="bg1"/>
                </a:solidFill>
                <a:latin typeface="Lato" panose="020F0502020204030203" pitchFamily="34" charset="0"/>
              </a:rPr>
              <a:t>Overview</a:t>
            </a:r>
          </a:p>
        </p:txBody>
      </p:sp>
      <p:sp>
        <p:nvSpPr>
          <p:cNvPr id="5" name="Rectangle 4">
            <a:extLst>
              <a:ext uri="{FF2B5EF4-FFF2-40B4-BE49-F238E27FC236}">
                <a16:creationId xmlns:a16="http://schemas.microsoft.com/office/drawing/2014/main" id="{0AC4976D-4252-F961-5BDF-18616D696DD0}"/>
              </a:ext>
            </a:extLst>
          </p:cNvPr>
          <p:cNvSpPr/>
          <p:nvPr/>
        </p:nvSpPr>
        <p:spPr>
          <a:xfrm>
            <a:off x="3477237" y="1904300"/>
            <a:ext cx="2374084" cy="108218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a:solidFill>
                  <a:schemeClr val="bg1"/>
                </a:solidFill>
                <a:latin typeface="Lato" panose="020F0502020204030203" pitchFamily="34" charset="0"/>
              </a:rPr>
              <a:t>Accounting Equation</a:t>
            </a:r>
          </a:p>
        </p:txBody>
      </p:sp>
      <p:sp>
        <p:nvSpPr>
          <p:cNvPr id="6" name="Rectangle 5">
            <a:extLst>
              <a:ext uri="{FF2B5EF4-FFF2-40B4-BE49-F238E27FC236}">
                <a16:creationId xmlns:a16="http://schemas.microsoft.com/office/drawing/2014/main" id="{AE334097-73BA-D1C6-4449-36510A9B4282}"/>
              </a:ext>
            </a:extLst>
          </p:cNvPr>
          <p:cNvSpPr/>
          <p:nvPr/>
        </p:nvSpPr>
        <p:spPr>
          <a:xfrm>
            <a:off x="6003721" y="1904300"/>
            <a:ext cx="2374084" cy="108218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a:solidFill>
                  <a:schemeClr val="bg1"/>
                </a:solidFill>
                <a:latin typeface="Lato" panose="020F0502020204030203" pitchFamily="34" charset="0"/>
              </a:rPr>
              <a:t>Assets and Liabilities</a:t>
            </a:r>
          </a:p>
        </p:txBody>
      </p:sp>
      <p:sp>
        <p:nvSpPr>
          <p:cNvPr id="7" name="Rectangle 6">
            <a:extLst>
              <a:ext uri="{FF2B5EF4-FFF2-40B4-BE49-F238E27FC236}">
                <a16:creationId xmlns:a16="http://schemas.microsoft.com/office/drawing/2014/main" id="{423E9446-9B23-CBDC-3E87-87BA02D5D205}"/>
              </a:ext>
            </a:extLst>
          </p:cNvPr>
          <p:cNvSpPr/>
          <p:nvPr/>
        </p:nvSpPr>
        <p:spPr>
          <a:xfrm>
            <a:off x="8530205" y="1904300"/>
            <a:ext cx="2374084" cy="108218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a:solidFill>
                  <a:schemeClr val="bg1"/>
                </a:solidFill>
                <a:latin typeface="Lato" panose="020F0502020204030203" pitchFamily="34" charset="0"/>
              </a:rPr>
              <a:t>Provides Insight into Financial Health</a:t>
            </a:r>
          </a:p>
        </p:txBody>
      </p:sp>
      <p:sp>
        <p:nvSpPr>
          <p:cNvPr id="8" name="Rectangle 7">
            <a:extLst>
              <a:ext uri="{FF2B5EF4-FFF2-40B4-BE49-F238E27FC236}">
                <a16:creationId xmlns:a16="http://schemas.microsoft.com/office/drawing/2014/main" id="{D9B1D612-1F16-B80E-E8C8-FFAEF3BF7F60}"/>
              </a:ext>
            </a:extLst>
          </p:cNvPr>
          <p:cNvSpPr/>
          <p:nvPr/>
        </p:nvSpPr>
        <p:spPr>
          <a:xfrm>
            <a:off x="950753" y="2986479"/>
            <a:ext cx="2374084" cy="1853453"/>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a:solidFill>
                <a:schemeClr val="bg1"/>
              </a:solidFill>
              <a:latin typeface="Lato" panose="020F0502020204030203" pitchFamily="34" charset="0"/>
            </a:endParaRPr>
          </a:p>
        </p:txBody>
      </p:sp>
      <p:sp>
        <p:nvSpPr>
          <p:cNvPr id="9" name="Rectangle 8">
            <a:extLst>
              <a:ext uri="{FF2B5EF4-FFF2-40B4-BE49-F238E27FC236}">
                <a16:creationId xmlns:a16="http://schemas.microsoft.com/office/drawing/2014/main" id="{F07DC66F-7802-F728-9131-489A644AE4BF}"/>
              </a:ext>
            </a:extLst>
          </p:cNvPr>
          <p:cNvSpPr/>
          <p:nvPr/>
        </p:nvSpPr>
        <p:spPr>
          <a:xfrm>
            <a:off x="3477237" y="2986479"/>
            <a:ext cx="2374084" cy="1853453"/>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a:solidFill>
                <a:schemeClr val="bg1"/>
              </a:solidFill>
              <a:latin typeface="Lato" panose="020F0502020204030203" pitchFamily="34" charset="0"/>
            </a:endParaRPr>
          </a:p>
        </p:txBody>
      </p:sp>
      <p:sp>
        <p:nvSpPr>
          <p:cNvPr id="10" name="Rectangle 9">
            <a:extLst>
              <a:ext uri="{FF2B5EF4-FFF2-40B4-BE49-F238E27FC236}">
                <a16:creationId xmlns:a16="http://schemas.microsoft.com/office/drawing/2014/main" id="{E03E899C-8E36-C8CC-09F1-5F1A730652B3}"/>
              </a:ext>
            </a:extLst>
          </p:cNvPr>
          <p:cNvSpPr/>
          <p:nvPr/>
        </p:nvSpPr>
        <p:spPr>
          <a:xfrm>
            <a:off x="6003721" y="2986479"/>
            <a:ext cx="2374084" cy="1853453"/>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a:solidFill>
                <a:schemeClr val="bg1"/>
              </a:solidFill>
              <a:latin typeface="Lato" panose="020F0502020204030203" pitchFamily="34" charset="0"/>
            </a:endParaRPr>
          </a:p>
        </p:txBody>
      </p:sp>
      <p:sp>
        <p:nvSpPr>
          <p:cNvPr id="11" name="Rectangle 10">
            <a:extLst>
              <a:ext uri="{FF2B5EF4-FFF2-40B4-BE49-F238E27FC236}">
                <a16:creationId xmlns:a16="http://schemas.microsoft.com/office/drawing/2014/main" id="{B83FFFF2-6B41-8E06-85DB-D14B620138BD}"/>
              </a:ext>
            </a:extLst>
          </p:cNvPr>
          <p:cNvSpPr/>
          <p:nvPr/>
        </p:nvSpPr>
        <p:spPr>
          <a:xfrm>
            <a:off x="8530205" y="2986479"/>
            <a:ext cx="2374084" cy="1853453"/>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a:solidFill>
                <a:schemeClr val="bg1"/>
              </a:solidFill>
              <a:latin typeface="Lato" panose="020F0502020204030203" pitchFamily="34" charset="0"/>
            </a:endParaRPr>
          </a:p>
        </p:txBody>
      </p:sp>
      <p:sp>
        <p:nvSpPr>
          <p:cNvPr id="12" name="TextBox 11">
            <a:extLst>
              <a:ext uri="{FF2B5EF4-FFF2-40B4-BE49-F238E27FC236}">
                <a16:creationId xmlns:a16="http://schemas.microsoft.com/office/drawing/2014/main" id="{567CD1C7-E78F-85E5-65AE-18FA5FD7A117}"/>
              </a:ext>
            </a:extLst>
          </p:cNvPr>
          <p:cNvSpPr txBox="1"/>
          <p:nvPr/>
        </p:nvSpPr>
        <p:spPr>
          <a:xfrm>
            <a:off x="6082018" y="3137049"/>
            <a:ext cx="2206305" cy="1384995"/>
          </a:xfrm>
          <a:prstGeom prst="rect">
            <a:avLst/>
          </a:prstGeom>
          <a:noFill/>
        </p:spPr>
        <p:txBody>
          <a:bodyPr wrap="square">
            <a:spAutoFit/>
          </a:bodyPr>
          <a:lstStyle/>
          <a:p>
            <a:pPr marL="0" lvl="1"/>
            <a:r>
              <a:rPr lang="en-US" sz="1400">
                <a:latin typeface="Lato" panose="020F0502020204030203" pitchFamily="34" charset="0"/>
              </a:rPr>
              <a:t>Assets include cash, accounts receivable, inventory, equipment. Liabilities include accounts payable, credit cards, loans.</a:t>
            </a:r>
          </a:p>
        </p:txBody>
      </p:sp>
      <p:sp>
        <p:nvSpPr>
          <p:cNvPr id="13" name="TextBox 12">
            <a:extLst>
              <a:ext uri="{FF2B5EF4-FFF2-40B4-BE49-F238E27FC236}">
                <a16:creationId xmlns:a16="http://schemas.microsoft.com/office/drawing/2014/main" id="{74E76819-87E5-4BEF-56D1-39ECB083F551}"/>
              </a:ext>
            </a:extLst>
          </p:cNvPr>
          <p:cNvSpPr txBox="1"/>
          <p:nvPr/>
        </p:nvSpPr>
        <p:spPr>
          <a:xfrm>
            <a:off x="8607105" y="3137049"/>
            <a:ext cx="2374084" cy="1600438"/>
          </a:xfrm>
          <a:prstGeom prst="rect">
            <a:avLst/>
          </a:prstGeom>
          <a:noFill/>
        </p:spPr>
        <p:txBody>
          <a:bodyPr wrap="square">
            <a:spAutoFit/>
          </a:bodyPr>
          <a:lstStyle/>
          <a:p>
            <a:pPr marL="0" lvl="1"/>
            <a:r>
              <a:rPr lang="en-US" sz="1400">
                <a:latin typeface="Lato" panose="020F0502020204030203" pitchFamily="34" charset="0"/>
              </a:rPr>
              <a:t>A strong Balance Sheet – cash, accounts receivable greater than accounts payable – shows financial stability and ability to manage risks and invest in growth.</a:t>
            </a:r>
          </a:p>
        </p:txBody>
      </p:sp>
      <p:sp>
        <p:nvSpPr>
          <p:cNvPr id="14" name="TextBox 13">
            <a:extLst>
              <a:ext uri="{FF2B5EF4-FFF2-40B4-BE49-F238E27FC236}">
                <a16:creationId xmlns:a16="http://schemas.microsoft.com/office/drawing/2014/main" id="{9D1F4F8F-E0C5-4F95-3421-2341DE5B59A9}"/>
              </a:ext>
            </a:extLst>
          </p:cNvPr>
          <p:cNvSpPr txBox="1"/>
          <p:nvPr/>
        </p:nvSpPr>
        <p:spPr>
          <a:xfrm>
            <a:off x="3505100" y="3137049"/>
            <a:ext cx="2346221" cy="1384995"/>
          </a:xfrm>
          <a:prstGeom prst="rect">
            <a:avLst/>
          </a:prstGeom>
          <a:noFill/>
        </p:spPr>
        <p:txBody>
          <a:bodyPr wrap="square">
            <a:spAutoFit/>
          </a:bodyPr>
          <a:lstStyle/>
          <a:p>
            <a:pPr marL="0" lvl="1"/>
            <a:r>
              <a:rPr lang="en-US" sz="1400">
                <a:latin typeface="Lato" panose="020F0502020204030203" pitchFamily="34" charset="0"/>
              </a:rPr>
              <a:t>Assets (own) equal liabilities (owe) plus equity (initial investment and cumulative net income) is the fundamental basis of the Balance Sheet.</a:t>
            </a:r>
          </a:p>
        </p:txBody>
      </p:sp>
      <p:sp>
        <p:nvSpPr>
          <p:cNvPr id="15" name="TextBox 14">
            <a:extLst>
              <a:ext uri="{FF2B5EF4-FFF2-40B4-BE49-F238E27FC236}">
                <a16:creationId xmlns:a16="http://schemas.microsoft.com/office/drawing/2014/main" id="{885FD826-8B73-FA7C-178E-2063AB0013F1}"/>
              </a:ext>
            </a:extLst>
          </p:cNvPr>
          <p:cNvSpPr txBox="1"/>
          <p:nvPr/>
        </p:nvSpPr>
        <p:spPr>
          <a:xfrm>
            <a:off x="1040860" y="3137049"/>
            <a:ext cx="2163734" cy="1384995"/>
          </a:xfrm>
          <a:prstGeom prst="rect">
            <a:avLst/>
          </a:prstGeom>
          <a:noFill/>
        </p:spPr>
        <p:txBody>
          <a:bodyPr wrap="square">
            <a:spAutoFit/>
          </a:bodyPr>
          <a:lstStyle/>
          <a:p>
            <a:pPr marL="0" lvl="1"/>
            <a:r>
              <a:rPr lang="en-US" sz="1400">
                <a:latin typeface="Lato" panose="020F0502020204030203" pitchFamily="34" charset="0"/>
              </a:rPr>
              <a:t>Provides a snapshot of a company’s financial position at a specific moment in time such as the end of a month, quarter or year.</a:t>
            </a:r>
          </a:p>
        </p:txBody>
      </p:sp>
    </p:spTree>
    <p:extLst>
      <p:ext uri="{BB962C8B-B14F-4D97-AF65-F5344CB8AC3E}">
        <p14:creationId xmlns:p14="http://schemas.microsoft.com/office/powerpoint/2010/main" val="266389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70315-C7EA-CD62-7A0F-36B12315513B}"/>
            </a:ext>
          </a:extLst>
        </p:cNvPr>
        <p:cNvGrpSpPr/>
        <p:nvPr/>
      </p:nvGrpSpPr>
      <p:grpSpPr>
        <a:xfrm>
          <a:off x="0" y="0"/>
          <a:ext cx="0" cy="0"/>
          <a:chOff x="0" y="0"/>
          <a:chExt cx="0" cy="0"/>
        </a:xfrm>
      </p:grpSpPr>
      <p:sp>
        <p:nvSpPr>
          <p:cNvPr id="38" name="Freeform 58">
            <a:extLst>
              <a:ext uri="{FF2B5EF4-FFF2-40B4-BE49-F238E27FC236}">
                <a16:creationId xmlns:a16="http://schemas.microsoft.com/office/drawing/2014/main" id="{0419B023-AD4E-8246-405D-8C92E6B8AB97}"/>
              </a:ext>
            </a:extLst>
          </p:cNvPr>
          <p:cNvSpPr>
            <a:spLocks noEditPoints="1"/>
          </p:cNvSpPr>
          <p:nvPr/>
        </p:nvSpPr>
        <p:spPr bwMode="auto">
          <a:xfrm>
            <a:off x="2302522" y="5050261"/>
            <a:ext cx="239144" cy="239144"/>
          </a:xfrm>
          <a:custGeom>
            <a:avLst/>
            <a:gdLst/>
            <a:ahLst/>
            <a:cxnLst>
              <a:cxn ang="0">
                <a:pos x="51" y="58"/>
              </a:cxn>
              <a:cxn ang="0">
                <a:pos x="7" y="58"/>
              </a:cxn>
              <a:cxn ang="0">
                <a:pos x="3" y="50"/>
              </a:cxn>
              <a:cxn ang="0">
                <a:pos x="22" y="20"/>
              </a:cxn>
              <a:cxn ang="0">
                <a:pos x="22" y="4"/>
              </a:cxn>
              <a:cxn ang="0">
                <a:pos x="19" y="4"/>
              </a:cxn>
              <a:cxn ang="0">
                <a:pos x="17" y="2"/>
              </a:cxn>
              <a:cxn ang="0">
                <a:pos x="19" y="0"/>
              </a:cxn>
              <a:cxn ang="0">
                <a:pos x="39" y="0"/>
              </a:cxn>
              <a:cxn ang="0">
                <a:pos x="41" y="2"/>
              </a:cxn>
              <a:cxn ang="0">
                <a:pos x="39" y="4"/>
              </a:cxn>
              <a:cxn ang="0">
                <a:pos x="36" y="4"/>
              </a:cxn>
              <a:cxn ang="0">
                <a:pos x="36" y="20"/>
              </a:cxn>
              <a:cxn ang="0">
                <a:pos x="55" y="50"/>
              </a:cxn>
              <a:cxn ang="0">
                <a:pos x="51" y="58"/>
              </a:cxn>
              <a:cxn ang="0">
                <a:pos x="16" y="38"/>
              </a:cxn>
              <a:cxn ang="0">
                <a:pos x="43" y="38"/>
              </a:cxn>
              <a:cxn ang="0">
                <a:pos x="32" y="22"/>
              </a:cxn>
              <a:cxn ang="0">
                <a:pos x="31" y="21"/>
              </a:cxn>
              <a:cxn ang="0">
                <a:pos x="31" y="20"/>
              </a:cxn>
              <a:cxn ang="0">
                <a:pos x="31" y="4"/>
              </a:cxn>
              <a:cxn ang="0">
                <a:pos x="27" y="4"/>
              </a:cxn>
              <a:cxn ang="0">
                <a:pos x="27" y="20"/>
              </a:cxn>
              <a:cxn ang="0">
                <a:pos x="27" y="21"/>
              </a:cxn>
              <a:cxn ang="0">
                <a:pos x="26" y="22"/>
              </a:cxn>
              <a:cxn ang="0">
                <a:pos x="16" y="38"/>
              </a:cxn>
            </a:cxnLst>
            <a:rect l="0" t="0" r="r" b="b"/>
            <a:pathLst>
              <a:path w="58" h="58">
                <a:moveTo>
                  <a:pt x="51" y="58"/>
                </a:moveTo>
                <a:cubicBezTo>
                  <a:pt x="7" y="58"/>
                  <a:pt x="7" y="58"/>
                  <a:pt x="7" y="58"/>
                </a:cubicBezTo>
                <a:cubicBezTo>
                  <a:pt x="2" y="58"/>
                  <a:pt x="0" y="54"/>
                  <a:pt x="3" y="50"/>
                </a:cubicBezTo>
                <a:cubicBezTo>
                  <a:pt x="22" y="20"/>
                  <a:pt x="22" y="20"/>
                  <a:pt x="22" y="20"/>
                </a:cubicBezTo>
                <a:cubicBezTo>
                  <a:pt x="22" y="4"/>
                  <a:pt x="22" y="4"/>
                  <a:pt x="22" y="4"/>
                </a:cubicBezTo>
                <a:cubicBezTo>
                  <a:pt x="19" y="4"/>
                  <a:pt x="19" y="4"/>
                  <a:pt x="19" y="4"/>
                </a:cubicBezTo>
                <a:cubicBezTo>
                  <a:pt x="18" y="4"/>
                  <a:pt x="17" y="3"/>
                  <a:pt x="17" y="2"/>
                </a:cubicBezTo>
                <a:cubicBezTo>
                  <a:pt x="17" y="1"/>
                  <a:pt x="18" y="0"/>
                  <a:pt x="19" y="0"/>
                </a:cubicBezTo>
                <a:cubicBezTo>
                  <a:pt x="39" y="0"/>
                  <a:pt x="39" y="0"/>
                  <a:pt x="39" y="0"/>
                </a:cubicBezTo>
                <a:cubicBezTo>
                  <a:pt x="40" y="0"/>
                  <a:pt x="41" y="1"/>
                  <a:pt x="41" y="2"/>
                </a:cubicBezTo>
                <a:cubicBezTo>
                  <a:pt x="41" y="3"/>
                  <a:pt x="40" y="4"/>
                  <a:pt x="39" y="4"/>
                </a:cubicBezTo>
                <a:cubicBezTo>
                  <a:pt x="36" y="4"/>
                  <a:pt x="36" y="4"/>
                  <a:pt x="36" y="4"/>
                </a:cubicBezTo>
                <a:cubicBezTo>
                  <a:pt x="36" y="20"/>
                  <a:pt x="36" y="20"/>
                  <a:pt x="36" y="20"/>
                </a:cubicBezTo>
                <a:cubicBezTo>
                  <a:pt x="55" y="50"/>
                  <a:pt x="55" y="50"/>
                  <a:pt x="55" y="50"/>
                </a:cubicBezTo>
                <a:cubicBezTo>
                  <a:pt x="58" y="54"/>
                  <a:pt x="56" y="58"/>
                  <a:pt x="51" y="58"/>
                </a:cubicBezTo>
                <a:close/>
                <a:moveTo>
                  <a:pt x="16" y="38"/>
                </a:moveTo>
                <a:cubicBezTo>
                  <a:pt x="43" y="38"/>
                  <a:pt x="43" y="38"/>
                  <a:pt x="43" y="38"/>
                </a:cubicBezTo>
                <a:cubicBezTo>
                  <a:pt x="32" y="22"/>
                  <a:pt x="32" y="22"/>
                  <a:pt x="32" y="22"/>
                </a:cubicBezTo>
                <a:cubicBezTo>
                  <a:pt x="31" y="21"/>
                  <a:pt x="31" y="21"/>
                  <a:pt x="31" y="21"/>
                </a:cubicBezTo>
                <a:cubicBezTo>
                  <a:pt x="31" y="20"/>
                  <a:pt x="31" y="20"/>
                  <a:pt x="31" y="20"/>
                </a:cubicBezTo>
                <a:cubicBezTo>
                  <a:pt x="31" y="4"/>
                  <a:pt x="31" y="4"/>
                  <a:pt x="31" y="4"/>
                </a:cubicBezTo>
                <a:cubicBezTo>
                  <a:pt x="27" y="4"/>
                  <a:pt x="27" y="4"/>
                  <a:pt x="27" y="4"/>
                </a:cubicBezTo>
                <a:cubicBezTo>
                  <a:pt x="27" y="20"/>
                  <a:pt x="27" y="20"/>
                  <a:pt x="27" y="20"/>
                </a:cubicBezTo>
                <a:cubicBezTo>
                  <a:pt x="27" y="21"/>
                  <a:pt x="27" y="21"/>
                  <a:pt x="27" y="21"/>
                </a:cubicBezTo>
                <a:cubicBezTo>
                  <a:pt x="26" y="22"/>
                  <a:pt x="26" y="22"/>
                  <a:pt x="26" y="22"/>
                </a:cubicBezTo>
                <a:lnTo>
                  <a:pt x="16" y="38"/>
                </a:lnTo>
                <a:close/>
              </a:path>
            </a:pathLst>
          </a:custGeom>
          <a:solidFill>
            <a:schemeClr val="bg1"/>
          </a:solidFill>
          <a:ln w="9525">
            <a:noFill/>
            <a:round/>
            <a:headEnd/>
            <a:tailEnd/>
          </a:ln>
        </p:spPr>
        <p:txBody>
          <a:bodyPr vert="horz" wrap="square" lIns="45720" tIns="22860" rIns="45720" bIns="22860" numCol="1" anchor="t" anchorCtr="0" compatLnSpc="1">
            <a:prstTxWarp prst="textNoShape">
              <a:avLst/>
            </a:prstTxWarp>
          </a:bodyPr>
          <a:lstStyle/>
          <a:p>
            <a:pPr defTabSz="914217"/>
            <a:endParaRPr lang="en-US">
              <a:solidFill>
                <a:srgbClr val="000000"/>
              </a:solidFill>
              <a:latin typeface="Century Gothic" panose="020F0302020204030204"/>
            </a:endParaRPr>
          </a:p>
        </p:txBody>
      </p:sp>
      <p:sp>
        <p:nvSpPr>
          <p:cNvPr id="2" name="TextBox 1">
            <a:extLst>
              <a:ext uri="{FF2B5EF4-FFF2-40B4-BE49-F238E27FC236}">
                <a16:creationId xmlns:a16="http://schemas.microsoft.com/office/drawing/2014/main" id="{53F2085B-6271-777C-B537-9D03F4193B99}"/>
              </a:ext>
            </a:extLst>
          </p:cNvPr>
          <p:cNvSpPr txBox="1"/>
          <p:nvPr/>
        </p:nvSpPr>
        <p:spPr>
          <a:xfrm>
            <a:off x="4102521" y="370919"/>
            <a:ext cx="3983784" cy="424732"/>
          </a:xfrm>
          <a:prstGeom prst="rect">
            <a:avLst/>
          </a:prstGeom>
          <a:noFill/>
        </p:spPr>
        <p:txBody>
          <a:bodyPr wrap="none" lIns="91440" tIns="45720" rIns="91440" bIns="45720" rtlCol="0" anchor="t">
            <a:spAutoFit/>
          </a:bodyPr>
          <a:lstStyle/>
          <a:p>
            <a:pPr algn="ctr" defTabSz="914217">
              <a:lnSpc>
                <a:spcPct val="90000"/>
              </a:lnSpc>
            </a:pPr>
            <a:r>
              <a:rPr lang="en-US" sz="2400" b="1">
                <a:solidFill>
                  <a:srgbClr val="CAC9D0">
                    <a:lumMod val="10000"/>
                  </a:srgbClr>
                </a:solidFill>
                <a:latin typeface="Montserrat"/>
                <a:ea typeface="Glypha 55 Roman" charset="0"/>
                <a:cs typeface="Glypha 55 Roman" charset="0"/>
              </a:rPr>
              <a:t>Balance Sheet Example</a:t>
            </a:r>
            <a:endParaRPr lang="en-US" sz="2400" b="1">
              <a:solidFill>
                <a:srgbClr val="CAC9D0">
                  <a:lumMod val="10000"/>
                </a:srgbClr>
              </a:solidFill>
              <a:latin typeface="Montserrat" pitchFamily="2" charset="77"/>
              <a:ea typeface="Glypha 55 Roman" charset="0"/>
              <a:cs typeface="Glypha 55 Roman" charset="0"/>
            </a:endParaRPr>
          </a:p>
        </p:txBody>
      </p:sp>
      <p:pic>
        <p:nvPicPr>
          <p:cNvPr id="3" name="Picture 2">
            <a:extLst>
              <a:ext uri="{FF2B5EF4-FFF2-40B4-BE49-F238E27FC236}">
                <a16:creationId xmlns:a16="http://schemas.microsoft.com/office/drawing/2014/main" id="{C6BD591C-6B9E-1BD8-FB5F-10C85B4C6685}"/>
              </a:ext>
            </a:extLst>
          </p:cNvPr>
          <p:cNvPicPr>
            <a:picLocks noChangeAspect="1"/>
          </p:cNvPicPr>
          <p:nvPr/>
        </p:nvPicPr>
        <p:blipFill>
          <a:blip r:embed="rId2"/>
          <a:stretch>
            <a:fillRect/>
          </a:stretch>
        </p:blipFill>
        <p:spPr>
          <a:xfrm>
            <a:off x="288962" y="826788"/>
            <a:ext cx="6315038" cy="5204423"/>
          </a:xfrm>
          <a:prstGeom prst="rect">
            <a:avLst/>
          </a:prstGeom>
        </p:spPr>
      </p:pic>
      <p:sp>
        <p:nvSpPr>
          <p:cNvPr id="4" name="TextBox 3">
            <a:extLst>
              <a:ext uri="{FF2B5EF4-FFF2-40B4-BE49-F238E27FC236}">
                <a16:creationId xmlns:a16="http://schemas.microsoft.com/office/drawing/2014/main" id="{1FEB7E06-0BC5-3137-712B-A91D5D8857DD}"/>
              </a:ext>
            </a:extLst>
          </p:cNvPr>
          <p:cNvSpPr txBox="1"/>
          <p:nvPr/>
        </p:nvSpPr>
        <p:spPr>
          <a:xfrm>
            <a:off x="6833198" y="1874727"/>
            <a:ext cx="5069840" cy="3108543"/>
          </a:xfrm>
          <a:prstGeom prst="rect">
            <a:avLst/>
          </a:prstGeom>
          <a:noFill/>
        </p:spPr>
        <p:txBody>
          <a:bodyPr wrap="square" rtlCol="0">
            <a:spAutoFit/>
          </a:bodyPr>
          <a:lstStyle/>
          <a:p>
            <a:r>
              <a:rPr lang="en-US" sz="1400" b="1" dirty="0">
                <a:latin typeface="Lato" panose="020F0502020204030203" pitchFamily="34" charset="0"/>
              </a:rPr>
              <a:t>Key Balance Sheet Ratios:</a:t>
            </a:r>
          </a:p>
          <a:p>
            <a:endParaRPr lang="en-US" sz="1400" dirty="0">
              <a:latin typeface="Lato" panose="020F0502020204030203" pitchFamily="34" charset="0"/>
            </a:endParaRPr>
          </a:p>
          <a:p>
            <a:pPr marL="285750" indent="-285750">
              <a:buFont typeface="Arial" panose="020B0604020202020204" pitchFamily="34" charset="0"/>
              <a:buChar char="•"/>
            </a:pPr>
            <a:r>
              <a:rPr lang="en-US" sz="1400" b="1" dirty="0">
                <a:latin typeface="Lato" panose="020F0502020204030203" pitchFamily="34" charset="0"/>
              </a:rPr>
              <a:t>Quick Ratio </a:t>
            </a:r>
          </a:p>
          <a:p>
            <a:pPr marL="742950" lvl="1" indent="-285750">
              <a:buFont typeface="Arial" panose="020B0604020202020204" pitchFamily="34" charset="0"/>
              <a:buChar char="•"/>
            </a:pPr>
            <a:r>
              <a:rPr lang="en-US" sz="1400" dirty="0">
                <a:latin typeface="Lato" panose="020F0502020204030203" pitchFamily="34" charset="0"/>
              </a:rPr>
              <a:t>Cash +A/R / current liabilities</a:t>
            </a:r>
          </a:p>
          <a:p>
            <a:pPr marL="742950" lvl="1" indent="-285750">
              <a:buFont typeface="Arial" panose="020B0604020202020204" pitchFamily="34" charset="0"/>
              <a:buChar char="•"/>
            </a:pPr>
            <a:r>
              <a:rPr lang="en-US" sz="1400" dirty="0">
                <a:latin typeface="Lato" panose="020F0502020204030203" pitchFamily="34" charset="0"/>
              </a:rPr>
              <a:t>Industry Benchmark 1.0x</a:t>
            </a:r>
          </a:p>
          <a:p>
            <a:pPr lvl="1"/>
            <a:endParaRPr lang="en-US" sz="1400" dirty="0">
              <a:latin typeface="Lato" panose="020F0502020204030203" pitchFamily="34" charset="0"/>
            </a:endParaRPr>
          </a:p>
          <a:p>
            <a:pPr marL="285750" indent="-285750">
              <a:buFont typeface="Arial" panose="020B0604020202020204" pitchFamily="34" charset="0"/>
              <a:buChar char="•"/>
            </a:pPr>
            <a:r>
              <a:rPr lang="en-US" sz="1400" b="1" dirty="0">
                <a:latin typeface="Lato" panose="020F0502020204030203" pitchFamily="34" charset="0"/>
              </a:rPr>
              <a:t>Current Ratio </a:t>
            </a:r>
          </a:p>
          <a:p>
            <a:pPr marL="742950" lvl="1" indent="-285750">
              <a:buFont typeface="Arial" panose="020B0604020202020204" pitchFamily="34" charset="0"/>
              <a:buChar char="•"/>
            </a:pPr>
            <a:r>
              <a:rPr lang="en-US" sz="1400" dirty="0">
                <a:latin typeface="Lato" panose="020F0502020204030203" pitchFamily="34" charset="0"/>
              </a:rPr>
              <a:t>Current assets / current liabilities</a:t>
            </a:r>
          </a:p>
          <a:p>
            <a:pPr marL="742950" lvl="1" indent="-285750">
              <a:buFont typeface="Arial" panose="020B0604020202020204" pitchFamily="34" charset="0"/>
              <a:buChar char="•"/>
            </a:pPr>
            <a:r>
              <a:rPr lang="en-US" sz="1400" dirty="0">
                <a:latin typeface="Lato" panose="020F0502020204030203" pitchFamily="34" charset="0"/>
              </a:rPr>
              <a:t>Industry Benchmark 2.0x</a:t>
            </a:r>
          </a:p>
          <a:p>
            <a:pPr lvl="1"/>
            <a:endParaRPr lang="en-US" sz="1400" dirty="0">
              <a:latin typeface="Lato" panose="020F0502020204030203" pitchFamily="34" charset="0"/>
            </a:endParaRPr>
          </a:p>
          <a:p>
            <a:pPr marL="285750" indent="-285750">
              <a:buFont typeface="Arial" panose="020B0604020202020204" pitchFamily="34" charset="0"/>
              <a:buChar char="•"/>
            </a:pPr>
            <a:r>
              <a:rPr lang="en-US" sz="1400" b="1" dirty="0">
                <a:latin typeface="Lato" panose="020F0502020204030203" pitchFamily="34" charset="0"/>
              </a:rPr>
              <a:t>Debt to Equity Ratio</a:t>
            </a:r>
          </a:p>
          <a:p>
            <a:pPr marL="742950" lvl="1" indent="-285750">
              <a:buFont typeface="Arial" panose="020B0604020202020204" pitchFamily="34" charset="0"/>
              <a:buChar char="•"/>
            </a:pPr>
            <a:r>
              <a:rPr lang="en-US" sz="1400" dirty="0">
                <a:latin typeface="Lato" panose="020F0502020204030203" pitchFamily="34" charset="0"/>
              </a:rPr>
              <a:t>Total debt (short &amp; long term ) / shareholder equity</a:t>
            </a:r>
          </a:p>
          <a:p>
            <a:pPr marL="742950" lvl="1" indent="-285750">
              <a:buFont typeface="Arial" panose="020B0604020202020204" pitchFamily="34" charset="0"/>
              <a:buChar char="•"/>
            </a:pPr>
            <a:r>
              <a:rPr lang="en-US" sz="1400" dirty="0">
                <a:latin typeface="Lato" panose="020F0502020204030203" pitchFamily="34" charset="0"/>
              </a:rPr>
              <a:t>Industry Benchmark – 0.6x</a:t>
            </a:r>
          </a:p>
          <a:p>
            <a:endParaRPr lang="en-US" sz="1400" dirty="0"/>
          </a:p>
        </p:txBody>
      </p:sp>
    </p:spTree>
    <p:extLst>
      <p:ext uri="{BB962C8B-B14F-4D97-AF65-F5344CB8AC3E}">
        <p14:creationId xmlns:p14="http://schemas.microsoft.com/office/powerpoint/2010/main" val="38910099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9E20C8-6CEA-0ED5-3D7B-51AF0955EAEE}"/>
            </a:ext>
          </a:extLst>
        </p:cNvPr>
        <p:cNvGrpSpPr/>
        <p:nvPr/>
      </p:nvGrpSpPr>
      <p:grpSpPr>
        <a:xfrm>
          <a:off x="0" y="0"/>
          <a:ext cx="0" cy="0"/>
          <a:chOff x="0" y="0"/>
          <a:chExt cx="0" cy="0"/>
        </a:xfrm>
      </p:grpSpPr>
      <p:sp>
        <p:nvSpPr>
          <p:cNvPr id="38" name="Freeform 58">
            <a:extLst>
              <a:ext uri="{FF2B5EF4-FFF2-40B4-BE49-F238E27FC236}">
                <a16:creationId xmlns:a16="http://schemas.microsoft.com/office/drawing/2014/main" id="{20840DDD-0C53-62B6-7B50-111E055FE0A1}"/>
              </a:ext>
            </a:extLst>
          </p:cNvPr>
          <p:cNvSpPr>
            <a:spLocks noEditPoints="1"/>
          </p:cNvSpPr>
          <p:nvPr/>
        </p:nvSpPr>
        <p:spPr bwMode="auto">
          <a:xfrm>
            <a:off x="2302522" y="5050261"/>
            <a:ext cx="239144" cy="239144"/>
          </a:xfrm>
          <a:custGeom>
            <a:avLst/>
            <a:gdLst/>
            <a:ahLst/>
            <a:cxnLst>
              <a:cxn ang="0">
                <a:pos x="51" y="58"/>
              </a:cxn>
              <a:cxn ang="0">
                <a:pos x="7" y="58"/>
              </a:cxn>
              <a:cxn ang="0">
                <a:pos x="3" y="50"/>
              </a:cxn>
              <a:cxn ang="0">
                <a:pos x="22" y="20"/>
              </a:cxn>
              <a:cxn ang="0">
                <a:pos x="22" y="4"/>
              </a:cxn>
              <a:cxn ang="0">
                <a:pos x="19" y="4"/>
              </a:cxn>
              <a:cxn ang="0">
                <a:pos x="17" y="2"/>
              </a:cxn>
              <a:cxn ang="0">
                <a:pos x="19" y="0"/>
              </a:cxn>
              <a:cxn ang="0">
                <a:pos x="39" y="0"/>
              </a:cxn>
              <a:cxn ang="0">
                <a:pos x="41" y="2"/>
              </a:cxn>
              <a:cxn ang="0">
                <a:pos x="39" y="4"/>
              </a:cxn>
              <a:cxn ang="0">
                <a:pos x="36" y="4"/>
              </a:cxn>
              <a:cxn ang="0">
                <a:pos x="36" y="20"/>
              </a:cxn>
              <a:cxn ang="0">
                <a:pos x="55" y="50"/>
              </a:cxn>
              <a:cxn ang="0">
                <a:pos x="51" y="58"/>
              </a:cxn>
              <a:cxn ang="0">
                <a:pos x="16" y="38"/>
              </a:cxn>
              <a:cxn ang="0">
                <a:pos x="43" y="38"/>
              </a:cxn>
              <a:cxn ang="0">
                <a:pos x="32" y="22"/>
              </a:cxn>
              <a:cxn ang="0">
                <a:pos x="31" y="21"/>
              </a:cxn>
              <a:cxn ang="0">
                <a:pos x="31" y="20"/>
              </a:cxn>
              <a:cxn ang="0">
                <a:pos x="31" y="4"/>
              </a:cxn>
              <a:cxn ang="0">
                <a:pos x="27" y="4"/>
              </a:cxn>
              <a:cxn ang="0">
                <a:pos x="27" y="20"/>
              </a:cxn>
              <a:cxn ang="0">
                <a:pos x="27" y="21"/>
              </a:cxn>
              <a:cxn ang="0">
                <a:pos x="26" y="22"/>
              </a:cxn>
              <a:cxn ang="0">
                <a:pos x="16" y="38"/>
              </a:cxn>
            </a:cxnLst>
            <a:rect l="0" t="0" r="r" b="b"/>
            <a:pathLst>
              <a:path w="58" h="58">
                <a:moveTo>
                  <a:pt x="51" y="58"/>
                </a:moveTo>
                <a:cubicBezTo>
                  <a:pt x="7" y="58"/>
                  <a:pt x="7" y="58"/>
                  <a:pt x="7" y="58"/>
                </a:cubicBezTo>
                <a:cubicBezTo>
                  <a:pt x="2" y="58"/>
                  <a:pt x="0" y="54"/>
                  <a:pt x="3" y="50"/>
                </a:cubicBezTo>
                <a:cubicBezTo>
                  <a:pt x="22" y="20"/>
                  <a:pt x="22" y="20"/>
                  <a:pt x="22" y="20"/>
                </a:cubicBezTo>
                <a:cubicBezTo>
                  <a:pt x="22" y="4"/>
                  <a:pt x="22" y="4"/>
                  <a:pt x="22" y="4"/>
                </a:cubicBezTo>
                <a:cubicBezTo>
                  <a:pt x="19" y="4"/>
                  <a:pt x="19" y="4"/>
                  <a:pt x="19" y="4"/>
                </a:cubicBezTo>
                <a:cubicBezTo>
                  <a:pt x="18" y="4"/>
                  <a:pt x="17" y="3"/>
                  <a:pt x="17" y="2"/>
                </a:cubicBezTo>
                <a:cubicBezTo>
                  <a:pt x="17" y="1"/>
                  <a:pt x="18" y="0"/>
                  <a:pt x="19" y="0"/>
                </a:cubicBezTo>
                <a:cubicBezTo>
                  <a:pt x="39" y="0"/>
                  <a:pt x="39" y="0"/>
                  <a:pt x="39" y="0"/>
                </a:cubicBezTo>
                <a:cubicBezTo>
                  <a:pt x="40" y="0"/>
                  <a:pt x="41" y="1"/>
                  <a:pt x="41" y="2"/>
                </a:cubicBezTo>
                <a:cubicBezTo>
                  <a:pt x="41" y="3"/>
                  <a:pt x="40" y="4"/>
                  <a:pt x="39" y="4"/>
                </a:cubicBezTo>
                <a:cubicBezTo>
                  <a:pt x="36" y="4"/>
                  <a:pt x="36" y="4"/>
                  <a:pt x="36" y="4"/>
                </a:cubicBezTo>
                <a:cubicBezTo>
                  <a:pt x="36" y="20"/>
                  <a:pt x="36" y="20"/>
                  <a:pt x="36" y="20"/>
                </a:cubicBezTo>
                <a:cubicBezTo>
                  <a:pt x="55" y="50"/>
                  <a:pt x="55" y="50"/>
                  <a:pt x="55" y="50"/>
                </a:cubicBezTo>
                <a:cubicBezTo>
                  <a:pt x="58" y="54"/>
                  <a:pt x="56" y="58"/>
                  <a:pt x="51" y="58"/>
                </a:cubicBezTo>
                <a:close/>
                <a:moveTo>
                  <a:pt x="16" y="38"/>
                </a:moveTo>
                <a:cubicBezTo>
                  <a:pt x="43" y="38"/>
                  <a:pt x="43" y="38"/>
                  <a:pt x="43" y="38"/>
                </a:cubicBezTo>
                <a:cubicBezTo>
                  <a:pt x="32" y="22"/>
                  <a:pt x="32" y="22"/>
                  <a:pt x="32" y="22"/>
                </a:cubicBezTo>
                <a:cubicBezTo>
                  <a:pt x="31" y="21"/>
                  <a:pt x="31" y="21"/>
                  <a:pt x="31" y="21"/>
                </a:cubicBezTo>
                <a:cubicBezTo>
                  <a:pt x="31" y="20"/>
                  <a:pt x="31" y="20"/>
                  <a:pt x="31" y="20"/>
                </a:cubicBezTo>
                <a:cubicBezTo>
                  <a:pt x="31" y="4"/>
                  <a:pt x="31" y="4"/>
                  <a:pt x="31" y="4"/>
                </a:cubicBezTo>
                <a:cubicBezTo>
                  <a:pt x="27" y="4"/>
                  <a:pt x="27" y="4"/>
                  <a:pt x="27" y="4"/>
                </a:cubicBezTo>
                <a:cubicBezTo>
                  <a:pt x="27" y="20"/>
                  <a:pt x="27" y="20"/>
                  <a:pt x="27" y="20"/>
                </a:cubicBezTo>
                <a:cubicBezTo>
                  <a:pt x="27" y="21"/>
                  <a:pt x="27" y="21"/>
                  <a:pt x="27" y="21"/>
                </a:cubicBezTo>
                <a:cubicBezTo>
                  <a:pt x="26" y="22"/>
                  <a:pt x="26" y="22"/>
                  <a:pt x="26" y="22"/>
                </a:cubicBezTo>
                <a:lnTo>
                  <a:pt x="16" y="38"/>
                </a:lnTo>
                <a:close/>
              </a:path>
            </a:pathLst>
          </a:custGeom>
          <a:solidFill>
            <a:schemeClr val="bg1"/>
          </a:solidFill>
          <a:ln w="9525">
            <a:noFill/>
            <a:round/>
            <a:headEnd/>
            <a:tailEnd/>
          </a:ln>
        </p:spPr>
        <p:txBody>
          <a:bodyPr vert="horz" wrap="square" lIns="45720" tIns="22860" rIns="45720" bIns="22860" numCol="1" anchor="t" anchorCtr="0" compatLnSpc="1">
            <a:prstTxWarp prst="textNoShape">
              <a:avLst/>
            </a:prstTxWarp>
          </a:bodyPr>
          <a:lstStyle/>
          <a:p>
            <a:pPr defTabSz="914217"/>
            <a:endParaRPr lang="en-US">
              <a:solidFill>
                <a:srgbClr val="000000"/>
              </a:solidFill>
              <a:latin typeface="Century Gothic" panose="020F0302020204030204"/>
            </a:endParaRPr>
          </a:p>
        </p:txBody>
      </p:sp>
      <p:sp>
        <p:nvSpPr>
          <p:cNvPr id="2" name="TextBox 1">
            <a:extLst>
              <a:ext uri="{FF2B5EF4-FFF2-40B4-BE49-F238E27FC236}">
                <a16:creationId xmlns:a16="http://schemas.microsoft.com/office/drawing/2014/main" id="{85A3AAE3-D512-87B5-C749-3D99AC035D6B}"/>
              </a:ext>
            </a:extLst>
          </p:cNvPr>
          <p:cNvSpPr txBox="1"/>
          <p:nvPr/>
        </p:nvSpPr>
        <p:spPr>
          <a:xfrm>
            <a:off x="3423654" y="370919"/>
            <a:ext cx="5341527" cy="424732"/>
          </a:xfrm>
          <a:prstGeom prst="rect">
            <a:avLst/>
          </a:prstGeom>
          <a:noFill/>
        </p:spPr>
        <p:txBody>
          <a:bodyPr wrap="none" rtlCol="0">
            <a:spAutoFit/>
          </a:bodyPr>
          <a:lstStyle/>
          <a:p>
            <a:pPr algn="ctr" defTabSz="914217">
              <a:lnSpc>
                <a:spcPct val="90000"/>
              </a:lnSpc>
            </a:pPr>
            <a:r>
              <a:rPr lang="en-US" sz="2400" b="1">
                <a:solidFill>
                  <a:srgbClr val="CAC9D0">
                    <a:lumMod val="10000"/>
                  </a:srgbClr>
                </a:solidFill>
                <a:latin typeface="Montserrat" pitchFamily="2" charset="77"/>
                <a:ea typeface="Glypha 55 Roman" charset="0"/>
                <a:cs typeface="Glypha 55 Roman" charset="0"/>
              </a:rPr>
              <a:t>Understanding Working Capital</a:t>
            </a:r>
          </a:p>
        </p:txBody>
      </p:sp>
      <p:sp>
        <p:nvSpPr>
          <p:cNvPr id="3" name="TextBox 2">
            <a:extLst>
              <a:ext uri="{FF2B5EF4-FFF2-40B4-BE49-F238E27FC236}">
                <a16:creationId xmlns:a16="http://schemas.microsoft.com/office/drawing/2014/main" id="{59C089C9-25DC-A740-6E3F-5B9E87AA9692}"/>
              </a:ext>
            </a:extLst>
          </p:cNvPr>
          <p:cNvSpPr txBox="1"/>
          <p:nvPr/>
        </p:nvSpPr>
        <p:spPr>
          <a:xfrm>
            <a:off x="6969211" y="1982450"/>
            <a:ext cx="4852627" cy="2893100"/>
          </a:xfrm>
          <a:prstGeom prst="rect">
            <a:avLst/>
          </a:prstGeom>
          <a:noFill/>
        </p:spPr>
        <p:txBody>
          <a:bodyPr wrap="square" rtlCol="0">
            <a:spAutoFit/>
          </a:bodyPr>
          <a:lstStyle/>
          <a:p>
            <a:r>
              <a:rPr lang="en-US" sz="1400" b="1" dirty="0">
                <a:latin typeface="Lato" panose="020F0502020204030203" pitchFamily="34" charset="0"/>
              </a:rPr>
              <a:t>Working Capital </a:t>
            </a:r>
          </a:p>
          <a:p>
            <a:pPr marL="285750" indent="-285750">
              <a:buFont typeface="Arial" panose="020B0604020202020204" pitchFamily="34" charset="0"/>
              <a:buChar char="•"/>
            </a:pPr>
            <a:r>
              <a:rPr lang="en-US" sz="1400" dirty="0">
                <a:latin typeface="Lato" panose="020F0502020204030203" pitchFamily="34" charset="0"/>
              </a:rPr>
              <a:t>Positive Working Capital indicates strong historical profitability, and the Company has liquid assets to manage operations</a:t>
            </a:r>
          </a:p>
          <a:p>
            <a:pPr marL="285750" indent="-285750">
              <a:buFont typeface="Arial" panose="020B0604020202020204" pitchFamily="34" charset="0"/>
              <a:buChar char="•"/>
            </a:pPr>
            <a:r>
              <a:rPr lang="en-US" sz="1400" dirty="0">
                <a:latin typeface="Lato" panose="020F0502020204030203" pitchFamily="34" charset="0"/>
              </a:rPr>
              <a:t>Negative Working Capital is a “red flag” suggesting the business struggles to pay short-term bills</a:t>
            </a:r>
          </a:p>
          <a:p>
            <a:endParaRPr lang="en-US" sz="1400" dirty="0">
              <a:latin typeface="Lato" panose="020F0502020204030203" pitchFamily="34" charset="0"/>
            </a:endParaRPr>
          </a:p>
          <a:p>
            <a:r>
              <a:rPr lang="en-US" sz="1400" b="1" dirty="0">
                <a:latin typeface="Lato" panose="020F0502020204030203" pitchFamily="34" charset="0"/>
              </a:rPr>
              <a:t>Why it's important</a:t>
            </a:r>
          </a:p>
          <a:p>
            <a:pPr marL="285750" indent="-285750">
              <a:buFont typeface="Arial" panose="020B0604020202020204" pitchFamily="34" charset="0"/>
              <a:buChar char="•"/>
            </a:pPr>
            <a:r>
              <a:rPr lang="en-US" sz="1400" dirty="0">
                <a:latin typeface="Lato" panose="020F0502020204030203" pitchFamily="34" charset="0"/>
              </a:rPr>
              <a:t>Operational Health: Are funds available for day-to-day operations</a:t>
            </a:r>
          </a:p>
          <a:p>
            <a:pPr marL="285750" indent="-285750">
              <a:buFont typeface="Arial" panose="020B0604020202020204" pitchFamily="34" charset="0"/>
              <a:buChar char="•"/>
            </a:pPr>
            <a:r>
              <a:rPr lang="en-US" sz="1400" dirty="0">
                <a:latin typeface="Lato" panose="020F0502020204030203" pitchFamily="34" charset="0"/>
              </a:rPr>
              <a:t>Liquidity: Indicator of the Company’s access to cash</a:t>
            </a:r>
          </a:p>
          <a:p>
            <a:pPr marL="285750" indent="-285750">
              <a:buFont typeface="Arial" panose="020B0604020202020204" pitchFamily="34" charset="0"/>
              <a:buChar char="•"/>
            </a:pPr>
            <a:r>
              <a:rPr lang="en-US" sz="1400" dirty="0">
                <a:latin typeface="Lato" panose="020F0502020204030203" pitchFamily="34" charset="0"/>
              </a:rPr>
              <a:t>Growth Potential: A strong position allows for investments in expansion or new equipment</a:t>
            </a:r>
          </a:p>
        </p:txBody>
      </p:sp>
      <p:graphicFrame>
        <p:nvGraphicFramePr>
          <p:cNvPr id="4" name="Object 3">
            <a:extLst>
              <a:ext uri="{FF2B5EF4-FFF2-40B4-BE49-F238E27FC236}">
                <a16:creationId xmlns:a16="http://schemas.microsoft.com/office/drawing/2014/main" id="{54AF389E-FE44-9A6A-4A15-6FD5E86DC559}"/>
              </a:ext>
            </a:extLst>
          </p:cNvPr>
          <p:cNvGraphicFramePr>
            <a:graphicFrameLocks noChangeAspect="1"/>
          </p:cNvGraphicFramePr>
          <p:nvPr>
            <p:extLst>
              <p:ext uri="{D42A27DB-BD31-4B8C-83A1-F6EECF244321}">
                <p14:modId xmlns:p14="http://schemas.microsoft.com/office/powerpoint/2010/main" val="590875841"/>
              </p:ext>
            </p:extLst>
          </p:nvPr>
        </p:nvGraphicFramePr>
        <p:xfrm>
          <a:off x="370162" y="871151"/>
          <a:ext cx="6386853" cy="5202195"/>
        </p:xfrm>
        <a:graphic>
          <a:graphicData uri="http://schemas.openxmlformats.org/presentationml/2006/ole">
            <mc:AlternateContent xmlns:mc="http://schemas.openxmlformats.org/markup-compatibility/2006">
              <mc:Choice xmlns:v="urn:schemas-microsoft-com:vml" Requires="v">
                <p:oleObj name="Worksheet" r:id="rId2" imgW="3543236" imgH="2886075" progId="Excel.Sheet.12">
                  <p:embed/>
                </p:oleObj>
              </mc:Choice>
              <mc:Fallback>
                <p:oleObj name="Worksheet" r:id="rId2" imgW="3543236" imgH="2886075" progId="Excel.Sheet.12">
                  <p:embed/>
                  <p:pic>
                    <p:nvPicPr>
                      <p:cNvPr id="4" name="Object 3">
                        <a:extLst>
                          <a:ext uri="{FF2B5EF4-FFF2-40B4-BE49-F238E27FC236}">
                            <a16:creationId xmlns:a16="http://schemas.microsoft.com/office/drawing/2014/main" id="{54AF389E-FE44-9A6A-4A15-6FD5E86DC559}"/>
                          </a:ext>
                        </a:extLst>
                      </p:cNvPr>
                      <p:cNvPicPr/>
                      <p:nvPr/>
                    </p:nvPicPr>
                    <p:blipFill>
                      <a:blip r:embed="rId3"/>
                      <a:stretch>
                        <a:fillRect/>
                      </a:stretch>
                    </p:blipFill>
                    <p:spPr>
                      <a:xfrm>
                        <a:off x="370162" y="871151"/>
                        <a:ext cx="6386853" cy="5202195"/>
                      </a:xfrm>
                      <a:prstGeom prst="rect">
                        <a:avLst/>
                      </a:prstGeom>
                    </p:spPr>
                  </p:pic>
                </p:oleObj>
              </mc:Fallback>
            </mc:AlternateContent>
          </a:graphicData>
        </a:graphic>
      </p:graphicFrame>
    </p:spTree>
    <p:extLst>
      <p:ext uri="{BB962C8B-B14F-4D97-AF65-F5344CB8AC3E}">
        <p14:creationId xmlns:p14="http://schemas.microsoft.com/office/powerpoint/2010/main" val="40152278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8B446-E5A0-B166-8052-6D3EABB1ECCA}"/>
            </a:ext>
          </a:extLst>
        </p:cNvPr>
        <p:cNvGrpSpPr/>
        <p:nvPr/>
      </p:nvGrpSpPr>
      <p:grpSpPr>
        <a:xfrm>
          <a:off x="0" y="0"/>
          <a:ext cx="0" cy="0"/>
          <a:chOff x="0" y="0"/>
          <a:chExt cx="0" cy="0"/>
        </a:xfrm>
      </p:grpSpPr>
      <p:sp>
        <p:nvSpPr>
          <p:cNvPr id="38" name="Freeform 58">
            <a:extLst>
              <a:ext uri="{FF2B5EF4-FFF2-40B4-BE49-F238E27FC236}">
                <a16:creationId xmlns:a16="http://schemas.microsoft.com/office/drawing/2014/main" id="{5A58E5D7-1A17-FB03-FBB5-6CF8017A9D82}"/>
              </a:ext>
            </a:extLst>
          </p:cNvPr>
          <p:cNvSpPr>
            <a:spLocks noEditPoints="1"/>
          </p:cNvSpPr>
          <p:nvPr/>
        </p:nvSpPr>
        <p:spPr bwMode="auto">
          <a:xfrm>
            <a:off x="2302522" y="5050261"/>
            <a:ext cx="239144" cy="239144"/>
          </a:xfrm>
          <a:custGeom>
            <a:avLst/>
            <a:gdLst/>
            <a:ahLst/>
            <a:cxnLst>
              <a:cxn ang="0">
                <a:pos x="51" y="58"/>
              </a:cxn>
              <a:cxn ang="0">
                <a:pos x="7" y="58"/>
              </a:cxn>
              <a:cxn ang="0">
                <a:pos x="3" y="50"/>
              </a:cxn>
              <a:cxn ang="0">
                <a:pos x="22" y="20"/>
              </a:cxn>
              <a:cxn ang="0">
                <a:pos x="22" y="4"/>
              </a:cxn>
              <a:cxn ang="0">
                <a:pos x="19" y="4"/>
              </a:cxn>
              <a:cxn ang="0">
                <a:pos x="17" y="2"/>
              </a:cxn>
              <a:cxn ang="0">
                <a:pos x="19" y="0"/>
              </a:cxn>
              <a:cxn ang="0">
                <a:pos x="39" y="0"/>
              </a:cxn>
              <a:cxn ang="0">
                <a:pos x="41" y="2"/>
              </a:cxn>
              <a:cxn ang="0">
                <a:pos x="39" y="4"/>
              </a:cxn>
              <a:cxn ang="0">
                <a:pos x="36" y="4"/>
              </a:cxn>
              <a:cxn ang="0">
                <a:pos x="36" y="20"/>
              </a:cxn>
              <a:cxn ang="0">
                <a:pos x="55" y="50"/>
              </a:cxn>
              <a:cxn ang="0">
                <a:pos x="51" y="58"/>
              </a:cxn>
              <a:cxn ang="0">
                <a:pos x="16" y="38"/>
              </a:cxn>
              <a:cxn ang="0">
                <a:pos x="43" y="38"/>
              </a:cxn>
              <a:cxn ang="0">
                <a:pos x="32" y="22"/>
              </a:cxn>
              <a:cxn ang="0">
                <a:pos x="31" y="21"/>
              </a:cxn>
              <a:cxn ang="0">
                <a:pos x="31" y="20"/>
              </a:cxn>
              <a:cxn ang="0">
                <a:pos x="31" y="4"/>
              </a:cxn>
              <a:cxn ang="0">
                <a:pos x="27" y="4"/>
              </a:cxn>
              <a:cxn ang="0">
                <a:pos x="27" y="20"/>
              </a:cxn>
              <a:cxn ang="0">
                <a:pos x="27" y="21"/>
              </a:cxn>
              <a:cxn ang="0">
                <a:pos x="26" y="22"/>
              </a:cxn>
              <a:cxn ang="0">
                <a:pos x="16" y="38"/>
              </a:cxn>
            </a:cxnLst>
            <a:rect l="0" t="0" r="r" b="b"/>
            <a:pathLst>
              <a:path w="58" h="58">
                <a:moveTo>
                  <a:pt x="51" y="58"/>
                </a:moveTo>
                <a:cubicBezTo>
                  <a:pt x="7" y="58"/>
                  <a:pt x="7" y="58"/>
                  <a:pt x="7" y="58"/>
                </a:cubicBezTo>
                <a:cubicBezTo>
                  <a:pt x="2" y="58"/>
                  <a:pt x="0" y="54"/>
                  <a:pt x="3" y="50"/>
                </a:cubicBezTo>
                <a:cubicBezTo>
                  <a:pt x="22" y="20"/>
                  <a:pt x="22" y="20"/>
                  <a:pt x="22" y="20"/>
                </a:cubicBezTo>
                <a:cubicBezTo>
                  <a:pt x="22" y="4"/>
                  <a:pt x="22" y="4"/>
                  <a:pt x="22" y="4"/>
                </a:cubicBezTo>
                <a:cubicBezTo>
                  <a:pt x="19" y="4"/>
                  <a:pt x="19" y="4"/>
                  <a:pt x="19" y="4"/>
                </a:cubicBezTo>
                <a:cubicBezTo>
                  <a:pt x="18" y="4"/>
                  <a:pt x="17" y="3"/>
                  <a:pt x="17" y="2"/>
                </a:cubicBezTo>
                <a:cubicBezTo>
                  <a:pt x="17" y="1"/>
                  <a:pt x="18" y="0"/>
                  <a:pt x="19" y="0"/>
                </a:cubicBezTo>
                <a:cubicBezTo>
                  <a:pt x="39" y="0"/>
                  <a:pt x="39" y="0"/>
                  <a:pt x="39" y="0"/>
                </a:cubicBezTo>
                <a:cubicBezTo>
                  <a:pt x="40" y="0"/>
                  <a:pt x="41" y="1"/>
                  <a:pt x="41" y="2"/>
                </a:cubicBezTo>
                <a:cubicBezTo>
                  <a:pt x="41" y="3"/>
                  <a:pt x="40" y="4"/>
                  <a:pt x="39" y="4"/>
                </a:cubicBezTo>
                <a:cubicBezTo>
                  <a:pt x="36" y="4"/>
                  <a:pt x="36" y="4"/>
                  <a:pt x="36" y="4"/>
                </a:cubicBezTo>
                <a:cubicBezTo>
                  <a:pt x="36" y="20"/>
                  <a:pt x="36" y="20"/>
                  <a:pt x="36" y="20"/>
                </a:cubicBezTo>
                <a:cubicBezTo>
                  <a:pt x="55" y="50"/>
                  <a:pt x="55" y="50"/>
                  <a:pt x="55" y="50"/>
                </a:cubicBezTo>
                <a:cubicBezTo>
                  <a:pt x="58" y="54"/>
                  <a:pt x="56" y="58"/>
                  <a:pt x="51" y="58"/>
                </a:cubicBezTo>
                <a:close/>
                <a:moveTo>
                  <a:pt x="16" y="38"/>
                </a:moveTo>
                <a:cubicBezTo>
                  <a:pt x="43" y="38"/>
                  <a:pt x="43" y="38"/>
                  <a:pt x="43" y="38"/>
                </a:cubicBezTo>
                <a:cubicBezTo>
                  <a:pt x="32" y="22"/>
                  <a:pt x="32" y="22"/>
                  <a:pt x="32" y="22"/>
                </a:cubicBezTo>
                <a:cubicBezTo>
                  <a:pt x="31" y="21"/>
                  <a:pt x="31" y="21"/>
                  <a:pt x="31" y="21"/>
                </a:cubicBezTo>
                <a:cubicBezTo>
                  <a:pt x="31" y="20"/>
                  <a:pt x="31" y="20"/>
                  <a:pt x="31" y="20"/>
                </a:cubicBezTo>
                <a:cubicBezTo>
                  <a:pt x="31" y="4"/>
                  <a:pt x="31" y="4"/>
                  <a:pt x="31" y="4"/>
                </a:cubicBezTo>
                <a:cubicBezTo>
                  <a:pt x="27" y="4"/>
                  <a:pt x="27" y="4"/>
                  <a:pt x="27" y="4"/>
                </a:cubicBezTo>
                <a:cubicBezTo>
                  <a:pt x="27" y="20"/>
                  <a:pt x="27" y="20"/>
                  <a:pt x="27" y="20"/>
                </a:cubicBezTo>
                <a:cubicBezTo>
                  <a:pt x="27" y="21"/>
                  <a:pt x="27" y="21"/>
                  <a:pt x="27" y="21"/>
                </a:cubicBezTo>
                <a:cubicBezTo>
                  <a:pt x="26" y="22"/>
                  <a:pt x="26" y="22"/>
                  <a:pt x="26" y="22"/>
                </a:cubicBezTo>
                <a:lnTo>
                  <a:pt x="16" y="38"/>
                </a:lnTo>
                <a:close/>
              </a:path>
            </a:pathLst>
          </a:custGeom>
          <a:solidFill>
            <a:schemeClr val="bg1"/>
          </a:solidFill>
          <a:ln w="9525">
            <a:noFill/>
            <a:round/>
            <a:headEnd/>
            <a:tailEnd/>
          </a:ln>
        </p:spPr>
        <p:txBody>
          <a:bodyPr vert="horz" wrap="square" lIns="45720" tIns="22860" rIns="45720" bIns="22860" numCol="1" anchor="t" anchorCtr="0" compatLnSpc="1">
            <a:prstTxWarp prst="textNoShape">
              <a:avLst/>
            </a:prstTxWarp>
          </a:bodyPr>
          <a:lstStyle/>
          <a:p>
            <a:pPr defTabSz="914217"/>
            <a:endParaRPr lang="en-US">
              <a:solidFill>
                <a:srgbClr val="000000"/>
              </a:solidFill>
              <a:latin typeface="Century Gothic" panose="020F0302020204030204"/>
            </a:endParaRPr>
          </a:p>
        </p:txBody>
      </p:sp>
      <p:sp>
        <p:nvSpPr>
          <p:cNvPr id="2" name="TextBox 1">
            <a:extLst>
              <a:ext uri="{FF2B5EF4-FFF2-40B4-BE49-F238E27FC236}">
                <a16:creationId xmlns:a16="http://schemas.microsoft.com/office/drawing/2014/main" id="{2E6F498A-A7C4-979E-753C-0D1FB1ACC904}"/>
              </a:ext>
            </a:extLst>
          </p:cNvPr>
          <p:cNvSpPr txBox="1"/>
          <p:nvPr/>
        </p:nvSpPr>
        <p:spPr>
          <a:xfrm>
            <a:off x="3960667" y="370919"/>
            <a:ext cx="4267515" cy="424732"/>
          </a:xfrm>
          <a:prstGeom prst="rect">
            <a:avLst/>
          </a:prstGeom>
          <a:noFill/>
        </p:spPr>
        <p:txBody>
          <a:bodyPr wrap="none" rtlCol="0">
            <a:spAutoFit/>
          </a:bodyPr>
          <a:lstStyle/>
          <a:p>
            <a:pPr algn="ctr" defTabSz="914217">
              <a:lnSpc>
                <a:spcPct val="90000"/>
              </a:lnSpc>
            </a:pPr>
            <a:r>
              <a:rPr lang="en-US" sz="2400" b="1">
                <a:solidFill>
                  <a:srgbClr val="CAC9D0">
                    <a:lumMod val="10000"/>
                  </a:srgbClr>
                </a:solidFill>
                <a:latin typeface="Montserrat" pitchFamily="2" charset="77"/>
                <a:ea typeface="Glypha 55 Roman" charset="0"/>
                <a:cs typeface="Glypha 55 Roman" charset="0"/>
              </a:rPr>
              <a:t>Working Capital Metrics</a:t>
            </a:r>
          </a:p>
        </p:txBody>
      </p:sp>
      <p:sp>
        <p:nvSpPr>
          <p:cNvPr id="3" name="TextBox 2">
            <a:extLst>
              <a:ext uri="{FF2B5EF4-FFF2-40B4-BE49-F238E27FC236}">
                <a16:creationId xmlns:a16="http://schemas.microsoft.com/office/drawing/2014/main" id="{5916F72A-614D-672A-A596-87650E2F7A83}"/>
              </a:ext>
            </a:extLst>
          </p:cNvPr>
          <p:cNvSpPr txBox="1"/>
          <p:nvPr/>
        </p:nvSpPr>
        <p:spPr>
          <a:xfrm>
            <a:off x="4122452" y="1619017"/>
            <a:ext cx="10231395" cy="3754874"/>
          </a:xfrm>
          <a:prstGeom prst="rect">
            <a:avLst/>
          </a:prstGeom>
          <a:noFill/>
        </p:spPr>
        <p:txBody>
          <a:bodyPr wrap="square" rtlCol="0">
            <a:spAutoFit/>
          </a:bodyPr>
          <a:lstStyle/>
          <a:p>
            <a:r>
              <a:rPr lang="en-US" sz="1400">
                <a:latin typeface="Lato" panose="020F0502020204030203" pitchFamily="34" charset="0"/>
              </a:rPr>
              <a:t>Cash is used to fund the investment in daily operations</a:t>
            </a:r>
          </a:p>
          <a:p>
            <a:pPr marL="285750" indent="-285750">
              <a:buFont typeface="Arial" panose="020B0604020202020204" pitchFamily="34" charset="0"/>
              <a:buChar char="•"/>
            </a:pPr>
            <a:r>
              <a:rPr lang="en-US" sz="1400">
                <a:latin typeface="Lato" panose="020F0502020204030203" pitchFamily="34" charset="0"/>
              </a:rPr>
              <a:t>Days Sales Outstanding (DSO)</a:t>
            </a:r>
          </a:p>
          <a:p>
            <a:pPr marL="742950" lvl="1" indent="-285750">
              <a:buFont typeface="Arial" panose="020B0604020202020204" pitchFamily="34" charset="0"/>
              <a:buChar char="•"/>
            </a:pPr>
            <a:r>
              <a:rPr lang="en-US" sz="1400">
                <a:latin typeface="Lato" panose="020F0502020204030203" pitchFamily="34" charset="0"/>
              </a:rPr>
              <a:t>A measure of the time from invoice to customer payment</a:t>
            </a:r>
          </a:p>
          <a:p>
            <a:pPr marL="742950" lvl="1" indent="-285750">
              <a:buFont typeface="Arial" panose="020B0604020202020204" pitchFamily="34" charset="0"/>
              <a:buChar char="•"/>
            </a:pPr>
            <a:r>
              <a:rPr lang="en-US" sz="1400">
                <a:latin typeface="Lato" panose="020F0502020204030203" pitchFamily="34" charset="0"/>
              </a:rPr>
              <a:t>Calculated as 365 days / (Total Sales / Average AR )</a:t>
            </a:r>
          </a:p>
          <a:p>
            <a:pPr marL="741363" lvl="1"/>
            <a:r>
              <a:rPr lang="en-US" sz="1400">
                <a:latin typeface="Lato" panose="020F0502020204030203" pitchFamily="34" charset="0"/>
              </a:rPr>
              <a:t>$25,000,000 – Total Sales</a:t>
            </a:r>
          </a:p>
          <a:p>
            <a:pPr marL="741363" lvl="1"/>
            <a:r>
              <a:rPr lang="en-US" sz="1400" u="sng">
                <a:latin typeface="Lato" panose="020F0502020204030203" pitchFamily="34" charset="0"/>
              </a:rPr>
              <a:t>/ $2,371,000</a:t>
            </a:r>
            <a:r>
              <a:rPr lang="en-US" sz="1400">
                <a:latin typeface="Lato" panose="020F0502020204030203" pitchFamily="34" charset="0"/>
              </a:rPr>
              <a:t> – Average AR ($2,571,000 + $2,171,000)/2</a:t>
            </a:r>
          </a:p>
          <a:p>
            <a:pPr marL="741363" lvl="1"/>
            <a:r>
              <a:rPr lang="en-US" sz="1400">
                <a:latin typeface="Lato" panose="020F0502020204030203" pitchFamily="34" charset="0"/>
              </a:rPr>
              <a:t>                   10.5 – Times per year</a:t>
            </a:r>
          </a:p>
          <a:p>
            <a:pPr marL="741363" lvl="1"/>
            <a:r>
              <a:rPr lang="en-US" sz="1400">
                <a:latin typeface="Lato" panose="020F0502020204030203" pitchFamily="34" charset="0"/>
              </a:rPr>
              <a:t>365 days / 10.5 = 34.8 Days</a:t>
            </a:r>
          </a:p>
          <a:p>
            <a:pPr lvl="1"/>
            <a:endParaRPr lang="en-US" sz="1400">
              <a:latin typeface="Lato" panose="020F0502020204030203" pitchFamily="34" charset="0"/>
            </a:endParaRPr>
          </a:p>
          <a:p>
            <a:pPr marL="285750" indent="-285750">
              <a:buFont typeface="Arial" panose="020B0604020202020204" pitchFamily="34" charset="0"/>
              <a:buChar char="•"/>
            </a:pPr>
            <a:r>
              <a:rPr lang="en-US" sz="1400">
                <a:latin typeface="Lato" panose="020F0502020204030203" pitchFamily="34" charset="0"/>
              </a:rPr>
              <a:t>Inventory Turns </a:t>
            </a:r>
          </a:p>
          <a:p>
            <a:pPr marL="742950" lvl="1" indent="-285750">
              <a:buFont typeface="Arial" panose="020B0604020202020204" pitchFamily="34" charset="0"/>
              <a:buChar char="•"/>
            </a:pPr>
            <a:r>
              <a:rPr lang="en-US" sz="1400">
                <a:latin typeface="Lato" panose="020F0502020204030203" pitchFamily="34" charset="0"/>
              </a:rPr>
              <a:t>A measure of how many times the inventory value “turns over” in a year</a:t>
            </a:r>
          </a:p>
          <a:p>
            <a:pPr marL="742950" lvl="1" indent="-285750">
              <a:buFont typeface="Arial" panose="020B0604020202020204" pitchFamily="34" charset="0"/>
              <a:buChar char="•"/>
            </a:pPr>
            <a:r>
              <a:rPr lang="en-US" sz="1400">
                <a:latin typeface="Lato" panose="020F0502020204030203" pitchFamily="34" charset="0"/>
              </a:rPr>
              <a:t>Calculated as “Cost of Goods Sold (on an annual basis) / Average Inventory</a:t>
            </a:r>
          </a:p>
          <a:p>
            <a:pPr marL="742950" lvl="1" indent="-285750">
              <a:buFont typeface="Arial" panose="020B0604020202020204" pitchFamily="34" charset="0"/>
              <a:buChar char="•"/>
            </a:pPr>
            <a:r>
              <a:rPr lang="en-US" sz="1400">
                <a:latin typeface="Lato" panose="020F0502020204030203" pitchFamily="34" charset="0"/>
              </a:rPr>
              <a:t>Using the example income statement and balance sheet </a:t>
            </a:r>
          </a:p>
          <a:p>
            <a:pPr marL="741363" lvl="1"/>
            <a:r>
              <a:rPr lang="en-US" sz="1400">
                <a:latin typeface="Lato" panose="020F0502020204030203" pitchFamily="34" charset="0"/>
              </a:rPr>
              <a:t>$21,250,000 – Cost of Goods Sold</a:t>
            </a:r>
          </a:p>
          <a:p>
            <a:pPr marL="741363" lvl="1"/>
            <a:r>
              <a:rPr lang="en-US" sz="1400" u="sng">
                <a:latin typeface="Lato" panose="020F0502020204030203" pitchFamily="34" charset="0"/>
              </a:rPr>
              <a:t>/ $4,386,000</a:t>
            </a:r>
            <a:r>
              <a:rPr lang="en-US" sz="1400">
                <a:latin typeface="Lato" panose="020F0502020204030203" pitchFamily="34" charset="0"/>
              </a:rPr>
              <a:t> – Average inventory ($4,761,000 +$4,011,000)/2</a:t>
            </a:r>
          </a:p>
          <a:p>
            <a:pPr marL="741363" lvl="1"/>
            <a:r>
              <a:rPr lang="en-US" sz="1400">
                <a:latin typeface="Lato" panose="020F0502020204030203" pitchFamily="34" charset="0"/>
              </a:rPr>
              <a:t>                      4.8 – Times per year or roughly every 2.5 months</a:t>
            </a:r>
          </a:p>
          <a:p>
            <a:pPr marL="741363" lvl="1"/>
            <a:endParaRPr lang="en-US" sz="1400"/>
          </a:p>
        </p:txBody>
      </p:sp>
      <p:pic>
        <p:nvPicPr>
          <p:cNvPr id="5" name="Picture 4" descr="A person walking in a factory&#10;&#10;AI-generated content may be incorrect.">
            <a:extLst>
              <a:ext uri="{FF2B5EF4-FFF2-40B4-BE49-F238E27FC236}">
                <a16:creationId xmlns:a16="http://schemas.microsoft.com/office/drawing/2014/main" id="{5B20E1F1-F371-08B4-9C6A-1C760C3A8AED}"/>
              </a:ext>
            </a:extLst>
          </p:cNvPr>
          <p:cNvPicPr>
            <a:picLocks noChangeAspect="1"/>
          </p:cNvPicPr>
          <p:nvPr/>
        </p:nvPicPr>
        <p:blipFill>
          <a:blip r:embed="rId2">
            <a:extLst>
              <a:ext uri="{28A0092B-C50C-407E-A947-70E740481C1C}">
                <a14:useLocalDpi xmlns:a14="http://schemas.microsoft.com/office/drawing/2010/main" val="0"/>
              </a:ext>
            </a:extLst>
          </a:blip>
          <a:srcRect l="27143" r="43642"/>
          <a:stretch>
            <a:fillRect/>
          </a:stretch>
        </p:blipFill>
        <p:spPr>
          <a:xfrm>
            <a:off x="0" y="0"/>
            <a:ext cx="3420541" cy="6174377"/>
          </a:xfrm>
          <a:prstGeom prst="rect">
            <a:avLst/>
          </a:prstGeom>
        </p:spPr>
      </p:pic>
    </p:spTree>
    <p:extLst>
      <p:ext uri="{BB962C8B-B14F-4D97-AF65-F5344CB8AC3E}">
        <p14:creationId xmlns:p14="http://schemas.microsoft.com/office/powerpoint/2010/main" val="41411758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E98A5-EBE1-1AA8-6C0B-114D455290B7}"/>
            </a:ext>
          </a:extLst>
        </p:cNvPr>
        <p:cNvGrpSpPr/>
        <p:nvPr/>
      </p:nvGrpSpPr>
      <p:grpSpPr>
        <a:xfrm>
          <a:off x="0" y="0"/>
          <a:ext cx="0" cy="0"/>
          <a:chOff x="0" y="0"/>
          <a:chExt cx="0" cy="0"/>
        </a:xfrm>
      </p:grpSpPr>
      <p:sp>
        <p:nvSpPr>
          <p:cNvPr id="38" name="Freeform 58">
            <a:extLst>
              <a:ext uri="{FF2B5EF4-FFF2-40B4-BE49-F238E27FC236}">
                <a16:creationId xmlns:a16="http://schemas.microsoft.com/office/drawing/2014/main" id="{4FDE2EED-91C5-BEA5-512E-89C13AD4BB57}"/>
              </a:ext>
            </a:extLst>
          </p:cNvPr>
          <p:cNvSpPr>
            <a:spLocks noEditPoints="1"/>
          </p:cNvSpPr>
          <p:nvPr/>
        </p:nvSpPr>
        <p:spPr bwMode="auto">
          <a:xfrm>
            <a:off x="2302522" y="5050261"/>
            <a:ext cx="239144" cy="239144"/>
          </a:xfrm>
          <a:custGeom>
            <a:avLst/>
            <a:gdLst/>
            <a:ahLst/>
            <a:cxnLst>
              <a:cxn ang="0">
                <a:pos x="51" y="58"/>
              </a:cxn>
              <a:cxn ang="0">
                <a:pos x="7" y="58"/>
              </a:cxn>
              <a:cxn ang="0">
                <a:pos x="3" y="50"/>
              </a:cxn>
              <a:cxn ang="0">
                <a:pos x="22" y="20"/>
              </a:cxn>
              <a:cxn ang="0">
                <a:pos x="22" y="4"/>
              </a:cxn>
              <a:cxn ang="0">
                <a:pos x="19" y="4"/>
              </a:cxn>
              <a:cxn ang="0">
                <a:pos x="17" y="2"/>
              </a:cxn>
              <a:cxn ang="0">
                <a:pos x="19" y="0"/>
              </a:cxn>
              <a:cxn ang="0">
                <a:pos x="39" y="0"/>
              </a:cxn>
              <a:cxn ang="0">
                <a:pos x="41" y="2"/>
              </a:cxn>
              <a:cxn ang="0">
                <a:pos x="39" y="4"/>
              </a:cxn>
              <a:cxn ang="0">
                <a:pos x="36" y="4"/>
              </a:cxn>
              <a:cxn ang="0">
                <a:pos x="36" y="20"/>
              </a:cxn>
              <a:cxn ang="0">
                <a:pos x="55" y="50"/>
              </a:cxn>
              <a:cxn ang="0">
                <a:pos x="51" y="58"/>
              </a:cxn>
              <a:cxn ang="0">
                <a:pos x="16" y="38"/>
              </a:cxn>
              <a:cxn ang="0">
                <a:pos x="43" y="38"/>
              </a:cxn>
              <a:cxn ang="0">
                <a:pos x="32" y="22"/>
              </a:cxn>
              <a:cxn ang="0">
                <a:pos x="31" y="21"/>
              </a:cxn>
              <a:cxn ang="0">
                <a:pos x="31" y="20"/>
              </a:cxn>
              <a:cxn ang="0">
                <a:pos x="31" y="4"/>
              </a:cxn>
              <a:cxn ang="0">
                <a:pos x="27" y="4"/>
              </a:cxn>
              <a:cxn ang="0">
                <a:pos x="27" y="20"/>
              </a:cxn>
              <a:cxn ang="0">
                <a:pos x="27" y="21"/>
              </a:cxn>
              <a:cxn ang="0">
                <a:pos x="26" y="22"/>
              </a:cxn>
              <a:cxn ang="0">
                <a:pos x="16" y="38"/>
              </a:cxn>
            </a:cxnLst>
            <a:rect l="0" t="0" r="r" b="b"/>
            <a:pathLst>
              <a:path w="58" h="58">
                <a:moveTo>
                  <a:pt x="51" y="58"/>
                </a:moveTo>
                <a:cubicBezTo>
                  <a:pt x="7" y="58"/>
                  <a:pt x="7" y="58"/>
                  <a:pt x="7" y="58"/>
                </a:cubicBezTo>
                <a:cubicBezTo>
                  <a:pt x="2" y="58"/>
                  <a:pt x="0" y="54"/>
                  <a:pt x="3" y="50"/>
                </a:cubicBezTo>
                <a:cubicBezTo>
                  <a:pt x="22" y="20"/>
                  <a:pt x="22" y="20"/>
                  <a:pt x="22" y="20"/>
                </a:cubicBezTo>
                <a:cubicBezTo>
                  <a:pt x="22" y="4"/>
                  <a:pt x="22" y="4"/>
                  <a:pt x="22" y="4"/>
                </a:cubicBezTo>
                <a:cubicBezTo>
                  <a:pt x="19" y="4"/>
                  <a:pt x="19" y="4"/>
                  <a:pt x="19" y="4"/>
                </a:cubicBezTo>
                <a:cubicBezTo>
                  <a:pt x="18" y="4"/>
                  <a:pt x="17" y="3"/>
                  <a:pt x="17" y="2"/>
                </a:cubicBezTo>
                <a:cubicBezTo>
                  <a:pt x="17" y="1"/>
                  <a:pt x="18" y="0"/>
                  <a:pt x="19" y="0"/>
                </a:cubicBezTo>
                <a:cubicBezTo>
                  <a:pt x="39" y="0"/>
                  <a:pt x="39" y="0"/>
                  <a:pt x="39" y="0"/>
                </a:cubicBezTo>
                <a:cubicBezTo>
                  <a:pt x="40" y="0"/>
                  <a:pt x="41" y="1"/>
                  <a:pt x="41" y="2"/>
                </a:cubicBezTo>
                <a:cubicBezTo>
                  <a:pt x="41" y="3"/>
                  <a:pt x="40" y="4"/>
                  <a:pt x="39" y="4"/>
                </a:cubicBezTo>
                <a:cubicBezTo>
                  <a:pt x="36" y="4"/>
                  <a:pt x="36" y="4"/>
                  <a:pt x="36" y="4"/>
                </a:cubicBezTo>
                <a:cubicBezTo>
                  <a:pt x="36" y="20"/>
                  <a:pt x="36" y="20"/>
                  <a:pt x="36" y="20"/>
                </a:cubicBezTo>
                <a:cubicBezTo>
                  <a:pt x="55" y="50"/>
                  <a:pt x="55" y="50"/>
                  <a:pt x="55" y="50"/>
                </a:cubicBezTo>
                <a:cubicBezTo>
                  <a:pt x="58" y="54"/>
                  <a:pt x="56" y="58"/>
                  <a:pt x="51" y="58"/>
                </a:cubicBezTo>
                <a:close/>
                <a:moveTo>
                  <a:pt x="16" y="38"/>
                </a:moveTo>
                <a:cubicBezTo>
                  <a:pt x="43" y="38"/>
                  <a:pt x="43" y="38"/>
                  <a:pt x="43" y="38"/>
                </a:cubicBezTo>
                <a:cubicBezTo>
                  <a:pt x="32" y="22"/>
                  <a:pt x="32" y="22"/>
                  <a:pt x="32" y="22"/>
                </a:cubicBezTo>
                <a:cubicBezTo>
                  <a:pt x="31" y="21"/>
                  <a:pt x="31" y="21"/>
                  <a:pt x="31" y="21"/>
                </a:cubicBezTo>
                <a:cubicBezTo>
                  <a:pt x="31" y="20"/>
                  <a:pt x="31" y="20"/>
                  <a:pt x="31" y="20"/>
                </a:cubicBezTo>
                <a:cubicBezTo>
                  <a:pt x="31" y="4"/>
                  <a:pt x="31" y="4"/>
                  <a:pt x="31" y="4"/>
                </a:cubicBezTo>
                <a:cubicBezTo>
                  <a:pt x="27" y="4"/>
                  <a:pt x="27" y="4"/>
                  <a:pt x="27" y="4"/>
                </a:cubicBezTo>
                <a:cubicBezTo>
                  <a:pt x="27" y="20"/>
                  <a:pt x="27" y="20"/>
                  <a:pt x="27" y="20"/>
                </a:cubicBezTo>
                <a:cubicBezTo>
                  <a:pt x="27" y="21"/>
                  <a:pt x="27" y="21"/>
                  <a:pt x="27" y="21"/>
                </a:cubicBezTo>
                <a:cubicBezTo>
                  <a:pt x="26" y="22"/>
                  <a:pt x="26" y="22"/>
                  <a:pt x="26" y="22"/>
                </a:cubicBezTo>
                <a:lnTo>
                  <a:pt x="16" y="38"/>
                </a:lnTo>
                <a:close/>
              </a:path>
            </a:pathLst>
          </a:custGeom>
          <a:solidFill>
            <a:schemeClr val="bg1"/>
          </a:solidFill>
          <a:ln w="9525">
            <a:noFill/>
            <a:round/>
            <a:headEnd/>
            <a:tailEnd/>
          </a:ln>
        </p:spPr>
        <p:txBody>
          <a:bodyPr vert="horz" wrap="square" lIns="45720" tIns="22860" rIns="45720" bIns="22860" numCol="1" anchor="t" anchorCtr="0" compatLnSpc="1">
            <a:prstTxWarp prst="textNoShape">
              <a:avLst/>
            </a:prstTxWarp>
          </a:bodyPr>
          <a:lstStyle/>
          <a:p>
            <a:pPr defTabSz="914217"/>
            <a:endParaRPr lang="en-US">
              <a:solidFill>
                <a:srgbClr val="000000"/>
              </a:solidFill>
              <a:latin typeface="Century Gothic" panose="020F0302020204030204"/>
            </a:endParaRPr>
          </a:p>
        </p:txBody>
      </p:sp>
      <p:sp>
        <p:nvSpPr>
          <p:cNvPr id="2" name="TextBox 1">
            <a:extLst>
              <a:ext uri="{FF2B5EF4-FFF2-40B4-BE49-F238E27FC236}">
                <a16:creationId xmlns:a16="http://schemas.microsoft.com/office/drawing/2014/main" id="{0AF70003-E470-C10D-2CBE-81C152BFAC4F}"/>
              </a:ext>
            </a:extLst>
          </p:cNvPr>
          <p:cNvSpPr txBox="1"/>
          <p:nvPr/>
        </p:nvSpPr>
        <p:spPr>
          <a:xfrm>
            <a:off x="838201" y="365130"/>
            <a:ext cx="10515600" cy="540958"/>
          </a:xfrm>
          <a:prstGeom prst="rect">
            <a:avLst/>
          </a:prstGeom>
        </p:spPr>
        <p:txBody>
          <a:bodyPr vert="horz" lIns="182843" tIns="91422" rIns="182843" bIns="91422" rtlCol="0" anchor="ctr">
            <a:normAutofit/>
          </a:bodyPr>
          <a:lstStyle/>
          <a:p>
            <a:pPr algn="ctr" defTabSz="914217">
              <a:lnSpc>
                <a:spcPct val="90000"/>
              </a:lnSpc>
              <a:spcBef>
                <a:spcPct val="0"/>
              </a:spcBef>
              <a:spcAft>
                <a:spcPts val="600"/>
              </a:spcAft>
            </a:pPr>
            <a:r>
              <a:rPr lang="en-US" sz="2400" b="1" kern="1200" baseline="0" dirty="0">
                <a:solidFill>
                  <a:srgbClr val="000000"/>
                </a:solidFill>
                <a:latin typeface="Montserrat" panose="00000500000000000000" pitchFamily="2" charset="0"/>
                <a:ea typeface="+mj-ea"/>
                <a:cs typeface="Montserrat" panose="00000500000000000000" pitchFamily="2" charset="0"/>
              </a:rPr>
              <a:t>Cash Flow Statement Explained</a:t>
            </a:r>
          </a:p>
        </p:txBody>
      </p:sp>
      <p:pic>
        <p:nvPicPr>
          <p:cNvPr id="3" name="Picture 12" descr="What is Cash Flow Statement? definition, structure, format, uses and  limitations -The Investors Book">
            <a:extLst>
              <a:ext uri="{FF2B5EF4-FFF2-40B4-BE49-F238E27FC236}">
                <a16:creationId xmlns:a16="http://schemas.microsoft.com/office/drawing/2014/main" id="{EC9B1D72-AC77-42B8-2358-DF44780EF84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68235" y="1671109"/>
            <a:ext cx="5115263" cy="3248192"/>
          </a:xfrm>
          <a:prstGeom prst="rect">
            <a:avLst/>
          </a:prstGeom>
          <a:solidFill>
            <a:srgbClr val="FFFFFF"/>
          </a:solidFill>
        </p:spPr>
      </p:pic>
      <p:sp>
        <p:nvSpPr>
          <p:cNvPr id="4" name="Content Placeholder 2">
            <a:extLst>
              <a:ext uri="{FF2B5EF4-FFF2-40B4-BE49-F238E27FC236}">
                <a16:creationId xmlns:a16="http://schemas.microsoft.com/office/drawing/2014/main" id="{32213BCB-FD24-7FE8-F262-4DC71165276F}"/>
              </a:ext>
            </a:extLst>
          </p:cNvPr>
          <p:cNvSpPr txBox="1">
            <a:spLocks/>
          </p:cNvSpPr>
          <p:nvPr/>
        </p:nvSpPr>
        <p:spPr>
          <a:xfrm>
            <a:off x="6238538" y="1180408"/>
            <a:ext cx="5115263" cy="4567249"/>
          </a:xfrm>
          <a:prstGeom prst="rect">
            <a:avLst/>
          </a:prstGeom>
        </p:spPr>
        <p:txBody>
          <a:bodyPr vert="horz" lIns="182843" tIns="91422" rIns="182843" bIns="91422" rtlCol="0">
            <a:normAutofit/>
          </a:bodyPr>
          <a:lstStyle>
            <a:lvl1pPr marL="0" indent="0" algn="l" defTabSz="914217" rtl="0" eaLnBrk="1" latinLnBrk="0" hangingPunct="1">
              <a:lnSpc>
                <a:spcPct val="90000"/>
              </a:lnSpc>
              <a:spcBef>
                <a:spcPts val="1000"/>
              </a:spcBef>
              <a:buFont typeface="Arial" panose="020B0604020202020204" pitchFamily="34" charset="0"/>
              <a:buNone/>
              <a:defRPr lang="en-US" sz="2400" kern="1200" dirty="0" smtClean="0">
                <a:solidFill>
                  <a:srgbClr val="000000"/>
                </a:solidFill>
                <a:effectLst/>
                <a:latin typeface="Lato" panose="020F0502020204030203" pitchFamily="34" charset="0"/>
                <a:ea typeface="+mn-ea"/>
                <a:cs typeface="Lato" panose="020F0502020204030203" pitchFamily="34" charset="0"/>
              </a:defRPr>
            </a:lvl1pPr>
            <a:lvl2pPr marL="457109" indent="0" algn="l" defTabSz="914217" rtl="0" eaLnBrk="1" latinLnBrk="0" hangingPunct="1">
              <a:lnSpc>
                <a:spcPct val="90000"/>
              </a:lnSpc>
              <a:spcBef>
                <a:spcPts val="500"/>
              </a:spcBef>
              <a:buFont typeface="Arial" panose="020B0604020202020204" pitchFamily="34" charset="0"/>
              <a:buNone/>
              <a:defRPr lang="en-US" sz="2000" kern="1200" dirty="0" smtClean="0">
                <a:solidFill>
                  <a:srgbClr val="000000"/>
                </a:solidFill>
                <a:effectLst/>
                <a:latin typeface="Lato" panose="020F0502020204030203" pitchFamily="34" charset="0"/>
                <a:ea typeface="+mn-ea"/>
                <a:cs typeface="Lato" panose="020F0502020204030203" pitchFamily="34" charset="0"/>
              </a:defRPr>
            </a:lvl2pPr>
            <a:lvl3pPr marL="914217" indent="0" algn="l" defTabSz="914217" rtl="0" eaLnBrk="1" latinLnBrk="0" hangingPunct="1">
              <a:lnSpc>
                <a:spcPct val="90000"/>
              </a:lnSpc>
              <a:spcBef>
                <a:spcPts val="500"/>
              </a:spcBef>
              <a:buFont typeface="Arial" panose="020B0604020202020204" pitchFamily="34" charset="0"/>
              <a:buNone/>
              <a:defRPr lang="en-US" sz="1800" kern="1200" dirty="0" smtClean="0">
                <a:solidFill>
                  <a:srgbClr val="000000"/>
                </a:solidFill>
                <a:effectLst/>
                <a:latin typeface="Lato" panose="020F0502020204030203" pitchFamily="34" charset="0"/>
                <a:ea typeface="+mn-ea"/>
                <a:cs typeface="Lato" panose="020F0502020204030203" pitchFamily="34" charset="0"/>
              </a:defRPr>
            </a:lvl3pPr>
            <a:lvl4pPr marL="1371326" indent="0" algn="l" defTabSz="914217" rtl="0" eaLnBrk="1" latinLnBrk="0" hangingPunct="1">
              <a:lnSpc>
                <a:spcPct val="90000"/>
              </a:lnSpc>
              <a:spcBef>
                <a:spcPts val="500"/>
              </a:spcBef>
              <a:buFont typeface="Arial" panose="020B0604020202020204" pitchFamily="34" charset="0"/>
              <a:buNone/>
              <a:defRPr lang="en-US" sz="1600" kern="1200" dirty="0" smtClean="0">
                <a:solidFill>
                  <a:srgbClr val="000000"/>
                </a:solidFill>
                <a:effectLst/>
                <a:latin typeface="Lato" panose="020F0502020204030203" pitchFamily="34" charset="0"/>
                <a:ea typeface="+mn-ea"/>
                <a:cs typeface="Lato" panose="020F0502020204030203" pitchFamily="34" charset="0"/>
              </a:defRPr>
            </a:lvl4pPr>
            <a:lvl5pPr marL="1828434" indent="0" algn="l" defTabSz="914217" rtl="0" eaLnBrk="1" latinLnBrk="0" hangingPunct="1">
              <a:lnSpc>
                <a:spcPct val="90000"/>
              </a:lnSpc>
              <a:spcBef>
                <a:spcPts val="500"/>
              </a:spcBef>
              <a:buFont typeface="Arial" panose="020B0604020202020204" pitchFamily="34" charset="0"/>
              <a:buNone/>
              <a:defRPr lang="en-US" sz="1600" kern="1200" dirty="0">
                <a:solidFill>
                  <a:srgbClr val="000000"/>
                </a:solidFill>
                <a:effectLst/>
                <a:latin typeface="Lato" panose="020F0502020204030203" pitchFamily="34" charset="0"/>
                <a:ea typeface="+mn-ea"/>
                <a:cs typeface="Lato" panose="020F0502020204030203" pitchFamily="34" charset="0"/>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2500"/>
              </a:spcBef>
            </a:pPr>
            <a:r>
              <a:rPr lang="en-US" sz="1400" b="1"/>
              <a:t>Operating Cash Flow</a:t>
            </a:r>
          </a:p>
          <a:p>
            <a:pPr marL="0" lvl="1"/>
            <a:r>
              <a:rPr lang="en-US" sz="1400"/>
              <a:t>Operating activities track cash from core business operations like customer receipts and supplier payments</a:t>
            </a:r>
          </a:p>
          <a:p>
            <a:pPr>
              <a:spcBef>
                <a:spcPts val="2500"/>
              </a:spcBef>
            </a:pPr>
            <a:r>
              <a:rPr lang="en-US" sz="1400" b="1"/>
              <a:t>Investing Cash Flow</a:t>
            </a:r>
          </a:p>
          <a:p>
            <a:pPr marL="0" lvl="1"/>
            <a:r>
              <a:rPr lang="en-US" sz="1400"/>
              <a:t>Investing activities involve cash used to buy or sell long-term assets such as property and equipment</a:t>
            </a:r>
          </a:p>
          <a:p>
            <a:pPr>
              <a:spcBef>
                <a:spcPts val="2500"/>
              </a:spcBef>
            </a:pPr>
            <a:r>
              <a:rPr lang="en-US" sz="1400" b="1"/>
              <a:t>Financing Cash Flow</a:t>
            </a:r>
          </a:p>
          <a:p>
            <a:pPr marL="0" lvl="1"/>
            <a:r>
              <a:rPr lang="en-US" sz="1400"/>
              <a:t>Financing activities reflect cash inflows and outflows from borrowing, repaying debt, and issuing equity (stock in the Company)</a:t>
            </a:r>
          </a:p>
          <a:p>
            <a:pPr marL="0" lvl="1">
              <a:spcBef>
                <a:spcPts val="2500"/>
              </a:spcBef>
            </a:pPr>
            <a:r>
              <a:rPr lang="en-US" sz="1400" b="1"/>
              <a:t>Importance of Cash Flow</a:t>
            </a:r>
          </a:p>
          <a:p>
            <a:pPr marL="0" lvl="1"/>
            <a:r>
              <a:rPr lang="en-US" sz="1400"/>
              <a:t>Cash flow analysis reveals liquidity status – the ability to fund investments in sales growth (accounts receivable), capacity  (inventory and equipment), and people, anticipate potential shortfalls, and support informed financial decisions</a:t>
            </a:r>
          </a:p>
          <a:p>
            <a:endParaRPr lang="en-US" sz="1400"/>
          </a:p>
        </p:txBody>
      </p:sp>
    </p:spTree>
    <p:extLst>
      <p:ext uri="{BB962C8B-B14F-4D97-AF65-F5344CB8AC3E}">
        <p14:creationId xmlns:p14="http://schemas.microsoft.com/office/powerpoint/2010/main" val="167908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60B08A-3E8C-E38B-6837-982D13C6B4FC}"/>
            </a:ext>
          </a:extLst>
        </p:cNvPr>
        <p:cNvGrpSpPr/>
        <p:nvPr/>
      </p:nvGrpSpPr>
      <p:grpSpPr>
        <a:xfrm>
          <a:off x="0" y="0"/>
          <a:ext cx="0" cy="0"/>
          <a:chOff x="0" y="0"/>
          <a:chExt cx="0" cy="0"/>
        </a:xfrm>
      </p:grpSpPr>
      <p:sp>
        <p:nvSpPr>
          <p:cNvPr id="38" name="Freeform 58">
            <a:extLst>
              <a:ext uri="{FF2B5EF4-FFF2-40B4-BE49-F238E27FC236}">
                <a16:creationId xmlns:a16="http://schemas.microsoft.com/office/drawing/2014/main" id="{9DE85813-8572-AB9A-70D1-9A9ACC4C0F6A}"/>
              </a:ext>
            </a:extLst>
          </p:cNvPr>
          <p:cNvSpPr>
            <a:spLocks noEditPoints="1"/>
          </p:cNvSpPr>
          <p:nvPr/>
        </p:nvSpPr>
        <p:spPr bwMode="auto">
          <a:xfrm>
            <a:off x="2302522" y="5050261"/>
            <a:ext cx="239144" cy="239144"/>
          </a:xfrm>
          <a:custGeom>
            <a:avLst/>
            <a:gdLst/>
            <a:ahLst/>
            <a:cxnLst>
              <a:cxn ang="0">
                <a:pos x="51" y="58"/>
              </a:cxn>
              <a:cxn ang="0">
                <a:pos x="7" y="58"/>
              </a:cxn>
              <a:cxn ang="0">
                <a:pos x="3" y="50"/>
              </a:cxn>
              <a:cxn ang="0">
                <a:pos x="22" y="20"/>
              </a:cxn>
              <a:cxn ang="0">
                <a:pos x="22" y="4"/>
              </a:cxn>
              <a:cxn ang="0">
                <a:pos x="19" y="4"/>
              </a:cxn>
              <a:cxn ang="0">
                <a:pos x="17" y="2"/>
              </a:cxn>
              <a:cxn ang="0">
                <a:pos x="19" y="0"/>
              </a:cxn>
              <a:cxn ang="0">
                <a:pos x="39" y="0"/>
              </a:cxn>
              <a:cxn ang="0">
                <a:pos x="41" y="2"/>
              </a:cxn>
              <a:cxn ang="0">
                <a:pos x="39" y="4"/>
              </a:cxn>
              <a:cxn ang="0">
                <a:pos x="36" y="4"/>
              </a:cxn>
              <a:cxn ang="0">
                <a:pos x="36" y="20"/>
              </a:cxn>
              <a:cxn ang="0">
                <a:pos x="55" y="50"/>
              </a:cxn>
              <a:cxn ang="0">
                <a:pos x="51" y="58"/>
              </a:cxn>
              <a:cxn ang="0">
                <a:pos x="16" y="38"/>
              </a:cxn>
              <a:cxn ang="0">
                <a:pos x="43" y="38"/>
              </a:cxn>
              <a:cxn ang="0">
                <a:pos x="32" y="22"/>
              </a:cxn>
              <a:cxn ang="0">
                <a:pos x="31" y="21"/>
              </a:cxn>
              <a:cxn ang="0">
                <a:pos x="31" y="20"/>
              </a:cxn>
              <a:cxn ang="0">
                <a:pos x="31" y="4"/>
              </a:cxn>
              <a:cxn ang="0">
                <a:pos x="27" y="4"/>
              </a:cxn>
              <a:cxn ang="0">
                <a:pos x="27" y="20"/>
              </a:cxn>
              <a:cxn ang="0">
                <a:pos x="27" y="21"/>
              </a:cxn>
              <a:cxn ang="0">
                <a:pos x="26" y="22"/>
              </a:cxn>
              <a:cxn ang="0">
                <a:pos x="16" y="38"/>
              </a:cxn>
            </a:cxnLst>
            <a:rect l="0" t="0" r="r" b="b"/>
            <a:pathLst>
              <a:path w="58" h="58">
                <a:moveTo>
                  <a:pt x="51" y="58"/>
                </a:moveTo>
                <a:cubicBezTo>
                  <a:pt x="7" y="58"/>
                  <a:pt x="7" y="58"/>
                  <a:pt x="7" y="58"/>
                </a:cubicBezTo>
                <a:cubicBezTo>
                  <a:pt x="2" y="58"/>
                  <a:pt x="0" y="54"/>
                  <a:pt x="3" y="50"/>
                </a:cubicBezTo>
                <a:cubicBezTo>
                  <a:pt x="22" y="20"/>
                  <a:pt x="22" y="20"/>
                  <a:pt x="22" y="20"/>
                </a:cubicBezTo>
                <a:cubicBezTo>
                  <a:pt x="22" y="4"/>
                  <a:pt x="22" y="4"/>
                  <a:pt x="22" y="4"/>
                </a:cubicBezTo>
                <a:cubicBezTo>
                  <a:pt x="19" y="4"/>
                  <a:pt x="19" y="4"/>
                  <a:pt x="19" y="4"/>
                </a:cubicBezTo>
                <a:cubicBezTo>
                  <a:pt x="18" y="4"/>
                  <a:pt x="17" y="3"/>
                  <a:pt x="17" y="2"/>
                </a:cubicBezTo>
                <a:cubicBezTo>
                  <a:pt x="17" y="1"/>
                  <a:pt x="18" y="0"/>
                  <a:pt x="19" y="0"/>
                </a:cubicBezTo>
                <a:cubicBezTo>
                  <a:pt x="39" y="0"/>
                  <a:pt x="39" y="0"/>
                  <a:pt x="39" y="0"/>
                </a:cubicBezTo>
                <a:cubicBezTo>
                  <a:pt x="40" y="0"/>
                  <a:pt x="41" y="1"/>
                  <a:pt x="41" y="2"/>
                </a:cubicBezTo>
                <a:cubicBezTo>
                  <a:pt x="41" y="3"/>
                  <a:pt x="40" y="4"/>
                  <a:pt x="39" y="4"/>
                </a:cubicBezTo>
                <a:cubicBezTo>
                  <a:pt x="36" y="4"/>
                  <a:pt x="36" y="4"/>
                  <a:pt x="36" y="4"/>
                </a:cubicBezTo>
                <a:cubicBezTo>
                  <a:pt x="36" y="20"/>
                  <a:pt x="36" y="20"/>
                  <a:pt x="36" y="20"/>
                </a:cubicBezTo>
                <a:cubicBezTo>
                  <a:pt x="55" y="50"/>
                  <a:pt x="55" y="50"/>
                  <a:pt x="55" y="50"/>
                </a:cubicBezTo>
                <a:cubicBezTo>
                  <a:pt x="58" y="54"/>
                  <a:pt x="56" y="58"/>
                  <a:pt x="51" y="58"/>
                </a:cubicBezTo>
                <a:close/>
                <a:moveTo>
                  <a:pt x="16" y="38"/>
                </a:moveTo>
                <a:cubicBezTo>
                  <a:pt x="43" y="38"/>
                  <a:pt x="43" y="38"/>
                  <a:pt x="43" y="38"/>
                </a:cubicBezTo>
                <a:cubicBezTo>
                  <a:pt x="32" y="22"/>
                  <a:pt x="32" y="22"/>
                  <a:pt x="32" y="22"/>
                </a:cubicBezTo>
                <a:cubicBezTo>
                  <a:pt x="31" y="21"/>
                  <a:pt x="31" y="21"/>
                  <a:pt x="31" y="21"/>
                </a:cubicBezTo>
                <a:cubicBezTo>
                  <a:pt x="31" y="20"/>
                  <a:pt x="31" y="20"/>
                  <a:pt x="31" y="20"/>
                </a:cubicBezTo>
                <a:cubicBezTo>
                  <a:pt x="31" y="4"/>
                  <a:pt x="31" y="4"/>
                  <a:pt x="31" y="4"/>
                </a:cubicBezTo>
                <a:cubicBezTo>
                  <a:pt x="27" y="4"/>
                  <a:pt x="27" y="4"/>
                  <a:pt x="27" y="4"/>
                </a:cubicBezTo>
                <a:cubicBezTo>
                  <a:pt x="27" y="20"/>
                  <a:pt x="27" y="20"/>
                  <a:pt x="27" y="20"/>
                </a:cubicBezTo>
                <a:cubicBezTo>
                  <a:pt x="27" y="21"/>
                  <a:pt x="27" y="21"/>
                  <a:pt x="27" y="21"/>
                </a:cubicBezTo>
                <a:cubicBezTo>
                  <a:pt x="26" y="22"/>
                  <a:pt x="26" y="22"/>
                  <a:pt x="26" y="22"/>
                </a:cubicBezTo>
                <a:lnTo>
                  <a:pt x="16" y="38"/>
                </a:lnTo>
                <a:close/>
              </a:path>
            </a:pathLst>
          </a:custGeom>
          <a:solidFill>
            <a:schemeClr val="bg1"/>
          </a:solidFill>
          <a:ln w="9525">
            <a:noFill/>
            <a:round/>
            <a:headEnd/>
            <a:tailEnd/>
          </a:ln>
        </p:spPr>
        <p:txBody>
          <a:bodyPr vert="horz" wrap="square" lIns="45720" tIns="22860" rIns="45720" bIns="22860" numCol="1" anchor="t" anchorCtr="0" compatLnSpc="1">
            <a:prstTxWarp prst="textNoShape">
              <a:avLst/>
            </a:prstTxWarp>
          </a:bodyPr>
          <a:lstStyle/>
          <a:p>
            <a:pPr defTabSz="914217"/>
            <a:endParaRPr lang="en-US">
              <a:solidFill>
                <a:srgbClr val="000000"/>
              </a:solidFill>
              <a:latin typeface="Century Gothic" panose="020F0302020204030204"/>
            </a:endParaRPr>
          </a:p>
        </p:txBody>
      </p:sp>
      <p:sp>
        <p:nvSpPr>
          <p:cNvPr id="2" name="TextBox 1">
            <a:extLst>
              <a:ext uri="{FF2B5EF4-FFF2-40B4-BE49-F238E27FC236}">
                <a16:creationId xmlns:a16="http://schemas.microsoft.com/office/drawing/2014/main" id="{C8A60AAC-9DA9-C2E3-0446-8882C3AE90BD}"/>
              </a:ext>
            </a:extLst>
          </p:cNvPr>
          <p:cNvSpPr txBox="1"/>
          <p:nvPr/>
        </p:nvSpPr>
        <p:spPr>
          <a:xfrm>
            <a:off x="3530251" y="370919"/>
            <a:ext cx="5128327" cy="424732"/>
          </a:xfrm>
          <a:prstGeom prst="rect">
            <a:avLst/>
          </a:prstGeom>
          <a:noFill/>
        </p:spPr>
        <p:txBody>
          <a:bodyPr wrap="none" rtlCol="0">
            <a:spAutoFit/>
          </a:bodyPr>
          <a:lstStyle/>
          <a:p>
            <a:pPr algn="ctr" defTabSz="914217">
              <a:lnSpc>
                <a:spcPct val="90000"/>
              </a:lnSpc>
            </a:pPr>
            <a:r>
              <a:rPr lang="en-US" sz="2400" b="1" dirty="0">
                <a:solidFill>
                  <a:srgbClr val="CAC9D0">
                    <a:lumMod val="10000"/>
                  </a:srgbClr>
                </a:solidFill>
                <a:latin typeface="Montserrat" pitchFamily="2" charset="77"/>
                <a:ea typeface="Glypha 55 Roman" charset="0"/>
                <a:cs typeface="Glypha 55 Roman" charset="0"/>
              </a:rPr>
              <a:t>Cash Flow Statement Example</a:t>
            </a:r>
          </a:p>
        </p:txBody>
      </p:sp>
      <p:sp>
        <p:nvSpPr>
          <p:cNvPr id="4" name="TextBox 3">
            <a:extLst>
              <a:ext uri="{FF2B5EF4-FFF2-40B4-BE49-F238E27FC236}">
                <a16:creationId xmlns:a16="http://schemas.microsoft.com/office/drawing/2014/main" id="{AB827C23-823C-244C-A3B2-CB02DAE2D4B3}"/>
              </a:ext>
            </a:extLst>
          </p:cNvPr>
          <p:cNvSpPr txBox="1"/>
          <p:nvPr/>
        </p:nvSpPr>
        <p:spPr>
          <a:xfrm>
            <a:off x="5428100" y="1649237"/>
            <a:ext cx="6015318" cy="3730765"/>
          </a:xfrm>
          <a:prstGeom prst="rect">
            <a:avLst/>
          </a:prstGeom>
          <a:noFill/>
        </p:spPr>
        <p:txBody>
          <a:bodyPr wrap="square" rtlCol="0">
            <a:spAutoFit/>
          </a:bodyPr>
          <a:lstStyle/>
          <a:p>
            <a:pPr defTabSz="914217">
              <a:lnSpc>
                <a:spcPct val="70000"/>
              </a:lnSpc>
              <a:spcBef>
                <a:spcPts val="2500"/>
              </a:spcBef>
            </a:pPr>
            <a:r>
              <a:rPr lang="en-US" sz="1400" b="1" dirty="0">
                <a:solidFill>
                  <a:srgbClr val="000000"/>
                </a:solidFill>
                <a:latin typeface="Lato" panose="020F0502020204030203" pitchFamily="34" charset="0"/>
              </a:rPr>
              <a:t>Cash Inflows and Outflows</a:t>
            </a:r>
          </a:p>
          <a:p>
            <a:pPr defTabSz="914217">
              <a:lnSpc>
                <a:spcPct val="70000"/>
              </a:lnSpc>
              <a:spcBef>
                <a:spcPts val="2500"/>
              </a:spcBef>
            </a:pPr>
            <a:endParaRPr lang="en-US" sz="1400" b="1" dirty="0">
              <a:solidFill>
                <a:srgbClr val="000000"/>
              </a:solidFill>
              <a:latin typeface="Lato" panose="020F0502020204030203" pitchFamily="34" charset="0"/>
            </a:endParaRPr>
          </a:p>
          <a:p>
            <a:pPr marL="233363" indent="-233363">
              <a:buFont typeface="Arial" panose="020B0604020202020204" pitchFamily="34" charset="0"/>
              <a:buChar char="•"/>
            </a:pPr>
            <a:r>
              <a:rPr lang="en-US" sz="1400" dirty="0">
                <a:solidFill>
                  <a:srgbClr val="000000"/>
                </a:solidFill>
                <a:latin typeface="Lato" panose="020F0502020204030203" pitchFamily="34" charset="0"/>
              </a:rPr>
              <a:t>The company generated $2.675M of cash from operations (net income + depreciation expense) </a:t>
            </a:r>
          </a:p>
          <a:p>
            <a:endParaRPr lang="en-US" sz="1400" dirty="0">
              <a:solidFill>
                <a:srgbClr val="000000"/>
              </a:solidFill>
              <a:latin typeface="Lato" panose="020F0502020204030203" pitchFamily="34" charset="0"/>
            </a:endParaRPr>
          </a:p>
          <a:p>
            <a:pPr marL="233363" indent="-233363">
              <a:buFont typeface="Arial" panose="020B0604020202020204" pitchFamily="34" charset="0"/>
              <a:buChar char="•"/>
            </a:pPr>
            <a:r>
              <a:rPr lang="en-US" sz="1400" dirty="0">
                <a:solidFill>
                  <a:srgbClr val="000000"/>
                </a:solidFill>
                <a:latin typeface="Lato" panose="020F0502020204030203" pitchFamily="34" charset="0"/>
              </a:rPr>
              <a:t>Working Capital – Cash was used to support growth – increases in AR and inventory of $1.150M. The increase in AP provided $0.400M of cash</a:t>
            </a:r>
          </a:p>
          <a:p>
            <a:endParaRPr lang="en-US" sz="1400" dirty="0">
              <a:solidFill>
                <a:srgbClr val="000000"/>
              </a:solidFill>
              <a:latin typeface="Lato" panose="020F0502020204030203" pitchFamily="34" charset="0"/>
            </a:endParaRPr>
          </a:p>
          <a:p>
            <a:pPr marL="233363" indent="-233363">
              <a:buFont typeface="Arial" panose="020B0604020202020204" pitchFamily="34" charset="0"/>
              <a:buChar char="•"/>
            </a:pPr>
            <a:r>
              <a:rPr lang="en-US" sz="1400" dirty="0">
                <a:solidFill>
                  <a:srgbClr val="000000"/>
                </a:solidFill>
                <a:latin typeface="Lato" panose="020F0502020204030203" pitchFamily="34" charset="0"/>
              </a:rPr>
              <a:t>Investing - $1.000M of cash was used to invest in additional  production equipment, expanding capacity</a:t>
            </a:r>
          </a:p>
          <a:p>
            <a:endParaRPr lang="en-US" sz="1400" dirty="0">
              <a:solidFill>
                <a:srgbClr val="000000"/>
              </a:solidFill>
              <a:latin typeface="Lato" panose="020F0502020204030203" pitchFamily="34" charset="0"/>
            </a:endParaRPr>
          </a:p>
          <a:p>
            <a:pPr marL="233363" indent="-233363">
              <a:buFont typeface="Arial" panose="020B0604020202020204" pitchFamily="34" charset="0"/>
              <a:buChar char="•"/>
            </a:pPr>
            <a:r>
              <a:rPr lang="en-US" sz="1400" dirty="0">
                <a:solidFill>
                  <a:srgbClr val="000000"/>
                </a:solidFill>
                <a:latin typeface="Lato" panose="020F0502020204030203" pitchFamily="34" charset="0"/>
              </a:rPr>
              <a:t>Financing – Cash was used to make scheduled payments on term debt of $0.750M and the Company drew $0.250M on the line of credit</a:t>
            </a:r>
          </a:p>
          <a:p>
            <a:endParaRPr lang="en-US" sz="1400" dirty="0">
              <a:solidFill>
                <a:srgbClr val="000000"/>
              </a:solidFill>
              <a:latin typeface="Lato" panose="020F0502020204030203" pitchFamily="34" charset="0"/>
            </a:endParaRPr>
          </a:p>
          <a:p>
            <a:pPr marL="233363" indent="-233363">
              <a:buFont typeface="Arial" panose="020B0604020202020204" pitchFamily="34" charset="0"/>
              <a:buChar char="•"/>
            </a:pPr>
            <a:r>
              <a:rPr lang="en-US" sz="1400" dirty="0">
                <a:solidFill>
                  <a:srgbClr val="000000"/>
                </a:solidFill>
                <a:latin typeface="Lato" panose="020F0502020204030203" pitchFamily="34" charset="0"/>
              </a:rPr>
              <a:t>For the year, cash increased $0.425M bringing the end of year balance to $2.346M</a:t>
            </a:r>
          </a:p>
        </p:txBody>
      </p:sp>
      <p:pic>
        <p:nvPicPr>
          <p:cNvPr id="5" name="Picture 4">
            <a:extLst>
              <a:ext uri="{FF2B5EF4-FFF2-40B4-BE49-F238E27FC236}">
                <a16:creationId xmlns:a16="http://schemas.microsoft.com/office/drawing/2014/main" id="{9EEA1CAF-7279-16C5-EA4A-D6ED104D7E81}"/>
              </a:ext>
            </a:extLst>
          </p:cNvPr>
          <p:cNvPicPr>
            <a:picLocks noChangeAspect="1"/>
          </p:cNvPicPr>
          <p:nvPr/>
        </p:nvPicPr>
        <p:blipFill>
          <a:blip r:embed="rId2"/>
          <a:stretch>
            <a:fillRect/>
          </a:stretch>
        </p:blipFill>
        <p:spPr>
          <a:xfrm>
            <a:off x="748582" y="928686"/>
            <a:ext cx="4200525" cy="5000625"/>
          </a:xfrm>
          <a:prstGeom prst="rect">
            <a:avLst/>
          </a:prstGeom>
        </p:spPr>
      </p:pic>
    </p:spTree>
    <p:extLst>
      <p:ext uri="{BB962C8B-B14F-4D97-AF65-F5344CB8AC3E}">
        <p14:creationId xmlns:p14="http://schemas.microsoft.com/office/powerpoint/2010/main" val="2956533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CD196-9538-1EA2-4B26-9A5500642634}"/>
            </a:ext>
          </a:extLst>
        </p:cNvPr>
        <p:cNvGrpSpPr/>
        <p:nvPr/>
      </p:nvGrpSpPr>
      <p:grpSpPr>
        <a:xfrm>
          <a:off x="0" y="0"/>
          <a:ext cx="0" cy="0"/>
          <a:chOff x="0" y="0"/>
          <a:chExt cx="0" cy="0"/>
        </a:xfrm>
      </p:grpSpPr>
      <p:sp>
        <p:nvSpPr>
          <p:cNvPr id="38" name="Freeform 58">
            <a:extLst>
              <a:ext uri="{FF2B5EF4-FFF2-40B4-BE49-F238E27FC236}">
                <a16:creationId xmlns:a16="http://schemas.microsoft.com/office/drawing/2014/main" id="{14CEE54F-6739-F29F-BF4F-03BBB00CEA7F}"/>
              </a:ext>
            </a:extLst>
          </p:cNvPr>
          <p:cNvSpPr>
            <a:spLocks noEditPoints="1"/>
          </p:cNvSpPr>
          <p:nvPr/>
        </p:nvSpPr>
        <p:spPr bwMode="auto">
          <a:xfrm>
            <a:off x="2302522" y="5050261"/>
            <a:ext cx="239144" cy="239144"/>
          </a:xfrm>
          <a:custGeom>
            <a:avLst/>
            <a:gdLst/>
            <a:ahLst/>
            <a:cxnLst>
              <a:cxn ang="0">
                <a:pos x="51" y="58"/>
              </a:cxn>
              <a:cxn ang="0">
                <a:pos x="7" y="58"/>
              </a:cxn>
              <a:cxn ang="0">
                <a:pos x="3" y="50"/>
              </a:cxn>
              <a:cxn ang="0">
                <a:pos x="22" y="20"/>
              </a:cxn>
              <a:cxn ang="0">
                <a:pos x="22" y="4"/>
              </a:cxn>
              <a:cxn ang="0">
                <a:pos x="19" y="4"/>
              </a:cxn>
              <a:cxn ang="0">
                <a:pos x="17" y="2"/>
              </a:cxn>
              <a:cxn ang="0">
                <a:pos x="19" y="0"/>
              </a:cxn>
              <a:cxn ang="0">
                <a:pos x="39" y="0"/>
              </a:cxn>
              <a:cxn ang="0">
                <a:pos x="41" y="2"/>
              </a:cxn>
              <a:cxn ang="0">
                <a:pos x="39" y="4"/>
              </a:cxn>
              <a:cxn ang="0">
                <a:pos x="36" y="4"/>
              </a:cxn>
              <a:cxn ang="0">
                <a:pos x="36" y="20"/>
              </a:cxn>
              <a:cxn ang="0">
                <a:pos x="55" y="50"/>
              </a:cxn>
              <a:cxn ang="0">
                <a:pos x="51" y="58"/>
              </a:cxn>
              <a:cxn ang="0">
                <a:pos x="16" y="38"/>
              </a:cxn>
              <a:cxn ang="0">
                <a:pos x="43" y="38"/>
              </a:cxn>
              <a:cxn ang="0">
                <a:pos x="32" y="22"/>
              </a:cxn>
              <a:cxn ang="0">
                <a:pos x="31" y="21"/>
              </a:cxn>
              <a:cxn ang="0">
                <a:pos x="31" y="20"/>
              </a:cxn>
              <a:cxn ang="0">
                <a:pos x="31" y="4"/>
              </a:cxn>
              <a:cxn ang="0">
                <a:pos x="27" y="4"/>
              </a:cxn>
              <a:cxn ang="0">
                <a:pos x="27" y="20"/>
              </a:cxn>
              <a:cxn ang="0">
                <a:pos x="27" y="21"/>
              </a:cxn>
              <a:cxn ang="0">
                <a:pos x="26" y="22"/>
              </a:cxn>
              <a:cxn ang="0">
                <a:pos x="16" y="38"/>
              </a:cxn>
            </a:cxnLst>
            <a:rect l="0" t="0" r="r" b="b"/>
            <a:pathLst>
              <a:path w="58" h="58">
                <a:moveTo>
                  <a:pt x="51" y="58"/>
                </a:moveTo>
                <a:cubicBezTo>
                  <a:pt x="7" y="58"/>
                  <a:pt x="7" y="58"/>
                  <a:pt x="7" y="58"/>
                </a:cubicBezTo>
                <a:cubicBezTo>
                  <a:pt x="2" y="58"/>
                  <a:pt x="0" y="54"/>
                  <a:pt x="3" y="50"/>
                </a:cubicBezTo>
                <a:cubicBezTo>
                  <a:pt x="22" y="20"/>
                  <a:pt x="22" y="20"/>
                  <a:pt x="22" y="20"/>
                </a:cubicBezTo>
                <a:cubicBezTo>
                  <a:pt x="22" y="4"/>
                  <a:pt x="22" y="4"/>
                  <a:pt x="22" y="4"/>
                </a:cubicBezTo>
                <a:cubicBezTo>
                  <a:pt x="19" y="4"/>
                  <a:pt x="19" y="4"/>
                  <a:pt x="19" y="4"/>
                </a:cubicBezTo>
                <a:cubicBezTo>
                  <a:pt x="18" y="4"/>
                  <a:pt x="17" y="3"/>
                  <a:pt x="17" y="2"/>
                </a:cubicBezTo>
                <a:cubicBezTo>
                  <a:pt x="17" y="1"/>
                  <a:pt x="18" y="0"/>
                  <a:pt x="19" y="0"/>
                </a:cubicBezTo>
                <a:cubicBezTo>
                  <a:pt x="39" y="0"/>
                  <a:pt x="39" y="0"/>
                  <a:pt x="39" y="0"/>
                </a:cubicBezTo>
                <a:cubicBezTo>
                  <a:pt x="40" y="0"/>
                  <a:pt x="41" y="1"/>
                  <a:pt x="41" y="2"/>
                </a:cubicBezTo>
                <a:cubicBezTo>
                  <a:pt x="41" y="3"/>
                  <a:pt x="40" y="4"/>
                  <a:pt x="39" y="4"/>
                </a:cubicBezTo>
                <a:cubicBezTo>
                  <a:pt x="36" y="4"/>
                  <a:pt x="36" y="4"/>
                  <a:pt x="36" y="4"/>
                </a:cubicBezTo>
                <a:cubicBezTo>
                  <a:pt x="36" y="20"/>
                  <a:pt x="36" y="20"/>
                  <a:pt x="36" y="20"/>
                </a:cubicBezTo>
                <a:cubicBezTo>
                  <a:pt x="55" y="50"/>
                  <a:pt x="55" y="50"/>
                  <a:pt x="55" y="50"/>
                </a:cubicBezTo>
                <a:cubicBezTo>
                  <a:pt x="58" y="54"/>
                  <a:pt x="56" y="58"/>
                  <a:pt x="51" y="58"/>
                </a:cubicBezTo>
                <a:close/>
                <a:moveTo>
                  <a:pt x="16" y="38"/>
                </a:moveTo>
                <a:cubicBezTo>
                  <a:pt x="43" y="38"/>
                  <a:pt x="43" y="38"/>
                  <a:pt x="43" y="38"/>
                </a:cubicBezTo>
                <a:cubicBezTo>
                  <a:pt x="32" y="22"/>
                  <a:pt x="32" y="22"/>
                  <a:pt x="32" y="22"/>
                </a:cubicBezTo>
                <a:cubicBezTo>
                  <a:pt x="31" y="21"/>
                  <a:pt x="31" y="21"/>
                  <a:pt x="31" y="21"/>
                </a:cubicBezTo>
                <a:cubicBezTo>
                  <a:pt x="31" y="20"/>
                  <a:pt x="31" y="20"/>
                  <a:pt x="31" y="20"/>
                </a:cubicBezTo>
                <a:cubicBezTo>
                  <a:pt x="31" y="4"/>
                  <a:pt x="31" y="4"/>
                  <a:pt x="31" y="4"/>
                </a:cubicBezTo>
                <a:cubicBezTo>
                  <a:pt x="27" y="4"/>
                  <a:pt x="27" y="4"/>
                  <a:pt x="27" y="4"/>
                </a:cubicBezTo>
                <a:cubicBezTo>
                  <a:pt x="27" y="20"/>
                  <a:pt x="27" y="20"/>
                  <a:pt x="27" y="20"/>
                </a:cubicBezTo>
                <a:cubicBezTo>
                  <a:pt x="27" y="21"/>
                  <a:pt x="27" y="21"/>
                  <a:pt x="27" y="21"/>
                </a:cubicBezTo>
                <a:cubicBezTo>
                  <a:pt x="26" y="22"/>
                  <a:pt x="26" y="22"/>
                  <a:pt x="26" y="22"/>
                </a:cubicBezTo>
                <a:lnTo>
                  <a:pt x="16" y="38"/>
                </a:lnTo>
                <a:close/>
              </a:path>
            </a:pathLst>
          </a:custGeom>
          <a:solidFill>
            <a:schemeClr val="bg1"/>
          </a:solidFill>
          <a:ln w="9525">
            <a:noFill/>
            <a:round/>
            <a:headEnd/>
            <a:tailEnd/>
          </a:ln>
        </p:spPr>
        <p:txBody>
          <a:bodyPr vert="horz" wrap="square" lIns="45720" tIns="22860" rIns="45720" bIns="22860" numCol="1" anchor="t" anchorCtr="0" compatLnSpc="1">
            <a:prstTxWarp prst="textNoShape">
              <a:avLst/>
            </a:prstTxWarp>
          </a:bodyPr>
          <a:lstStyle/>
          <a:p>
            <a:pPr defTabSz="914217"/>
            <a:endParaRPr lang="en-US">
              <a:solidFill>
                <a:srgbClr val="000000"/>
              </a:solidFill>
              <a:latin typeface="Century Gothic" panose="020F0302020204030204"/>
            </a:endParaRPr>
          </a:p>
        </p:txBody>
      </p:sp>
      <p:sp>
        <p:nvSpPr>
          <p:cNvPr id="2" name="Title 1">
            <a:extLst>
              <a:ext uri="{FF2B5EF4-FFF2-40B4-BE49-F238E27FC236}">
                <a16:creationId xmlns:a16="http://schemas.microsoft.com/office/drawing/2014/main" id="{DB1607AC-0C91-3F11-60DA-9A717C6504F3}"/>
              </a:ext>
            </a:extLst>
          </p:cNvPr>
          <p:cNvSpPr txBox="1">
            <a:spLocks/>
          </p:cNvSpPr>
          <p:nvPr/>
        </p:nvSpPr>
        <p:spPr>
          <a:xfrm>
            <a:off x="838201" y="365130"/>
            <a:ext cx="10515600" cy="540958"/>
          </a:xfrm>
          <a:prstGeom prst="rect">
            <a:avLst/>
          </a:prstGeom>
        </p:spPr>
        <p:txBody>
          <a:bodyPr vert="horz" lIns="182843" tIns="91422" rIns="182843" bIns="91422" rtlCol="0" anchor="ctr">
            <a:normAutofit/>
          </a:bodyPr>
          <a:lstStyle>
            <a:lvl1pPr algn="l" defTabSz="914217" rtl="0" eaLnBrk="1" latinLnBrk="0" hangingPunct="1">
              <a:lnSpc>
                <a:spcPct val="90000"/>
              </a:lnSpc>
              <a:spcBef>
                <a:spcPct val="0"/>
              </a:spcBef>
              <a:buNone/>
              <a:defRPr lang="en-US" sz="2400" b="1" kern="1200" baseline="0">
                <a:solidFill>
                  <a:srgbClr val="000000"/>
                </a:solidFill>
                <a:latin typeface="Montserrat" panose="00000500000000000000" pitchFamily="2" charset="0"/>
                <a:ea typeface="+mj-ea"/>
                <a:cs typeface="Montserrat" panose="00000500000000000000" pitchFamily="2" charset="0"/>
              </a:defRPr>
            </a:lvl1pPr>
          </a:lstStyle>
          <a:p>
            <a:pPr algn="ctr">
              <a:spcAft>
                <a:spcPts val="600"/>
              </a:spcAft>
            </a:pPr>
            <a:r>
              <a:rPr lang="en-US"/>
              <a:t>“Read the story” the Financial Statements are Telling</a:t>
            </a:r>
            <a:endParaRPr lang="en-US" b="1" kern="1200" baseline="0">
              <a:latin typeface="Montserrat" panose="00000500000000000000" pitchFamily="2" charset="0"/>
              <a:ea typeface="+mj-ea"/>
              <a:cs typeface="Montserrat" panose="00000500000000000000" pitchFamily="2" charset="0"/>
            </a:endParaRPr>
          </a:p>
        </p:txBody>
      </p:sp>
      <p:sp>
        <p:nvSpPr>
          <p:cNvPr id="3" name="Content Placeholder 3">
            <a:extLst>
              <a:ext uri="{FF2B5EF4-FFF2-40B4-BE49-F238E27FC236}">
                <a16:creationId xmlns:a16="http://schemas.microsoft.com/office/drawing/2014/main" id="{30C91C6B-EEA8-4BDF-1711-8F0B9F163B24}"/>
              </a:ext>
            </a:extLst>
          </p:cNvPr>
          <p:cNvSpPr txBox="1">
            <a:spLocks/>
          </p:cNvSpPr>
          <p:nvPr/>
        </p:nvSpPr>
        <p:spPr>
          <a:xfrm>
            <a:off x="1996851" y="4884014"/>
            <a:ext cx="8255726" cy="1218251"/>
          </a:xfrm>
          <a:prstGeom prst="rect">
            <a:avLst/>
          </a:prstGeom>
        </p:spPr>
        <p:txBody>
          <a:bodyPr>
            <a:normAutofit/>
          </a:bodyPr>
          <a:lstStyle>
            <a:lvl1pPr marL="0" indent="0" algn="l" defTabSz="914217" rtl="0" eaLnBrk="1" latinLnBrk="0" hangingPunct="1">
              <a:lnSpc>
                <a:spcPct val="90000"/>
              </a:lnSpc>
              <a:spcBef>
                <a:spcPts val="1000"/>
              </a:spcBef>
              <a:buFont typeface="Arial" panose="020B0604020202020204" pitchFamily="34" charset="0"/>
              <a:buNone/>
              <a:defRPr lang="en-US" sz="2400" kern="1200" dirty="0" smtClean="0">
                <a:solidFill>
                  <a:srgbClr val="000000"/>
                </a:solidFill>
                <a:effectLst/>
                <a:latin typeface="Lato" panose="020F0502020204030203" pitchFamily="34" charset="0"/>
                <a:ea typeface="+mn-ea"/>
                <a:cs typeface="Lato" panose="020F0502020204030203" pitchFamily="34" charset="0"/>
              </a:defRPr>
            </a:lvl1pPr>
            <a:lvl2pPr marL="457109" indent="0" algn="l" defTabSz="914217" rtl="0" eaLnBrk="1" latinLnBrk="0" hangingPunct="1">
              <a:lnSpc>
                <a:spcPct val="90000"/>
              </a:lnSpc>
              <a:spcBef>
                <a:spcPts val="500"/>
              </a:spcBef>
              <a:buFont typeface="Arial" panose="020B0604020202020204" pitchFamily="34" charset="0"/>
              <a:buNone/>
              <a:defRPr lang="en-US" sz="2000" kern="1200" dirty="0" smtClean="0">
                <a:solidFill>
                  <a:srgbClr val="000000"/>
                </a:solidFill>
                <a:effectLst/>
                <a:latin typeface="Lato" panose="020F0502020204030203" pitchFamily="34" charset="0"/>
                <a:ea typeface="+mn-ea"/>
                <a:cs typeface="Lato" panose="020F0502020204030203" pitchFamily="34" charset="0"/>
              </a:defRPr>
            </a:lvl2pPr>
            <a:lvl3pPr marL="914217" indent="0" algn="l" defTabSz="914217" rtl="0" eaLnBrk="1" latinLnBrk="0" hangingPunct="1">
              <a:lnSpc>
                <a:spcPct val="90000"/>
              </a:lnSpc>
              <a:spcBef>
                <a:spcPts val="500"/>
              </a:spcBef>
              <a:buFont typeface="Arial" panose="020B0604020202020204" pitchFamily="34" charset="0"/>
              <a:buNone/>
              <a:defRPr lang="en-US" sz="1800" kern="1200" dirty="0" smtClean="0">
                <a:solidFill>
                  <a:srgbClr val="000000"/>
                </a:solidFill>
                <a:effectLst/>
                <a:latin typeface="Lato" panose="020F0502020204030203" pitchFamily="34" charset="0"/>
                <a:ea typeface="+mn-ea"/>
                <a:cs typeface="Lato" panose="020F0502020204030203" pitchFamily="34" charset="0"/>
              </a:defRPr>
            </a:lvl3pPr>
            <a:lvl4pPr marL="1371326" indent="0" algn="l" defTabSz="914217" rtl="0" eaLnBrk="1" latinLnBrk="0" hangingPunct="1">
              <a:lnSpc>
                <a:spcPct val="90000"/>
              </a:lnSpc>
              <a:spcBef>
                <a:spcPts val="500"/>
              </a:spcBef>
              <a:buFont typeface="Arial" panose="020B0604020202020204" pitchFamily="34" charset="0"/>
              <a:buNone/>
              <a:defRPr lang="en-US" sz="1600" kern="1200" dirty="0" smtClean="0">
                <a:solidFill>
                  <a:srgbClr val="000000"/>
                </a:solidFill>
                <a:effectLst/>
                <a:latin typeface="Lato" panose="020F0502020204030203" pitchFamily="34" charset="0"/>
                <a:ea typeface="+mn-ea"/>
                <a:cs typeface="Lato" panose="020F0502020204030203" pitchFamily="34" charset="0"/>
              </a:defRPr>
            </a:lvl4pPr>
            <a:lvl5pPr marL="1828434" indent="0" algn="l" defTabSz="914217" rtl="0" eaLnBrk="1" latinLnBrk="0" hangingPunct="1">
              <a:lnSpc>
                <a:spcPct val="90000"/>
              </a:lnSpc>
              <a:spcBef>
                <a:spcPts val="500"/>
              </a:spcBef>
              <a:buFont typeface="Arial" panose="020B0604020202020204" pitchFamily="34" charset="0"/>
              <a:buNone/>
              <a:defRPr lang="en-US" sz="1600" kern="1200" dirty="0">
                <a:solidFill>
                  <a:srgbClr val="000000"/>
                </a:solidFill>
                <a:effectLst/>
                <a:latin typeface="Lato" panose="020F0502020204030203" pitchFamily="34" charset="0"/>
                <a:ea typeface="+mn-ea"/>
                <a:cs typeface="Lato" panose="020F0502020204030203" pitchFamily="34" charset="0"/>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400" b="1" dirty="0"/>
          </a:p>
          <a:p>
            <a:pPr marL="228600" indent="-228600">
              <a:buFont typeface="Arial" panose="020B0604020202020204" pitchFamily="34" charset="0"/>
              <a:buChar char="•"/>
            </a:pPr>
            <a:r>
              <a:rPr lang="en-US" sz="1400" dirty="0"/>
              <a:t>Evaluate the impact on cash flow: Will the company face cash constraints based on the current trends in profitability and working capital?</a:t>
            </a:r>
          </a:p>
          <a:p>
            <a:pPr marL="228600" indent="-228600">
              <a:buFont typeface="Arial" panose="020B0604020202020204" pitchFamily="34" charset="0"/>
              <a:buChar char="•"/>
            </a:pPr>
            <a:r>
              <a:rPr lang="en-US" sz="1400" dirty="0"/>
              <a:t>Are there actions that can implemented on a proactive basis to mitigate the constraints?</a:t>
            </a:r>
          </a:p>
          <a:p>
            <a:endParaRPr lang="en-US" sz="1400" dirty="0"/>
          </a:p>
        </p:txBody>
      </p:sp>
      <p:sp>
        <p:nvSpPr>
          <p:cNvPr id="4" name="Rectangle 3">
            <a:extLst>
              <a:ext uri="{FF2B5EF4-FFF2-40B4-BE49-F238E27FC236}">
                <a16:creationId xmlns:a16="http://schemas.microsoft.com/office/drawing/2014/main" id="{8F055CC2-CE3E-EC11-5A67-97273B15B742}"/>
              </a:ext>
            </a:extLst>
          </p:cNvPr>
          <p:cNvSpPr/>
          <p:nvPr/>
        </p:nvSpPr>
        <p:spPr>
          <a:xfrm>
            <a:off x="884135" y="1325461"/>
            <a:ext cx="4698062" cy="604007"/>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solidFill>
                  <a:schemeClr val="bg1"/>
                </a:solidFill>
                <a:latin typeface="Lato" panose="020F0502020204030203" pitchFamily="34" charset="0"/>
              </a:rPr>
              <a:t>Income Statement – How is operating profitability changing over time?</a:t>
            </a:r>
          </a:p>
        </p:txBody>
      </p:sp>
      <p:sp>
        <p:nvSpPr>
          <p:cNvPr id="5" name="Rectangle 4">
            <a:extLst>
              <a:ext uri="{FF2B5EF4-FFF2-40B4-BE49-F238E27FC236}">
                <a16:creationId xmlns:a16="http://schemas.microsoft.com/office/drawing/2014/main" id="{74169FDA-DA2A-8F90-37E0-FA2E57889243}"/>
              </a:ext>
            </a:extLst>
          </p:cNvPr>
          <p:cNvSpPr/>
          <p:nvPr/>
        </p:nvSpPr>
        <p:spPr>
          <a:xfrm>
            <a:off x="884132" y="2908574"/>
            <a:ext cx="4698062" cy="604007"/>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solidFill>
                  <a:schemeClr val="bg1"/>
                </a:solidFill>
                <a:latin typeface="Lato" panose="020F0502020204030203" pitchFamily="34" charset="0"/>
              </a:rPr>
              <a:t>Balance Sheet – Understand changes in Working Capital</a:t>
            </a:r>
          </a:p>
        </p:txBody>
      </p:sp>
      <p:sp>
        <p:nvSpPr>
          <p:cNvPr id="6" name="Rectangle 5">
            <a:extLst>
              <a:ext uri="{FF2B5EF4-FFF2-40B4-BE49-F238E27FC236}">
                <a16:creationId xmlns:a16="http://schemas.microsoft.com/office/drawing/2014/main" id="{25617E34-1FBC-9D76-F7ED-EE72308EFBE2}"/>
              </a:ext>
            </a:extLst>
          </p:cNvPr>
          <p:cNvSpPr/>
          <p:nvPr/>
        </p:nvSpPr>
        <p:spPr>
          <a:xfrm>
            <a:off x="884133" y="4491688"/>
            <a:ext cx="4698062" cy="604007"/>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solidFill>
                  <a:schemeClr val="bg1"/>
                </a:solidFill>
                <a:latin typeface="Lato" panose="020F0502020204030203" pitchFamily="34" charset="0"/>
              </a:rPr>
              <a:t>Cash Flow – Changes in profitability and working capital directly impact cash flow and liquidity</a:t>
            </a:r>
          </a:p>
        </p:txBody>
      </p:sp>
      <p:sp>
        <p:nvSpPr>
          <p:cNvPr id="8" name="TextBox 7">
            <a:extLst>
              <a:ext uri="{FF2B5EF4-FFF2-40B4-BE49-F238E27FC236}">
                <a16:creationId xmlns:a16="http://schemas.microsoft.com/office/drawing/2014/main" id="{F0D726DE-C7AF-350D-0244-D5C8C1F98A50}"/>
              </a:ext>
            </a:extLst>
          </p:cNvPr>
          <p:cNvSpPr txBox="1"/>
          <p:nvPr/>
        </p:nvSpPr>
        <p:spPr>
          <a:xfrm>
            <a:off x="1996851" y="2073977"/>
            <a:ext cx="8255726" cy="738664"/>
          </a:xfrm>
          <a:prstGeom prst="rect">
            <a:avLst/>
          </a:prstGeom>
          <a:noFill/>
        </p:spPr>
        <p:txBody>
          <a:bodyPr wrap="square">
            <a:spAutoFit/>
          </a:bodyPr>
          <a:lstStyle/>
          <a:p>
            <a:pPr marL="228600" indent="-228600">
              <a:buFont typeface="Arial" panose="020B0604020202020204" pitchFamily="34" charset="0"/>
              <a:buChar char="•"/>
            </a:pPr>
            <a:r>
              <a:rPr lang="en-US" sz="1400" dirty="0">
                <a:latin typeface="Lato" panose="020F0502020204030203" pitchFamily="34" charset="0"/>
              </a:rPr>
              <a:t>Look for trends in:</a:t>
            </a:r>
          </a:p>
          <a:p>
            <a:pPr marL="685709" lvl="1" indent="-228600">
              <a:buFont typeface="Arial" panose="020B0604020202020204" pitchFamily="34" charset="0"/>
              <a:buChar char="•"/>
            </a:pPr>
            <a:r>
              <a:rPr lang="en-US" sz="1400" dirty="0">
                <a:latin typeface="Lato" panose="020F0502020204030203" pitchFamily="34" charset="0"/>
              </a:rPr>
              <a:t>Gross Margin – in total, by customer, by product. What is driving the change?</a:t>
            </a:r>
          </a:p>
          <a:p>
            <a:pPr marL="685709" lvl="1" indent="-228600">
              <a:buFont typeface="Arial" panose="020B0604020202020204" pitchFamily="34" charset="0"/>
              <a:buChar char="•"/>
            </a:pPr>
            <a:r>
              <a:rPr lang="en-US" sz="1400" dirty="0">
                <a:latin typeface="Lato" panose="020F0502020204030203" pitchFamily="34" charset="0"/>
              </a:rPr>
              <a:t>Operating expenses – by functional area. Are the trends inline with expectations? </a:t>
            </a:r>
          </a:p>
        </p:txBody>
      </p:sp>
      <p:sp>
        <p:nvSpPr>
          <p:cNvPr id="10" name="TextBox 9">
            <a:extLst>
              <a:ext uri="{FF2B5EF4-FFF2-40B4-BE49-F238E27FC236}">
                <a16:creationId xmlns:a16="http://schemas.microsoft.com/office/drawing/2014/main" id="{7CB89C97-0864-43BF-62CF-EB95919E05E1}"/>
              </a:ext>
            </a:extLst>
          </p:cNvPr>
          <p:cNvSpPr txBox="1"/>
          <p:nvPr/>
        </p:nvSpPr>
        <p:spPr>
          <a:xfrm>
            <a:off x="1996851" y="3407764"/>
            <a:ext cx="8255726" cy="954107"/>
          </a:xfrm>
          <a:prstGeom prst="rect">
            <a:avLst/>
          </a:prstGeom>
          <a:noFill/>
        </p:spPr>
        <p:txBody>
          <a:bodyPr wrap="square">
            <a:spAutoFit/>
          </a:bodyPr>
          <a:lstStyle/>
          <a:p>
            <a:endParaRPr lang="en-US" sz="1400" b="1" dirty="0">
              <a:latin typeface="Lato" panose="020F0502020204030203" pitchFamily="34" charset="0"/>
            </a:endParaRPr>
          </a:p>
          <a:p>
            <a:pPr marL="228600" indent="-228600">
              <a:buFont typeface="Arial" panose="020B0604020202020204" pitchFamily="34" charset="0"/>
              <a:buChar char="•"/>
            </a:pPr>
            <a:r>
              <a:rPr lang="en-US" sz="1400" dirty="0">
                <a:latin typeface="Lato" panose="020F0502020204030203" pitchFamily="34" charset="0"/>
              </a:rPr>
              <a:t>AR – driven by sales activity, customer payment practices</a:t>
            </a:r>
          </a:p>
          <a:p>
            <a:pPr marL="228600" indent="-228600">
              <a:buFont typeface="Arial" panose="020B0604020202020204" pitchFamily="34" charset="0"/>
              <a:buChar char="•"/>
            </a:pPr>
            <a:r>
              <a:rPr lang="en-US" sz="1400" dirty="0">
                <a:latin typeface="Lato" panose="020F0502020204030203" pitchFamily="34" charset="0"/>
              </a:rPr>
              <a:t>Inventory – Are inventory turns increasing, decreasing or holding steady? Does Materials Management need to revise supply plans or production schedules?</a:t>
            </a:r>
          </a:p>
        </p:txBody>
      </p:sp>
    </p:spTree>
    <p:extLst>
      <p:ext uri="{BB962C8B-B14F-4D97-AF65-F5344CB8AC3E}">
        <p14:creationId xmlns:p14="http://schemas.microsoft.com/office/powerpoint/2010/main" val="4882999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702D3-2F49-508B-48F8-8F15FBE05570}"/>
            </a:ext>
          </a:extLst>
        </p:cNvPr>
        <p:cNvGrpSpPr/>
        <p:nvPr/>
      </p:nvGrpSpPr>
      <p:grpSpPr>
        <a:xfrm>
          <a:off x="0" y="0"/>
          <a:ext cx="0" cy="0"/>
          <a:chOff x="0" y="0"/>
          <a:chExt cx="0" cy="0"/>
        </a:xfrm>
      </p:grpSpPr>
      <p:sp>
        <p:nvSpPr>
          <p:cNvPr id="38" name="Freeform 58">
            <a:extLst>
              <a:ext uri="{FF2B5EF4-FFF2-40B4-BE49-F238E27FC236}">
                <a16:creationId xmlns:a16="http://schemas.microsoft.com/office/drawing/2014/main" id="{BA8FC7A2-8574-B765-5A96-C2D39D82CCF0}"/>
              </a:ext>
            </a:extLst>
          </p:cNvPr>
          <p:cNvSpPr>
            <a:spLocks noEditPoints="1"/>
          </p:cNvSpPr>
          <p:nvPr/>
        </p:nvSpPr>
        <p:spPr bwMode="auto">
          <a:xfrm>
            <a:off x="1936762" y="5050261"/>
            <a:ext cx="239144" cy="239144"/>
          </a:xfrm>
          <a:custGeom>
            <a:avLst/>
            <a:gdLst/>
            <a:ahLst/>
            <a:cxnLst>
              <a:cxn ang="0">
                <a:pos x="51" y="58"/>
              </a:cxn>
              <a:cxn ang="0">
                <a:pos x="7" y="58"/>
              </a:cxn>
              <a:cxn ang="0">
                <a:pos x="3" y="50"/>
              </a:cxn>
              <a:cxn ang="0">
                <a:pos x="22" y="20"/>
              </a:cxn>
              <a:cxn ang="0">
                <a:pos x="22" y="4"/>
              </a:cxn>
              <a:cxn ang="0">
                <a:pos x="19" y="4"/>
              </a:cxn>
              <a:cxn ang="0">
                <a:pos x="17" y="2"/>
              </a:cxn>
              <a:cxn ang="0">
                <a:pos x="19" y="0"/>
              </a:cxn>
              <a:cxn ang="0">
                <a:pos x="39" y="0"/>
              </a:cxn>
              <a:cxn ang="0">
                <a:pos x="41" y="2"/>
              </a:cxn>
              <a:cxn ang="0">
                <a:pos x="39" y="4"/>
              </a:cxn>
              <a:cxn ang="0">
                <a:pos x="36" y="4"/>
              </a:cxn>
              <a:cxn ang="0">
                <a:pos x="36" y="20"/>
              </a:cxn>
              <a:cxn ang="0">
                <a:pos x="55" y="50"/>
              </a:cxn>
              <a:cxn ang="0">
                <a:pos x="51" y="58"/>
              </a:cxn>
              <a:cxn ang="0">
                <a:pos x="16" y="38"/>
              </a:cxn>
              <a:cxn ang="0">
                <a:pos x="43" y="38"/>
              </a:cxn>
              <a:cxn ang="0">
                <a:pos x="32" y="22"/>
              </a:cxn>
              <a:cxn ang="0">
                <a:pos x="31" y="21"/>
              </a:cxn>
              <a:cxn ang="0">
                <a:pos x="31" y="20"/>
              </a:cxn>
              <a:cxn ang="0">
                <a:pos x="31" y="4"/>
              </a:cxn>
              <a:cxn ang="0">
                <a:pos x="27" y="4"/>
              </a:cxn>
              <a:cxn ang="0">
                <a:pos x="27" y="20"/>
              </a:cxn>
              <a:cxn ang="0">
                <a:pos x="27" y="21"/>
              </a:cxn>
              <a:cxn ang="0">
                <a:pos x="26" y="22"/>
              </a:cxn>
              <a:cxn ang="0">
                <a:pos x="16" y="38"/>
              </a:cxn>
            </a:cxnLst>
            <a:rect l="0" t="0" r="r" b="b"/>
            <a:pathLst>
              <a:path w="58" h="58">
                <a:moveTo>
                  <a:pt x="51" y="58"/>
                </a:moveTo>
                <a:cubicBezTo>
                  <a:pt x="7" y="58"/>
                  <a:pt x="7" y="58"/>
                  <a:pt x="7" y="58"/>
                </a:cubicBezTo>
                <a:cubicBezTo>
                  <a:pt x="2" y="58"/>
                  <a:pt x="0" y="54"/>
                  <a:pt x="3" y="50"/>
                </a:cubicBezTo>
                <a:cubicBezTo>
                  <a:pt x="22" y="20"/>
                  <a:pt x="22" y="20"/>
                  <a:pt x="22" y="20"/>
                </a:cubicBezTo>
                <a:cubicBezTo>
                  <a:pt x="22" y="4"/>
                  <a:pt x="22" y="4"/>
                  <a:pt x="22" y="4"/>
                </a:cubicBezTo>
                <a:cubicBezTo>
                  <a:pt x="19" y="4"/>
                  <a:pt x="19" y="4"/>
                  <a:pt x="19" y="4"/>
                </a:cubicBezTo>
                <a:cubicBezTo>
                  <a:pt x="18" y="4"/>
                  <a:pt x="17" y="3"/>
                  <a:pt x="17" y="2"/>
                </a:cubicBezTo>
                <a:cubicBezTo>
                  <a:pt x="17" y="1"/>
                  <a:pt x="18" y="0"/>
                  <a:pt x="19" y="0"/>
                </a:cubicBezTo>
                <a:cubicBezTo>
                  <a:pt x="39" y="0"/>
                  <a:pt x="39" y="0"/>
                  <a:pt x="39" y="0"/>
                </a:cubicBezTo>
                <a:cubicBezTo>
                  <a:pt x="40" y="0"/>
                  <a:pt x="41" y="1"/>
                  <a:pt x="41" y="2"/>
                </a:cubicBezTo>
                <a:cubicBezTo>
                  <a:pt x="41" y="3"/>
                  <a:pt x="40" y="4"/>
                  <a:pt x="39" y="4"/>
                </a:cubicBezTo>
                <a:cubicBezTo>
                  <a:pt x="36" y="4"/>
                  <a:pt x="36" y="4"/>
                  <a:pt x="36" y="4"/>
                </a:cubicBezTo>
                <a:cubicBezTo>
                  <a:pt x="36" y="20"/>
                  <a:pt x="36" y="20"/>
                  <a:pt x="36" y="20"/>
                </a:cubicBezTo>
                <a:cubicBezTo>
                  <a:pt x="55" y="50"/>
                  <a:pt x="55" y="50"/>
                  <a:pt x="55" y="50"/>
                </a:cubicBezTo>
                <a:cubicBezTo>
                  <a:pt x="58" y="54"/>
                  <a:pt x="56" y="58"/>
                  <a:pt x="51" y="58"/>
                </a:cubicBezTo>
                <a:close/>
                <a:moveTo>
                  <a:pt x="16" y="38"/>
                </a:moveTo>
                <a:cubicBezTo>
                  <a:pt x="43" y="38"/>
                  <a:pt x="43" y="38"/>
                  <a:pt x="43" y="38"/>
                </a:cubicBezTo>
                <a:cubicBezTo>
                  <a:pt x="32" y="22"/>
                  <a:pt x="32" y="22"/>
                  <a:pt x="32" y="22"/>
                </a:cubicBezTo>
                <a:cubicBezTo>
                  <a:pt x="31" y="21"/>
                  <a:pt x="31" y="21"/>
                  <a:pt x="31" y="21"/>
                </a:cubicBezTo>
                <a:cubicBezTo>
                  <a:pt x="31" y="20"/>
                  <a:pt x="31" y="20"/>
                  <a:pt x="31" y="20"/>
                </a:cubicBezTo>
                <a:cubicBezTo>
                  <a:pt x="31" y="4"/>
                  <a:pt x="31" y="4"/>
                  <a:pt x="31" y="4"/>
                </a:cubicBezTo>
                <a:cubicBezTo>
                  <a:pt x="27" y="4"/>
                  <a:pt x="27" y="4"/>
                  <a:pt x="27" y="4"/>
                </a:cubicBezTo>
                <a:cubicBezTo>
                  <a:pt x="27" y="20"/>
                  <a:pt x="27" y="20"/>
                  <a:pt x="27" y="20"/>
                </a:cubicBezTo>
                <a:cubicBezTo>
                  <a:pt x="27" y="21"/>
                  <a:pt x="27" y="21"/>
                  <a:pt x="27" y="21"/>
                </a:cubicBezTo>
                <a:cubicBezTo>
                  <a:pt x="26" y="22"/>
                  <a:pt x="26" y="22"/>
                  <a:pt x="26" y="22"/>
                </a:cubicBezTo>
                <a:lnTo>
                  <a:pt x="16" y="38"/>
                </a:lnTo>
                <a:close/>
              </a:path>
            </a:pathLst>
          </a:custGeom>
          <a:solidFill>
            <a:schemeClr val="bg1"/>
          </a:solidFill>
          <a:ln w="9525">
            <a:noFill/>
            <a:round/>
            <a:headEnd/>
            <a:tailEnd/>
          </a:ln>
        </p:spPr>
        <p:txBody>
          <a:bodyPr vert="horz" wrap="square" lIns="45720" tIns="22860" rIns="45720" bIns="22860" numCol="1" anchor="t" anchorCtr="0" compatLnSpc="1">
            <a:prstTxWarp prst="textNoShape">
              <a:avLst/>
            </a:prstTxWarp>
          </a:bodyPr>
          <a:lstStyle/>
          <a:p>
            <a:pPr defTabSz="914217"/>
            <a:endParaRPr lang="en-US">
              <a:solidFill>
                <a:srgbClr val="000000"/>
              </a:solidFill>
              <a:latin typeface="Century Gothic" panose="020F0302020204030204"/>
            </a:endParaRPr>
          </a:p>
        </p:txBody>
      </p:sp>
      <p:sp>
        <p:nvSpPr>
          <p:cNvPr id="2" name="Title 1">
            <a:extLst>
              <a:ext uri="{FF2B5EF4-FFF2-40B4-BE49-F238E27FC236}">
                <a16:creationId xmlns:a16="http://schemas.microsoft.com/office/drawing/2014/main" id="{68F7D8DC-5913-DB21-395C-087A868100BC}"/>
              </a:ext>
            </a:extLst>
          </p:cNvPr>
          <p:cNvSpPr txBox="1">
            <a:spLocks/>
          </p:cNvSpPr>
          <p:nvPr/>
        </p:nvSpPr>
        <p:spPr>
          <a:xfrm>
            <a:off x="838200" y="339004"/>
            <a:ext cx="10515600" cy="540958"/>
          </a:xfrm>
          <a:prstGeom prst="rect">
            <a:avLst/>
          </a:prstGeom>
        </p:spPr>
        <p:txBody>
          <a:bodyPr vert="horz" lIns="182843" tIns="91422" rIns="182843" bIns="91422" rtlCol="0" anchor="ctr">
            <a:normAutofit/>
          </a:bodyPr>
          <a:lstStyle>
            <a:lvl1pPr algn="l" defTabSz="914217" rtl="0" eaLnBrk="1" latinLnBrk="0" hangingPunct="1">
              <a:lnSpc>
                <a:spcPct val="90000"/>
              </a:lnSpc>
              <a:spcBef>
                <a:spcPct val="0"/>
              </a:spcBef>
              <a:buNone/>
              <a:defRPr lang="en-US" sz="2400" b="1" kern="1200" baseline="0">
                <a:solidFill>
                  <a:srgbClr val="000000"/>
                </a:solidFill>
                <a:latin typeface="Montserrat" panose="00000500000000000000" pitchFamily="2" charset="0"/>
                <a:ea typeface="+mj-ea"/>
                <a:cs typeface="Montserrat" panose="00000500000000000000" pitchFamily="2" charset="0"/>
              </a:defRPr>
            </a:lvl1pPr>
          </a:lstStyle>
          <a:p>
            <a:pPr algn="ctr">
              <a:spcAft>
                <a:spcPts val="600"/>
              </a:spcAft>
            </a:pPr>
            <a:r>
              <a:rPr lang="en-US" b="1" kern="1200" baseline="0">
                <a:latin typeface="Montserrat" panose="00000500000000000000" pitchFamily="2" charset="0"/>
                <a:ea typeface="+mj-ea"/>
                <a:cs typeface="Montserrat" panose="00000500000000000000" pitchFamily="2" charset="0"/>
              </a:rPr>
              <a:t>Key Takeaways </a:t>
            </a:r>
          </a:p>
        </p:txBody>
      </p:sp>
      <p:sp>
        <p:nvSpPr>
          <p:cNvPr id="8" name="Content Placeholder 3">
            <a:extLst>
              <a:ext uri="{FF2B5EF4-FFF2-40B4-BE49-F238E27FC236}">
                <a16:creationId xmlns:a16="http://schemas.microsoft.com/office/drawing/2014/main" id="{5032E0F1-1034-86B7-B839-4373D21E84D9}"/>
              </a:ext>
            </a:extLst>
          </p:cNvPr>
          <p:cNvSpPr txBox="1">
            <a:spLocks/>
          </p:cNvSpPr>
          <p:nvPr/>
        </p:nvSpPr>
        <p:spPr>
          <a:xfrm>
            <a:off x="9248503" y="879962"/>
            <a:ext cx="3655424" cy="4846201"/>
          </a:xfrm>
          <a:prstGeom prst="rect">
            <a:avLst/>
          </a:prstGeom>
        </p:spPr>
        <p:txBody>
          <a:bodyPr>
            <a:normAutofit/>
          </a:bodyPr>
          <a:lstStyle>
            <a:lvl1pPr marL="0" indent="0" algn="l" defTabSz="914217" rtl="0" eaLnBrk="1" latinLnBrk="0" hangingPunct="1">
              <a:lnSpc>
                <a:spcPct val="90000"/>
              </a:lnSpc>
              <a:spcBef>
                <a:spcPts val="1000"/>
              </a:spcBef>
              <a:buFont typeface="Arial" panose="020B0604020202020204" pitchFamily="34" charset="0"/>
              <a:buNone/>
              <a:defRPr lang="en-US" sz="2400" kern="1200" dirty="0" smtClean="0">
                <a:solidFill>
                  <a:srgbClr val="000000"/>
                </a:solidFill>
                <a:effectLst/>
                <a:latin typeface="Lato" panose="020F0502020204030203" pitchFamily="34" charset="0"/>
                <a:ea typeface="+mn-ea"/>
                <a:cs typeface="Lato" panose="020F0502020204030203" pitchFamily="34" charset="0"/>
              </a:defRPr>
            </a:lvl1pPr>
            <a:lvl2pPr marL="457109" indent="0" algn="l" defTabSz="914217" rtl="0" eaLnBrk="1" latinLnBrk="0" hangingPunct="1">
              <a:lnSpc>
                <a:spcPct val="90000"/>
              </a:lnSpc>
              <a:spcBef>
                <a:spcPts val="500"/>
              </a:spcBef>
              <a:buFont typeface="Arial" panose="020B0604020202020204" pitchFamily="34" charset="0"/>
              <a:buNone/>
              <a:defRPr lang="en-US" sz="2000" kern="1200" dirty="0" smtClean="0">
                <a:solidFill>
                  <a:srgbClr val="000000"/>
                </a:solidFill>
                <a:effectLst/>
                <a:latin typeface="Lato" panose="020F0502020204030203" pitchFamily="34" charset="0"/>
                <a:ea typeface="+mn-ea"/>
                <a:cs typeface="Lato" panose="020F0502020204030203" pitchFamily="34" charset="0"/>
              </a:defRPr>
            </a:lvl2pPr>
            <a:lvl3pPr marL="914217" indent="0" algn="l" defTabSz="914217" rtl="0" eaLnBrk="1" latinLnBrk="0" hangingPunct="1">
              <a:lnSpc>
                <a:spcPct val="90000"/>
              </a:lnSpc>
              <a:spcBef>
                <a:spcPts val="500"/>
              </a:spcBef>
              <a:buFont typeface="Arial" panose="020B0604020202020204" pitchFamily="34" charset="0"/>
              <a:buNone/>
              <a:defRPr lang="en-US" sz="1800" kern="1200" dirty="0" smtClean="0">
                <a:solidFill>
                  <a:srgbClr val="000000"/>
                </a:solidFill>
                <a:effectLst/>
                <a:latin typeface="Lato" panose="020F0502020204030203" pitchFamily="34" charset="0"/>
                <a:ea typeface="+mn-ea"/>
                <a:cs typeface="Lato" panose="020F0502020204030203" pitchFamily="34" charset="0"/>
              </a:defRPr>
            </a:lvl3pPr>
            <a:lvl4pPr marL="1371326" indent="0" algn="l" defTabSz="914217" rtl="0" eaLnBrk="1" latinLnBrk="0" hangingPunct="1">
              <a:lnSpc>
                <a:spcPct val="90000"/>
              </a:lnSpc>
              <a:spcBef>
                <a:spcPts val="500"/>
              </a:spcBef>
              <a:buFont typeface="Arial" panose="020B0604020202020204" pitchFamily="34" charset="0"/>
              <a:buNone/>
              <a:defRPr lang="en-US" sz="1600" kern="1200" dirty="0" smtClean="0">
                <a:solidFill>
                  <a:srgbClr val="000000"/>
                </a:solidFill>
                <a:effectLst/>
                <a:latin typeface="Lato" panose="020F0502020204030203" pitchFamily="34" charset="0"/>
                <a:ea typeface="+mn-ea"/>
                <a:cs typeface="Lato" panose="020F0502020204030203" pitchFamily="34" charset="0"/>
              </a:defRPr>
            </a:lvl4pPr>
            <a:lvl5pPr marL="1828434" indent="0" algn="l" defTabSz="914217" rtl="0" eaLnBrk="1" latinLnBrk="0" hangingPunct="1">
              <a:lnSpc>
                <a:spcPct val="90000"/>
              </a:lnSpc>
              <a:spcBef>
                <a:spcPts val="500"/>
              </a:spcBef>
              <a:buFont typeface="Arial" panose="020B0604020202020204" pitchFamily="34" charset="0"/>
              <a:buNone/>
              <a:defRPr lang="en-US" sz="1600" kern="1200" dirty="0">
                <a:solidFill>
                  <a:srgbClr val="000000"/>
                </a:solidFill>
                <a:effectLst/>
                <a:latin typeface="Lato" panose="020F0502020204030203" pitchFamily="34" charset="0"/>
                <a:ea typeface="+mn-ea"/>
                <a:cs typeface="Lato" panose="020F0502020204030203" pitchFamily="34" charset="0"/>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300" b="1"/>
          </a:p>
          <a:p>
            <a:endParaRPr lang="en-US" sz="3300" b="1"/>
          </a:p>
          <a:p>
            <a:endParaRPr lang="en-US" sz="3300"/>
          </a:p>
          <a:p>
            <a:endParaRPr lang="en-US"/>
          </a:p>
        </p:txBody>
      </p:sp>
      <p:sp>
        <p:nvSpPr>
          <p:cNvPr id="3" name="Rectangle 2">
            <a:extLst>
              <a:ext uri="{FF2B5EF4-FFF2-40B4-BE49-F238E27FC236}">
                <a16:creationId xmlns:a16="http://schemas.microsoft.com/office/drawing/2014/main" id="{6395868D-7EC7-A9D3-B26C-9777A243BA38}"/>
              </a:ext>
            </a:extLst>
          </p:cNvPr>
          <p:cNvSpPr/>
          <p:nvPr/>
        </p:nvSpPr>
        <p:spPr>
          <a:xfrm>
            <a:off x="584992" y="1904300"/>
            <a:ext cx="3540873" cy="108218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a:solidFill>
                  <a:schemeClr val="bg1"/>
                </a:solidFill>
                <a:latin typeface="Lato" panose="020F0502020204030203" pitchFamily="34" charset="0"/>
              </a:rPr>
              <a:t>Understanding Financial Statements</a:t>
            </a:r>
          </a:p>
        </p:txBody>
      </p:sp>
      <p:sp>
        <p:nvSpPr>
          <p:cNvPr id="4" name="Rectangle 3">
            <a:extLst>
              <a:ext uri="{FF2B5EF4-FFF2-40B4-BE49-F238E27FC236}">
                <a16:creationId xmlns:a16="http://schemas.microsoft.com/office/drawing/2014/main" id="{BFAAA4E4-7F24-625E-94BB-10395C4F4A6D}"/>
              </a:ext>
            </a:extLst>
          </p:cNvPr>
          <p:cNvSpPr/>
          <p:nvPr/>
        </p:nvSpPr>
        <p:spPr>
          <a:xfrm>
            <a:off x="4273232" y="1904300"/>
            <a:ext cx="3540873" cy="108218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a:solidFill>
                  <a:schemeClr val="bg1"/>
                </a:solidFill>
                <a:latin typeface="Lato" panose="020F0502020204030203" pitchFamily="34" charset="0"/>
              </a:rPr>
              <a:t>Key Financial Concepts</a:t>
            </a:r>
          </a:p>
        </p:txBody>
      </p:sp>
      <p:sp>
        <p:nvSpPr>
          <p:cNvPr id="5" name="Rectangle 4">
            <a:extLst>
              <a:ext uri="{FF2B5EF4-FFF2-40B4-BE49-F238E27FC236}">
                <a16:creationId xmlns:a16="http://schemas.microsoft.com/office/drawing/2014/main" id="{3662FFF5-B743-84CA-44BD-07FE9F526B0B}"/>
              </a:ext>
            </a:extLst>
          </p:cNvPr>
          <p:cNvSpPr/>
          <p:nvPr/>
        </p:nvSpPr>
        <p:spPr>
          <a:xfrm>
            <a:off x="7961472" y="1904300"/>
            <a:ext cx="3540873" cy="108218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a:solidFill>
                  <a:schemeClr val="bg1"/>
                </a:solidFill>
                <a:latin typeface="Lato" panose="020F0502020204030203" pitchFamily="34" charset="0"/>
              </a:rPr>
              <a:t>Importance of Financial Literacy</a:t>
            </a:r>
          </a:p>
        </p:txBody>
      </p:sp>
      <p:sp>
        <p:nvSpPr>
          <p:cNvPr id="6" name="Rectangle 5">
            <a:extLst>
              <a:ext uri="{FF2B5EF4-FFF2-40B4-BE49-F238E27FC236}">
                <a16:creationId xmlns:a16="http://schemas.microsoft.com/office/drawing/2014/main" id="{A055E333-5D8A-F22D-9151-2C51C56F7965}"/>
              </a:ext>
            </a:extLst>
          </p:cNvPr>
          <p:cNvSpPr/>
          <p:nvPr/>
        </p:nvSpPr>
        <p:spPr>
          <a:xfrm>
            <a:off x="584992" y="2986479"/>
            <a:ext cx="3540873" cy="2063782"/>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a:solidFill>
                <a:schemeClr val="bg1"/>
              </a:solidFill>
              <a:latin typeface="Lato" panose="020F0502020204030203" pitchFamily="34" charset="0"/>
            </a:endParaRPr>
          </a:p>
        </p:txBody>
      </p:sp>
      <p:sp>
        <p:nvSpPr>
          <p:cNvPr id="7" name="Rectangle 6">
            <a:extLst>
              <a:ext uri="{FF2B5EF4-FFF2-40B4-BE49-F238E27FC236}">
                <a16:creationId xmlns:a16="http://schemas.microsoft.com/office/drawing/2014/main" id="{1C335932-79F9-B0E8-B0B0-ACFA3D4D9E0E}"/>
              </a:ext>
            </a:extLst>
          </p:cNvPr>
          <p:cNvSpPr/>
          <p:nvPr/>
        </p:nvSpPr>
        <p:spPr>
          <a:xfrm>
            <a:off x="4273232" y="2986479"/>
            <a:ext cx="3540873" cy="2063782"/>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a:solidFill>
                <a:schemeClr val="bg1"/>
              </a:solidFill>
              <a:latin typeface="Lato" panose="020F0502020204030203" pitchFamily="34" charset="0"/>
            </a:endParaRPr>
          </a:p>
        </p:txBody>
      </p:sp>
      <p:sp>
        <p:nvSpPr>
          <p:cNvPr id="9" name="Rectangle 8">
            <a:extLst>
              <a:ext uri="{FF2B5EF4-FFF2-40B4-BE49-F238E27FC236}">
                <a16:creationId xmlns:a16="http://schemas.microsoft.com/office/drawing/2014/main" id="{C4188658-9ED0-8167-5DD1-692C2A145023}"/>
              </a:ext>
            </a:extLst>
          </p:cNvPr>
          <p:cNvSpPr/>
          <p:nvPr/>
        </p:nvSpPr>
        <p:spPr>
          <a:xfrm>
            <a:off x="7961472" y="2986479"/>
            <a:ext cx="3540873" cy="2063782"/>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a:solidFill>
                <a:schemeClr val="bg1"/>
              </a:solidFill>
              <a:latin typeface="Lato" panose="020F0502020204030203" pitchFamily="34" charset="0"/>
            </a:endParaRPr>
          </a:p>
        </p:txBody>
      </p:sp>
      <p:sp>
        <p:nvSpPr>
          <p:cNvPr id="10" name="TextBox 9">
            <a:extLst>
              <a:ext uri="{FF2B5EF4-FFF2-40B4-BE49-F238E27FC236}">
                <a16:creationId xmlns:a16="http://schemas.microsoft.com/office/drawing/2014/main" id="{6A5C14A1-F30F-6F28-50B9-4617DFC1B86C}"/>
              </a:ext>
            </a:extLst>
          </p:cNvPr>
          <p:cNvSpPr txBox="1"/>
          <p:nvPr/>
        </p:nvSpPr>
        <p:spPr>
          <a:xfrm>
            <a:off x="8039770" y="3137049"/>
            <a:ext cx="3290636" cy="738664"/>
          </a:xfrm>
          <a:prstGeom prst="rect">
            <a:avLst/>
          </a:prstGeom>
          <a:noFill/>
        </p:spPr>
        <p:txBody>
          <a:bodyPr wrap="square">
            <a:spAutoFit/>
          </a:bodyPr>
          <a:lstStyle/>
          <a:p>
            <a:pPr marL="0" lvl="1"/>
            <a:r>
              <a:rPr lang="en-US" sz="1400">
                <a:latin typeface="Lato" panose="020F0502020204030203" pitchFamily="34" charset="0"/>
              </a:rPr>
              <a:t>Financial literacy supports making informed decisions and contribute to sustainable organizational growth</a:t>
            </a:r>
          </a:p>
        </p:txBody>
      </p:sp>
      <p:sp>
        <p:nvSpPr>
          <p:cNvPr id="11" name="TextBox 10">
            <a:extLst>
              <a:ext uri="{FF2B5EF4-FFF2-40B4-BE49-F238E27FC236}">
                <a16:creationId xmlns:a16="http://schemas.microsoft.com/office/drawing/2014/main" id="{580DEEE6-41B7-3CAA-13EB-C81C93366CA3}"/>
              </a:ext>
            </a:extLst>
          </p:cNvPr>
          <p:cNvSpPr txBox="1"/>
          <p:nvPr/>
        </p:nvSpPr>
        <p:spPr>
          <a:xfrm>
            <a:off x="4301096" y="3137049"/>
            <a:ext cx="3499316" cy="1169551"/>
          </a:xfrm>
          <a:prstGeom prst="rect">
            <a:avLst/>
          </a:prstGeom>
          <a:noFill/>
        </p:spPr>
        <p:txBody>
          <a:bodyPr wrap="square">
            <a:spAutoFit/>
          </a:bodyPr>
          <a:lstStyle/>
          <a:p>
            <a:pPr marL="285750" lvl="1" indent="-285750">
              <a:buFont typeface="Arial" panose="020B0604020202020204" pitchFamily="34" charset="0"/>
              <a:buChar char="•"/>
            </a:pPr>
            <a:r>
              <a:rPr lang="en-US" sz="1400">
                <a:latin typeface="Lato" panose="020F0502020204030203" pitchFamily="34" charset="0"/>
              </a:rPr>
              <a:t>Profit does not equal cash</a:t>
            </a:r>
          </a:p>
          <a:p>
            <a:pPr marL="285750" lvl="1" indent="-285750">
              <a:buFont typeface="Arial" panose="020B0604020202020204" pitchFamily="34" charset="0"/>
              <a:buChar char="•"/>
            </a:pPr>
            <a:r>
              <a:rPr lang="en-US" sz="1400">
                <a:latin typeface="Lato" panose="020F0502020204030203" pitchFamily="34" charset="0"/>
              </a:rPr>
              <a:t>Assets and liabilities (ratios) define financial health</a:t>
            </a:r>
          </a:p>
          <a:p>
            <a:pPr marL="285750" lvl="1" indent="-285750">
              <a:buFont typeface="Arial" panose="020B0604020202020204" pitchFamily="34" charset="0"/>
              <a:buChar char="•"/>
            </a:pPr>
            <a:r>
              <a:rPr lang="en-US" sz="1400">
                <a:latin typeface="Lato" panose="020F0502020204030203" pitchFamily="34" charset="0"/>
              </a:rPr>
              <a:t>Gross margins and working capital matter</a:t>
            </a:r>
          </a:p>
        </p:txBody>
      </p:sp>
      <p:sp>
        <p:nvSpPr>
          <p:cNvPr id="12" name="TextBox 11">
            <a:extLst>
              <a:ext uri="{FF2B5EF4-FFF2-40B4-BE49-F238E27FC236}">
                <a16:creationId xmlns:a16="http://schemas.microsoft.com/office/drawing/2014/main" id="{D206A32C-566A-7517-3CF9-A4DCB78DF077}"/>
              </a:ext>
            </a:extLst>
          </p:cNvPr>
          <p:cNvSpPr txBox="1"/>
          <p:nvPr/>
        </p:nvSpPr>
        <p:spPr>
          <a:xfrm>
            <a:off x="584993" y="3137049"/>
            <a:ext cx="3516300" cy="1815882"/>
          </a:xfrm>
          <a:prstGeom prst="rect">
            <a:avLst/>
          </a:prstGeom>
          <a:noFill/>
        </p:spPr>
        <p:txBody>
          <a:bodyPr wrap="square">
            <a:spAutoFit/>
          </a:bodyPr>
          <a:lstStyle/>
          <a:p>
            <a:pPr marL="285750" lvl="1" indent="-285750">
              <a:buFont typeface="Arial" panose="020B0604020202020204" pitchFamily="34" charset="0"/>
              <a:buChar char="•"/>
            </a:pPr>
            <a:r>
              <a:rPr lang="en-US" sz="1400">
                <a:latin typeface="Lato" panose="020F0502020204030203" pitchFamily="34" charset="0"/>
              </a:rPr>
              <a:t>What is behind the numbers – what trends are driving change in financial performance</a:t>
            </a:r>
          </a:p>
          <a:p>
            <a:pPr marL="285750" lvl="1" indent="-285750">
              <a:buFont typeface="Arial" panose="020B0604020202020204" pitchFamily="34" charset="0"/>
              <a:buChar char="•"/>
            </a:pPr>
            <a:r>
              <a:rPr lang="en-US" sz="1400">
                <a:latin typeface="Lato" panose="020F0502020204030203" pitchFamily="34" charset="0"/>
              </a:rPr>
              <a:t>Break down your financials statements to understand break even levels</a:t>
            </a:r>
          </a:p>
          <a:p>
            <a:pPr marL="285750" lvl="1" indent="-285750">
              <a:buFont typeface="Arial" panose="020B0604020202020204" pitchFamily="34" charset="0"/>
              <a:buChar char="•"/>
            </a:pPr>
            <a:r>
              <a:rPr lang="en-US" sz="1400">
                <a:latin typeface="Lato" panose="020F0502020204030203" pitchFamily="34" charset="0"/>
              </a:rPr>
              <a:t>Clearly break out variable vs fixed costs, understand the impact on semifixed costs in your variable costs</a:t>
            </a:r>
          </a:p>
        </p:txBody>
      </p:sp>
    </p:spTree>
    <p:extLst>
      <p:ext uri="{BB962C8B-B14F-4D97-AF65-F5344CB8AC3E}">
        <p14:creationId xmlns:p14="http://schemas.microsoft.com/office/powerpoint/2010/main" val="32895131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37782-F577-5BD1-4C7C-DEA2378A535E}"/>
            </a:ext>
          </a:extLst>
        </p:cNvPr>
        <p:cNvGrpSpPr/>
        <p:nvPr/>
      </p:nvGrpSpPr>
      <p:grpSpPr>
        <a:xfrm>
          <a:off x="0" y="0"/>
          <a:ext cx="0" cy="0"/>
          <a:chOff x="0" y="0"/>
          <a:chExt cx="0" cy="0"/>
        </a:xfrm>
      </p:grpSpPr>
      <p:sp>
        <p:nvSpPr>
          <p:cNvPr id="38" name="Freeform 58">
            <a:extLst>
              <a:ext uri="{FF2B5EF4-FFF2-40B4-BE49-F238E27FC236}">
                <a16:creationId xmlns:a16="http://schemas.microsoft.com/office/drawing/2014/main" id="{04C69F4A-7DA3-5C2A-A793-B3EE6027BDF1}"/>
              </a:ext>
            </a:extLst>
          </p:cNvPr>
          <p:cNvSpPr>
            <a:spLocks noEditPoints="1"/>
          </p:cNvSpPr>
          <p:nvPr/>
        </p:nvSpPr>
        <p:spPr bwMode="auto">
          <a:xfrm>
            <a:off x="2302522" y="5050261"/>
            <a:ext cx="239144" cy="239144"/>
          </a:xfrm>
          <a:custGeom>
            <a:avLst/>
            <a:gdLst/>
            <a:ahLst/>
            <a:cxnLst>
              <a:cxn ang="0">
                <a:pos x="51" y="58"/>
              </a:cxn>
              <a:cxn ang="0">
                <a:pos x="7" y="58"/>
              </a:cxn>
              <a:cxn ang="0">
                <a:pos x="3" y="50"/>
              </a:cxn>
              <a:cxn ang="0">
                <a:pos x="22" y="20"/>
              </a:cxn>
              <a:cxn ang="0">
                <a:pos x="22" y="4"/>
              </a:cxn>
              <a:cxn ang="0">
                <a:pos x="19" y="4"/>
              </a:cxn>
              <a:cxn ang="0">
                <a:pos x="17" y="2"/>
              </a:cxn>
              <a:cxn ang="0">
                <a:pos x="19" y="0"/>
              </a:cxn>
              <a:cxn ang="0">
                <a:pos x="39" y="0"/>
              </a:cxn>
              <a:cxn ang="0">
                <a:pos x="41" y="2"/>
              </a:cxn>
              <a:cxn ang="0">
                <a:pos x="39" y="4"/>
              </a:cxn>
              <a:cxn ang="0">
                <a:pos x="36" y="4"/>
              </a:cxn>
              <a:cxn ang="0">
                <a:pos x="36" y="20"/>
              </a:cxn>
              <a:cxn ang="0">
                <a:pos x="55" y="50"/>
              </a:cxn>
              <a:cxn ang="0">
                <a:pos x="51" y="58"/>
              </a:cxn>
              <a:cxn ang="0">
                <a:pos x="16" y="38"/>
              </a:cxn>
              <a:cxn ang="0">
                <a:pos x="43" y="38"/>
              </a:cxn>
              <a:cxn ang="0">
                <a:pos x="32" y="22"/>
              </a:cxn>
              <a:cxn ang="0">
                <a:pos x="31" y="21"/>
              </a:cxn>
              <a:cxn ang="0">
                <a:pos x="31" y="20"/>
              </a:cxn>
              <a:cxn ang="0">
                <a:pos x="31" y="4"/>
              </a:cxn>
              <a:cxn ang="0">
                <a:pos x="27" y="4"/>
              </a:cxn>
              <a:cxn ang="0">
                <a:pos x="27" y="20"/>
              </a:cxn>
              <a:cxn ang="0">
                <a:pos x="27" y="21"/>
              </a:cxn>
              <a:cxn ang="0">
                <a:pos x="26" y="22"/>
              </a:cxn>
              <a:cxn ang="0">
                <a:pos x="16" y="38"/>
              </a:cxn>
            </a:cxnLst>
            <a:rect l="0" t="0" r="r" b="b"/>
            <a:pathLst>
              <a:path w="58" h="58">
                <a:moveTo>
                  <a:pt x="51" y="58"/>
                </a:moveTo>
                <a:cubicBezTo>
                  <a:pt x="7" y="58"/>
                  <a:pt x="7" y="58"/>
                  <a:pt x="7" y="58"/>
                </a:cubicBezTo>
                <a:cubicBezTo>
                  <a:pt x="2" y="58"/>
                  <a:pt x="0" y="54"/>
                  <a:pt x="3" y="50"/>
                </a:cubicBezTo>
                <a:cubicBezTo>
                  <a:pt x="22" y="20"/>
                  <a:pt x="22" y="20"/>
                  <a:pt x="22" y="20"/>
                </a:cubicBezTo>
                <a:cubicBezTo>
                  <a:pt x="22" y="4"/>
                  <a:pt x="22" y="4"/>
                  <a:pt x="22" y="4"/>
                </a:cubicBezTo>
                <a:cubicBezTo>
                  <a:pt x="19" y="4"/>
                  <a:pt x="19" y="4"/>
                  <a:pt x="19" y="4"/>
                </a:cubicBezTo>
                <a:cubicBezTo>
                  <a:pt x="18" y="4"/>
                  <a:pt x="17" y="3"/>
                  <a:pt x="17" y="2"/>
                </a:cubicBezTo>
                <a:cubicBezTo>
                  <a:pt x="17" y="1"/>
                  <a:pt x="18" y="0"/>
                  <a:pt x="19" y="0"/>
                </a:cubicBezTo>
                <a:cubicBezTo>
                  <a:pt x="39" y="0"/>
                  <a:pt x="39" y="0"/>
                  <a:pt x="39" y="0"/>
                </a:cubicBezTo>
                <a:cubicBezTo>
                  <a:pt x="40" y="0"/>
                  <a:pt x="41" y="1"/>
                  <a:pt x="41" y="2"/>
                </a:cubicBezTo>
                <a:cubicBezTo>
                  <a:pt x="41" y="3"/>
                  <a:pt x="40" y="4"/>
                  <a:pt x="39" y="4"/>
                </a:cubicBezTo>
                <a:cubicBezTo>
                  <a:pt x="36" y="4"/>
                  <a:pt x="36" y="4"/>
                  <a:pt x="36" y="4"/>
                </a:cubicBezTo>
                <a:cubicBezTo>
                  <a:pt x="36" y="20"/>
                  <a:pt x="36" y="20"/>
                  <a:pt x="36" y="20"/>
                </a:cubicBezTo>
                <a:cubicBezTo>
                  <a:pt x="55" y="50"/>
                  <a:pt x="55" y="50"/>
                  <a:pt x="55" y="50"/>
                </a:cubicBezTo>
                <a:cubicBezTo>
                  <a:pt x="58" y="54"/>
                  <a:pt x="56" y="58"/>
                  <a:pt x="51" y="58"/>
                </a:cubicBezTo>
                <a:close/>
                <a:moveTo>
                  <a:pt x="16" y="38"/>
                </a:moveTo>
                <a:cubicBezTo>
                  <a:pt x="43" y="38"/>
                  <a:pt x="43" y="38"/>
                  <a:pt x="43" y="38"/>
                </a:cubicBezTo>
                <a:cubicBezTo>
                  <a:pt x="32" y="22"/>
                  <a:pt x="32" y="22"/>
                  <a:pt x="32" y="22"/>
                </a:cubicBezTo>
                <a:cubicBezTo>
                  <a:pt x="31" y="21"/>
                  <a:pt x="31" y="21"/>
                  <a:pt x="31" y="21"/>
                </a:cubicBezTo>
                <a:cubicBezTo>
                  <a:pt x="31" y="20"/>
                  <a:pt x="31" y="20"/>
                  <a:pt x="31" y="20"/>
                </a:cubicBezTo>
                <a:cubicBezTo>
                  <a:pt x="31" y="4"/>
                  <a:pt x="31" y="4"/>
                  <a:pt x="31" y="4"/>
                </a:cubicBezTo>
                <a:cubicBezTo>
                  <a:pt x="27" y="4"/>
                  <a:pt x="27" y="4"/>
                  <a:pt x="27" y="4"/>
                </a:cubicBezTo>
                <a:cubicBezTo>
                  <a:pt x="27" y="20"/>
                  <a:pt x="27" y="20"/>
                  <a:pt x="27" y="20"/>
                </a:cubicBezTo>
                <a:cubicBezTo>
                  <a:pt x="27" y="21"/>
                  <a:pt x="27" y="21"/>
                  <a:pt x="27" y="21"/>
                </a:cubicBezTo>
                <a:cubicBezTo>
                  <a:pt x="26" y="22"/>
                  <a:pt x="26" y="22"/>
                  <a:pt x="26" y="22"/>
                </a:cubicBezTo>
                <a:lnTo>
                  <a:pt x="16" y="38"/>
                </a:lnTo>
                <a:close/>
              </a:path>
            </a:pathLst>
          </a:custGeom>
          <a:solidFill>
            <a:schemeClr val="bg1"/>
          </a:solidFill>
          <a:ln w="9525">
            <a:noFill/>
            <a:round/>
            <a:headEnd/>
            <a:tailEnd/>
          </a:ln>
        </p:spPr>
        <p:txBody>
          <a:bodyPr vert="horz" wrap="square" lIns="45720" tIns="22860" rIns="45720" bIns="22860" numCol="1" anchor="t" anchorCtr="0" compatLnSpc="1">
            <a:prstTxWarp prst="textNoShape">
              <a:avLst/>
            </a:prstTxWarp>
          </a:bodyPr>
          <a:lstStyle/>
          <a:p>
            <a:pPr defTabSz="914217"/>
            <a:endParaRPr lang="en-US">
              <a:solidFill>
                <a:srgbClr val="000000"/>
              </a:solidFill>
              <a:latin typeface="Century Gothic" panose="020F0302020204030204"/>
            </a:endParaRPr>
          </a:p>
        </p:txBody>
      </p:sp>
      <p:sp>
        <p:nvSpPr>
          <p:cNvPr id="2" name="TextBox 1">
            <a:extLst>
              <a:ext uri="{FF2B5EF4-FFF2-40B4-BE49-F238E27FC236}">
                <a16:creationId xmlns:a16="http://schemas.microsoft.com/office/drawing/2014/main" id="{94A56859-9B27-A823-5AC0-78873CCCBBD3}"/>
              </a:ext>
            </a:extLst>
          </p:cNvPr>
          <p:cNvSpPr txBox="1"/>
          <p:nvPr/>
        </p:nvSpPr>
        <p:spPr>
          <a:xfrm>
            <a:off x="838201" y="365130"/>
            <a:ext cx="10515600" cy="540958"/>
          </a:xfrm>
          <a:prstGeom prst="rect">
            <a:avLst/>
          </a:prstGeom>
        </p:spPr>
        <p:txBody>
          <a:bodyPr vert="horz" lIns="182843" tIns="91422" rIns="182843" bIns="91422" rtlCol="0" anchor="ctr">
            <a:normAutofit/>
          </a:bodyPr>
          <a:lstStyle/>
          <a:p>
            <a:pPr algn="ctr" defTabSz="914217">
              <a:lnSpc>
                <a:spcPct val="90000"/>
              </a:lnSpc>
              <a:spcBef>
                <a:spcPct val="0"/>
              </a:spcBef>
              <a:spcAft>
                <a:spcPts val="600"/>
              </a:spcAft>
            </a:pPr>
            <a:r>
              <a:rPr lang="en-US" sz="2400" b="1">
                <a:solidFill>
                  <a:srgbClr val="000000"/>
                </a:solidFill>
                <a:latin typeface="Montserrat" panose="00000500000000000000" pitchFamily="2" charset="0"/>
                <a:ea typeface="+mj-ea"/>
                <a:cs typeface="Montserrat" panose="00000500000000000000" pitchFamily="2" charset="0"/>
              </a:rPr>
              <a:t>Key Metrics – Monitors your trends</a:t>
            </a:r>
            <a:endParaRPr lang="en-US" sz="2400" b="1" kern="1200" baseline="0">
              <a:solidFill>
                <a:srgbClr val="000000"/>
              </a:solidFill>
              <a:latin typeface="Montserrat" panose="00000500000000000000" pitchFamily="2" charset="0"/>
              <a:ea typeface="+mj-ea"/>
              <a:cs typeface="Montserrat" panose="00000500000000000000" pitchFamily="2" charset="0"/>
            </a:endParaRPr>
          </a:p>
        </p:txBody>
      </p:sp>
      <p:sp>
        <p:nvSpPr>
          <p:cNvPr id="3" name="Content Placeholder 8">
            <a:extLst>
              <a:ext uri="{FF2B5EF4-FFF2-40B4-BE49-F238E27FC236}">
                <a16:creationId xmlns:a16="http://schemas.microsoft.com/office/drawing/2014/main" id="{BFFBB81C-3EEB-75AF-0DE2-38BC92D5A182}"/>
              </a:ext>
            </a:extLst>
          </p:cNvPr>
          <p:cNvSpPr txBox="1">
            <a:spLocks/>
          </p:cNvSpPr>
          <p:nvPr/>
        </p:nvSpPr>
        <p:spPr>
          <a:xfrm>
            <a:off x="838201" y="1180408"/>
            <a:ext cx="10515599" cy="4886095"/>
          </a:xfrm>
          <a:prstGeom prst="rect">
            <a:avLst/>
          </a:prstGeom>
        </p:spPr>
        <p:txBody>
          <a:bodyPr>
            <a:noAutofit/>
          </a:bodyPr>
          <a:lstStyle>
            <a:lvl1pPr marL="0" indent="0" algn="l" defTabSz="914217" rtl="0" eaLnBrk="1" latinLnBrk="0" hangingPunct="1">
              <a:lnSpc>
                <a:spcPct val="90000"/>
              </a:lnSpc>
              <a:spcBef>
                <a:spcPts val="1000"/>
              </a:spcBef>
              <a:buFont typeface="Arial" panose="020B0604020202020204" pitchFamily="34" charset="0"/>
              <a:buNone/>
              <a:defRPr lang="en-US" sz="2400" kern="1200" dirty="0" smtClean="0">
                <a:solidFill>
                  <a:srgbClr val="000000"/>
                </a:solidFill>
                <a:effectLst/>
                <a:latin typeface="Lato" panose="020F0502020204030203" pitchFamily="34" charset="0"/>
                <a:ea typeface="+mn-ea"/>
                <a:cs typeface="Lato" panose="020F0502020204030203" pitchFamily="34" charset="0"/>
              </a:defRPr>
            </a:lvl1pPr>
            <a:lvl2pPr marL="457109" indent="0" algn="l" defTabSz="914217" rtl="0" eaLnBrk="1" latinLnBrk="0" hangingPunct="1">
              <a:lnSpc>
                <a:spcPct val="90000"/>
              </a:lnSpc>
              <a:spcBef>
                <a:spcPts val="500"/>
              </a:spcBef>
              <a:buFont typeface="Arial" panose="020B0604020202020204" pitchFamily="34" charset="0"/>
              <a:buNone/>
              <a:defRPr lang="en-US" sz="2000" kern="1200" dirty="0" smtClean="0">
                <a:solidFill>
                  <a:srgbClr val="000000"/>
                </a:solidFill>
                <a:effectLst/>
                <a:latin typeface="Lato" panose="020F0502020204030203" pitchFamily="34" charset="0"/>
                <a:ea typeface="+mn-ea"/>
                <a:cs typeface="Lato" panose="020F0502020204030203" pitchFamily="34" charset="0"/>
              </a:defRPr>
            </a:lvl2pPr>
            <a:lvl3pPr marL="914217" indent="0" algn="l" defTabSz="914217" rtl="0" eaLnBrk="1" latinLnBrk="0" hangingPunct="1">
              <a:lnSpc>
                <a:spcPct val="90000"/>
              </a:lnSpc>
              <a:spcBef>
                <a:spcPts val="500"/>
              </a:spcBef>
              <a:buFont typeface="Arial" panose="020B0604020202020204" pitchFamily="34" charset="0"/>
              <a:buNone/>
              <a:defRPr lang="en-US" sz="1800" kern="1200" dirty="0" smtClean="0">
                <a:solidFill>
                  <a:srgbClr val="000000"/>
                </a:solidFill>
                <a:effectLst/>
                <a:latin typeface="Lato" panose="020F0502020204030203" pitchFamily="34" charset="0"/>
                <a:ea typeface="+mn-ea"/>
                <a:cs typeface="Lato" panose="020F0502020204030203" pitchFamily="34" charset="0"/>
              </a:defRPr>
            </a:lvl3pPr>
            <a:lvl4pPr marL="1371326" indent="0" algn="l" defTabSz="914217" rtl="0" eaLnBrk="1" latinLnBrk="0" hangingPunct="1">
              <a:lnSpc>
                <a:spcPct val="90000"/>
              </a:lnSpc>
              <a:spcBef>
                <a:spcPts val="500"/>
              </a:spcBef>
              <a:buFont typeface="Arial" panose="020B0604020202020204" pitchFamily="34" charset="0"/>
              <a:buNone/>
              <a:defRPr lang="en-US" sz="1600" kern="1200" dirty="0" smtClean="0">
                <a:solidFill>
                  <a:srgbClr val="000000"/>
                </a:solidFill>
                <a:effectLst/>
                <a:latin typeface="Lato" panose="020F0502020204030203" pitchFamily="34" charset="0"/>
                <a:ea typeface="+mn-ea"/>
                <a:cs typeface="Lato" panose="020F0502020204030203" pitchFamily="34" charset="0"/>
              </a:defRPr>
            </a:lvl4pPr>
            <a:lvl5pPr marL="1828434" indent="0" algn="l" defTabSz="914217" rtl="0" eaLnBrk="1" latinLnBrk="0" hangingPunct="1">
              <a:lnSpc>
                <a:spcPct val="90000"/>
              </a:lnSpc>
              <a:spcBef>
                <a:spcPts val="500"/>
              </a:spcBef>
              <a:buFont typeface="Arial" panose="020B0604020202020204" pitchFamily="34" charset="0"/>
              <a:buNone/>
              <a:defRPr lang="en-US" sz="1600" kern="1200" dirty="0">
                <a:solidFill>
                  <a:srgbClr val="000000"/>
                </a:solidFill>
                <a:effectLst/>
                <a:latin typeface="Lato" panose="020F0502020204030203" pitchFamily="34" charset="0"/>
                <a:ea typeface="+mn-ea"/>
                <a:cs typeface="Lato" panose="020F0502020204030203" pitchFamily="34" charset="0"/>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5000"/>
              </a:lnSpc>
              <a:spcAft>
                <a:spcPts val="800"/>
              </a:spcAft>
            </a:pPr>
            <a:r>
              <a:rPr lang="en-US" sz="1400" b="1" kern="0">
                <a:ea typeface="Times New Roman" panose="02020603050405020304" pitchFamily="18" charset="0"/>
                <a:cs typeface="Times New Roman" panose="02020603050405020304" pitchFamily="18" charset="0"/>
              </a:rPr>
              <a:t>Weekly Metrics &amp; Trend Analysis</a:t>
            </a:r>
            <a:endParaRPr lang="en-US" sz="1400" kern="100">
              <a:ea typeface="Aptos" panose="020B0004020202020204" pitchFamily="34" charset="0"/>
              <a:cs typeface="Times New Roman" panose="02020603050405020304" pitchFamily="18" charset="0"/>
            </a:endParaRPr>
          </a:p>
          <a:p>
            <a:pPr>
              <a:lnSpc>
                <a:spcPts val="1500"/>
              </a:lnSpc>
              <a:spcAft>
                <a:spcPts val="800"/>
              </a:spcAft>
            </a:pPr>
            <a:r>
              <a:rPr lang="en-US" sz="1400" kern="0">
                <a:ea typeface="Times New Roman" panose="02020603050405020304" pitchFamily="18" charset="0"/>
                <a:cs typeface="Times New Roman" panose="02020603050405020304" pitchFamily="18" charset="0"/>
              </a:rPr>
              <a:t>Monitoring key financial and operational metrics on a </a:t>
            </a:r>
            <a:r>
              <a:rPr lang="en-US" sz="1400" b="1" kern="0">
                <a:ea typeface="Times New Roman" panose="02020603050405020304" pitchFamily="18" charset="0"/>
                <a:cs typeface="Times New Roman" panose="02020603050405020304" pitchFamily="18" charset="0"/>
              </a:rPr>
              <a:t>weekly basis</a:t>
            </a:r>
            <a:r>
              <a:rPr lang="en-US" sz="1400" kern="0">
                <a:ea typeface="Times New Roman" panose="02020603050405020304" pitchFamily="18" charset="0"/>
                <a:cs typeface="Times New Roman" panose="02020603050405020304" pitchFamily="18" charset="0"/>
              </a:rPr>
              <a:t> shifts management from reactive reporting to </a:t>
            </a:r>
            <a:r>
              <a:rPr lang="en-US" sz="1400" b="1" kern="0">
                <a:ea typeface="Times New Roman" panose="02020603050405020304" pitchFamily="18" charset="0"/>
                <a:cs typeface="Times New Roman" panose="02020603050405020304" pitchFamily="18" charset="0"/>
              </a:rPr>
              <a:t>proactive decision‑making</a:t>
            </a:r>
            <a:r>
              <a:rPr lang="en-US" sz="1400" kern="0">
                <a:ea typeface="Times New Roman" panose="02020603050405020304" pitchFamily="18" charset="0"/>
                <a:cs typeface="Times New Roman" panose="02020603050405020304" pitchFamily="18" charset="0"/>
              </a:rPr>
              <a:t>. Trends over time are often more informative than month‑end or quarter‑end results, particularly in cyclical and asset‑intensive businesses.</a:t>
            </a:r>
            <a:endParaRPr lang="en-US" sz="1400" kern="100">
              <a:ea typeface="Aptos" panose="020B0004020202020204" pitchFamily="34" charset="0"/>
              <a:cs typeface="Times New Roman" panose="02020603050405020304" pitchFamily="18" charset="0"/>
            </a:endParaRPr>
          </a:p>
          <a:p>
            <a:pPr>
              <a:lnSpc>
                <a:spcPts val="1500"/>
              </a:lnSpc>
              <a:spcAft>
                <a:spcPts val="800"/>
              </a:spcAft>
            </a:pPr>
            <a:r>
              <a:rPr lang="en-US" sz="1400" b="1" kern="0">
                <a:ea typeface="Times New Roman" panose="02020603050405020304" pitchFamily="18" charset="0"/>
                <a:cs typeface="Times New Roman" panose="02020603050405020304" pitchFamily="18" charset="0"/>
              </a:rPr>
              <a:t>Earlier Risk Identification</a:t>
            </a:r>
            <a:endParaRPr lang="en-US" sz="1400" kern="100">
              <a:ea typeface="Aptos" panose="020B0004020202020204" pitchFamily="34" charset="0"/>
              <a:cs typeface="Times New Roman" panose="02020603050405020304" pitchFamily="18" charset="0"/>
            </a:endParaRPr>
          </a:p>
          <a:p>
            <a:pPr>
              <a:lnSpc>
                <a:spcPts val="1500"/>
              </a:lnSpc>
              <a:spcAft>
                <a:spcPts val="800"/>
              </a:spcAft>
            </a:pPr>
            <a:r>
              <a:rPr lang="en-US" sz="1400" kern="0">
                <a:ea typeface="Times New Roman" panose="02020603050405020304" pitchFamily="18" charset="0"/>
                <a:cs typeface="Times New Roman" panose="02020603050405020304" pitchFamily="18" charset="0"/>
              </a:rPr>
              <a:t>Weekly trends allow management to detect issues </a:t>
            </a:r>
            <a:r>
              <a:rPr lang="en-US" sz="1400" b="1" kern="0">
                <a:ea typeface="Times New Roman" panose="02020603050405020304" pitchFamily="18" charset="0"/>
                <a:cs typeface="Times New Roman" panose="02020603050405020304" pitchFamily="18" charset="0"/>
              </a:rPr>
              <a:t>before they become financial problems</a:t>
            </a:r>
            <a:r>
              <a:rPr lang="en-US" sz="1400" kern="0">
                <a:ea typeface="Times New Roman" panose="02020603050405020304" pitchFamily="18" charset="0"/>
                <a:cs typeface="Times New Roman" panose="02020603050405020304" pitchFamily="18" charset="0"/>
              </a:rPr>
              <a:t>.</a:t>
            </a:r>
            <a:endParaRPr lang="en-US" sz="1400" kern="100">
              <a:ea typeface="Aptos" panose="020B0004020202020204" pitchFamily="34" charset="0"/>
              <a:cs typeface="Times New Roman" panose="02020603050405020304" pitchFamily="18" charset="0"/>
            </a:endParaRPr>
          </a:p>
          <a:p>
            <a:pPr marL="742859" lvl="1" indent="-285750">
              <a:lnSpc>
                <a:spcPts val="800"/>
              </a:lnSpc>
              <a:spcBef>
                <a:spcPts val="600"/>
              </a:spcBef>
              <a:spcAft>
                <a:spcPts val="600"/>
              </a:spcAft>
              <a:buSzPts val="1000"/>
              <a:buFont typeface="Arial" panose="020B0604020202020204" pitchFamily="34" charset="0"/>
              <a:buChar char="•"/>
              <a:tabLst>
                <a:tab pos="457200" algn="l"/>
              </a:tabLst>
            </a:pPr>
            <a:r>
              <a:rPr lang="en-US" sz="1400" kern="0">
                <a:ea typeface="Times New Roman" panose="02020603050405020304" pitchFamily="18" charset="0"/>
                <a:cs typeface="Times New Roman" panose="02020603050405020304" pitchFamily="18" charset="0"/>
              </a:rPr>
              <a:t>Identify deteriorating liquidity, collections, or cash usage early</a:t>
            </a:r>
            <a:endParaRPr lang="en-US" sz="1400" kern="100">
              <a:ea typeface="Aptos" panose="020B0004020202020204" pitchFamily="34" charset="0"/>
              <a:cs typeface="Times New Roman" panose="02020603050405020304" pitchFamily="18" charset="0"/>
            </a:endParaRPr>
          </a:p>
          <a:p>
            <a:pPr marL="742859" lvl="1" indent="-285750">
              <a:lnSpc>
                <a:spcPts val="800"/>
              </a:lnSpc>
              <a:spcBef>
                <a:spcPts val="600"/>
              </a:spcBef>
              <a:spcAft>
                <a:spcPts val="600"/>
              </a:spcAft>
              <a:buSzPts val="1000"/>
              <a:buFont typeface="Arial" panose="020B0604020202020204" pitchFamily="34" charset="0"/>
              <a:buChar char="•"/>
              <a:tabLst>
                <a:tab pos="457200" algn="l"/>
              </a:tabLst>
            </a:pPr>
            <a:r>
              <a:rPr lang="en-US" sz="1400" kern="0">
                <a:ea typeface="Times New Roman" panose="02020603050405020304" pitchFamily="18" charset="0"/>
                <a:cs typeface="Times New Roman" panose="02020603050405020304" pitchFamily="18" charset="0"/>
              </a:rPr>
              <a:t>Spot operating inefficiencies hidden by month‑end averages</a:t>
            </a:r>
            <a:endParaRPr lang="en-US" sz="1400" kern="100">
              <a:ea typeface="Aptos" panose="020B0004020202020204" pitchFamily="34" charset="0"/>
              <a:cs typeface="Times New Roman" panose="02020603050405020304" pitchFamily="18" charset="0"/>
            </a:endParaRPr>
          </a:p>
          <a:p>
            <a:pPr marL="742859" lvl="1" indent="-285750">
              <a:lnSpc>
                <a:spcPts val="800"/>
              </a:lnSpc>
              <a:spcBef>
                <a:spcPts val="600"/>
              </a:spcBef>
              <a:spcAft>
                <a:spcPts val="600"/>
              </a:spcAft>
              <a:buSzPts val="1000"/>
              <a:buFont typeface="Arial" panose="020B0604020202020204" pitchFamily="34" charset="0"/>
              <a:buChar char="•"/>
              <a:tabLst>
                <a:tab pos="457200" algn="l"/>
              </a:tabLst>
            </a:pPr>
            <a:r>
              <a:rPr lang="en-US" sz="1400" kern="0">
                <a:ea typeface="Times New Roman" panose="02020603050405020304" pitchFamily="18" charset="0"/>
                <a:cs typeface="Times New Roman" panose="02020603050405020304" pitchFamily="18" charset="0"/>
              </a:rPr>
              <a:t>Reduce reliance on hindsight‑based financial reporting</a:t>
            </a:r>
            <a:endParaRPr lang="en-US" sz="1400" kern="100">
              <a:ea typeface="Aptos" panose="020B0004020202020204" pitchFamily="34" charset="0"/>
              <a:cs typeface="Times New Roman" panose="02020603050405020304" pitchFamily="18" charset="0"/>
            </a:endParaRPr>
          </a:p>
          <a:p>
            <a:pPr>
              <a:lnSpc>
                <a:spcPts val="1500"/>
              </a:lnSpc>
              <a:spcAft>
                <a:spcPts val="800"/>
              </a:spcAft>
            </a:pPr>
            <a:r>
              <a:rPr lang="en-US" sz="1400" b="1" kern="0">
                <a:ea typeface="Times New Roman" panose="02020603050405020304" pitchFamily="18" charset="0"/>
                <a:cs typeface="Times New Roman" panose="02020603050405020304" pitchFamily="18" charset="0"/>
              </a:rPr>
              <a:t>Better Cash &amp; Liquidity Management</a:t>
            </a:r>
            <a:endParaRPr lang="en-US" sz="1400" kern="100">
              <a:ea typeface="Aptos" panose="020B0004020202020204" pitchFamily="34" charset="0"/>
              <a:cs typeface="Times New Roman" panose="02020603050405020304" pitchFamily="18" charset="0"/>
            </a:endParaRPr>
          </a:p>
          <a:p>
            <a:pPr>
              <a:lnSpc>
                <a:spcPts val="1500"/>
              </a:lnSpc>
              <a:spcAft>
                <a:spcPts val="800"/>
              </a:spcAft>
            </a:pPr>
            <a:r>
              <a:rPr lang="en-US" sz="1400" kern="0">
                <a:ea typeface="Times New Roman" panose="02020603050405020304" pitchFamily="18" charset="0"/>
                <a:cs typeface="Times New Roman" panose="02020603050405020304" pitchFamily="18" charset="0"/>
              </a:rPr>
              <a:t>Short‑interval monitoring improves visibility into </a:t>
            </a:r>
            <a:r>
              <a:rPr lang="en-US" sz="1400" b="1" kern="0">
                <a:ea typeface="Times New Roman" panose="02020603050405020304" pitchFamily="18" charset="0"/>
                <a:cs typeface="Times New Roman" panose="02020603050405020304" pitchFamily="18" charset="0"/>
              </a:rPr>
              <a:t>near‑term funding needs</a:t>
            </a:r>
            <a:r>
              <a:rPr lang="en-US" sz="1400" kern="0">
                <a:ea typeface="Times New Roman" panose="02020603050405020304" pitchFamily="18" charset="0"/>
                <a:cs typeface="Times New Roman" panose="02020603050405020304" pitchFamily="18" charset="0"/>
              </a:rPr>
              <a:t>.</a:t>
            </a:r>
            <a:endParaRPr lang="en-US" sz="1400" kern="100">
              <a:ea typeface="Aptos" panose="020B0004020202020204" pitchFamily="34" charset="0"/>
              <a:cs typeface="Times New Roman" panose="02020603050405020304" pitchFamily="18" charset="0"/>
            </a:endParaRPr>
          </a:p>
          <a:p>
            <a:pPr marL="742859" lvl="1" indent="-285750">
              <a:lnSpc>
                <a:spcPts val="1500"/>
              </a:lnSpc>
              <a:spcAft>
                <a:spcPts val="800"/>
              </a:spcAft>
              <a:buSzPts val="1000"/>
              <a:buFont typeface="Arial" panose="020B0604020202020204" pitchFamily="34" charset="0"/>
              <a:buChar char="•"/>
              <a:tabLst>
                <a:tab pos="457200" algn="l"/>
              </a:tabLst>
            </a:pPr>
            <a:r>
              <a:rPr lang="en-US" sz="1400" kern="0">
                <a:ea typeface="Times New Roman" panose="02020603050405020304" pitchFamily="18" charset="0"/>
                <a:cs typeface="Times New Roman" panose="02020603050405020304" pitchFamily="18" charset="0"/>
              </a:rPr>
              <a:t>Anticipate cash shortfalls or borrowing needs in advance, manage working capital proactively rather than defensively</a:t>
            </a:r>
            <a:endParaRPr lang="en-US" sz="1400" kern="100">
              <a:ea typeface="Aptos" panose="020B0004020202020204" pitchFamily="34" charset="0"/>
              <a:cs typeface="Times New Roman" panose="02020603050405020304" pitchFamily="18" charset="0"/>
            </a:endParaRPr>
          </a:p>
          <a:p>
            <a:pPr>
              <a:lnSpc>
                <a:spcPts val="1500"/>
              </a:lnSpc>
              <a:spcAft>
                <a:spcPts val="800"/>
              </a:spcAft>
            </a:pPr>
            <a:r>
              <a:rPr lang="en-US" sz="1400" b="1" kern="0">
                <a:ea typeface="Times New Roman" panose="02020603050405020304" pitchFamily="18" charset="0"/>
                <a:cs typeface="Times New Roman" panose="02020603050405020304" pitchFamily="18" charset="0"/>
              </a:rPr>
              <a:t>Improved Decision‑Making &amp; Accountability</a:t>
            </a:r>
            <a:endParaRPr lang="en-US" sz="1400" kern="100">
              <a:ea typeface="Aptos" panose="020B0004020202020204" pitchFamily="34" charset="0"/>
              <a:cs typeface="Times New Roman" panose="02020603050405020304" pitchFamily="18" charset="0"/>
            </a:endParaRPr>
          </a:p>
          <a:p>
            <a:pPr>
              <a:lnSpc>
                <a:spcPts val="1500"/>
              </a:lnSpc>
              <a:spcAft>
                <a:spcPts val="800"/>
              </a:spcAft>
            </a:pPr>
            <a:r>
              <a:rPr lang="en-US" sz="1400" kern="0">
                <a:ea typeface="Times New Roman" panose="02020603050405020304" pitchFamily="18" charset="0"/>
                <a:cs typeface="Times New Roman" panose="02020603050405020304" pitchFamily="18" charset="0"/>
              </a:rPr>
              <a:t>Frequent metrics increase organizational focus and execution discipline.</a:t>
            </a:r>
            <a:endParaRPr lang="en-US" sz="1400" kern="100">
              <a:ea typeface="Aptos" panose="020B0004020202020204" pitchFamily="34" charset="0"/>
              <a:cs typeface="Times New Roman" panose="02020603050405020304" pitchFamily="18" charset="0"/>
            </a:endParaRPr>
          </a:p>
          <a:p>
            <a:endParaRPr lang="en-US" sz="1400"/>
          </a:p>
        </p:txBody>
      </p:sp>
    </p:spTree>
    <p:extLst>
      <p:ext uri="{BB962C8B-B14F-4D97-AF65-F5344CB8AC3E}">
        <p14:creationId xmlns:p14="http://schemas.microsoft.com/office/powerpoint/2010/main" val="13658025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9716D8-6259-4F61-A275-9D87641A9DAB}"/>
              </a:ext>
            </a:extLst>
          </p:cNvPr>
          <p:cNvSpPr txBox="1"/>
          <p:nvPr/>
        </p:nvSpPr>
        <p:spPr>
          <a:xfrm>
            <a:off x="4369183" y="341862"/>
            <a:ext cx="3450625" cy="378565"/>
          </a:xfrm>
          <a:prstGeom prst="rect">
            <a:avLst/>
          </a:prstGeom>
          <a:noFill/>
        </p:spPr>
        <p:txBody>
          <a:bodyPr wrap="none" lIns="45720" tIns="22860" rIns="45720" bIns="22860" rtlCol="0" anchor="t">
            <a:spAutoFit/>
          </a:bodyPr>
          <a:lstStyle/>
          <a:p>
            <a:pPr algn="ctr">
              <a:lnSpc>
                <a:spcPct val="90000"/>
              </a:lnSpc>
            </a:pPr>
            <a:r>
              <a:rPr lang="en-US" sz="2400" b="1">
                <a:solidFill>
                  <a:schemeClr val="accent6">
                    <a:lumMod val="10000"/>
                  </a:schemeClr>
                </a:solidFill>
                <a:latin typeface="Montserrat"/>
                <a:ea typeface="Glypha 55 Roman" charset="0"/>
                <a:cs typeface="Glypha 55 Roman" charset="0"/>
              </a:rPr>
              <a:t>About Our Presenter</a:t>
            </a:r>
          </a:p>
        </p:txBody>
      </p:sp>
      <p:pic>
        <p:nvPicPr>
          <p:cNvPr id="1026" name="Picture 2">
            <a:extLst>
              <a:ext uri="{FF2B5EF4-FFF2-40B4-BE49-F238E27FC236}">
                <a16:creationId xmlns:a16="http://schemas.microsoft.com/office/drawing/2014/main" id="{CF1AD421-50EB-F53B-270A-CB3CC2B7811B}"/>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l="-348" r="5839" b="-1081"/>
          <a:stretch>
            <a:fillRect/>
          </a:stretch>
        </p:blipFill>
        <p:spPr bwMode="auto">
          <a:xfrm>
            <a:off x="4401566" y="1100417"/>
            <a:ext cx="3180620" cy="249678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E4FEA79A-E0A9-F6C6-76FE-6A72509D0150}"/>
              </a:ext>
            </a:extLst>
          </p:cNvPr>
          <p:cNvCxnSpPr>
            <a:cxnSpLocks/>
          </p:cNvCxnSpPr>
          <p:nvPr/>
        </p:nvCxnSpPr>
        <p:spPr>
          <a:xfrm>
            <a:off x="4215188" y="3563071"/>
            <a:ext cx="356352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feld 38">
            <a:extLst>
              <a:ext uri="{FF2B5EF4-FFF2-40B4-BE49-F238E27FC236}">
                <a16:creationId xmlns:a16="http://schemas.microsoft.com/office/drawing/2014/main" id="{C5A52F1E-7149-5452-3862-121F097DFC47}"/>
              </a:ext>
            </a:extLst>
          </p:cNvPr>
          <p:cNvSpPr txBox="1"/>
          <p:nvPr/>
        </p:nvSpPr>
        <p:spPr>
          <a:xfrm>
            <a:off x="4400463" y="3645742"/>
            <a:ext cx="3388066" cy="400089"/>
          </a:xfrm>
          <a:prstGeom prst="rect">
            <a:avLst/>
          </a:prstGeom>
        </p:spPr>
        <p:txBody>
          <a:bodyPr vert="horz" wrap="none" lIns="121899" tIns="60950" rIns="121899" bIns="60950" rtlCol="0" anchor="t">
            <a:spAutoFit/>
          </a:bodyPr>
          <a:lstStyle/>
          <a:p>
            <a:pPr algn="ctr"/>
            <a:r>
              <a:rPr lang="en-US" b="1" kern="900" dirty="0">
                <a:solidFill>
                  <a:schemeClr val="accent6">
                    <a:lumMod val="10000"/>
                  </a:schemeClr>
                </a:solidFill>
                <a:latin typeface="Montserrat"/>
                <a:ea typeface="Century Gothic" charset="0"/>
                <a:cs typeface="Century Gothic" charset="0"/>
              </a:rPr>
              <a:t>Tom Shemanski, Principal</a:t>
            </a:r>
            <a:endParaRPr lang="en-US" b="1" kern="900" dirty="0">
              <a:solidFill>
                <a:schemeClr val="accent6">
                  <a:lumMod val="10000"/>
                </a:schemeClr>
              </a:solidFill>
              <a:latin typeface="Montserrat" pitchFamily="2" charset="77"/>
              <a:ea typeface="Century Gothic" charset="0"/>
              <a:cs typeface="Century Gothic" charset="0"/>
            </a:endParaRPr>
          </a:p>
        </p:txBody>
      </p:sp>
      <p:sp>
        <p:nvSpPr>
          <p:cNvPr id="11" name="Textfeld 39">
            <a:extLst>
              <a:ext uri="{FF2B5EF4-FFF2-40B4-BE49-F238E27FC236}">
                <a16:creationId xmlns:a16="http://schemas.microsoft.com/office/drawing/2014/main" id="{1A206938-079B-1E0F-D437-D0B2AAB270F6}"/>
              </a:ext>
            </a:extLst>
          </p:cNvPr>
          <p:cNvSpPr txBox="1"/>
          <p:nvPr/>
        </p:nvSpPr>
        <p:spPr>
          <a:xfrm>
            <a:off x="4750933" y="4045832"/>
            <a:ext cx="2743657" cy="553978"/>
          </a:xfrm>
          <a:prstGeom prst="rect">
            <a:avLst/>
          </a:prstGeom>
        </p:spPr>
        <p:txBody>
          <a:bodyPr vert="horz" wrap="none" lIns="121899" tIns="60950" rIns="121899" bIns="60950" rtlCol="0" anchor="t">
            <a:spAutoFit/>
          </a:bodyPr>
          <a:lstStyle/>
          <a:p>
            <a:pPr algn="ctr"/>
            <a:r>
              <a:rPr lang="en-US" sz="1400" dirty="0">
                <a:latin typeface="Lato" panose="020F0502020204030203" pitchFamily="34" charset="0"/>
                <a:ea typeface="Arial" charset="0"/>
                <a:cs typeface="Arial"/>
              </a:rPr>
              <a:t>Director of CFO Services</a:t>
            </a:r>
            <a:br>
              <a:rPr lang="en-US" sz="1400" dirty="0">
                <a:latin typeface="Lato" panose="020F0502020204030203" pitchFamily="34" charset="0"/>
                <a:ea typeface="Arial" charset="0"/>
                <a:cs typeface="Arial" charset="0"/>
              </a:rPr>
            </a:br>
            <a:r>
              <a:rPr lang="en-US" sz="1400" dirty="0">
                <a:latin typeface="Lato" panose="020F0502020204030203" pitchFamily="34" charset="0"/>
                <a:ea typeface="Arial" charset="0"/>
                <a:cs typeface="Arial"/>
                <a:hlinkClick r:id="rId4"/>
              </a:rPr>
              <a:t>tom.shemankski@rehmann.com</a:t>
            </a:r>
            <a:endParaRPr lang="en-US" sz="1400" dirty="0">
              <a:latin typeface="Lato" panose="020F0502020204030203" pitchFamily="34" charset="0"/>
              <a:ea typeface="Arial" charset="0"/>
              <a:cs typeface="Arial"/>
            </a:endParaRPr>
          </a:p>
        </p:txBody>
      </p:sp>
      <p:sp>
        <p:nvSpPr>
          <p:cNvPr id="12" name="TextBox 11">
            <a:extLst>
              <a:ext uri="{FF2B5EF4-FFF2-40B4-BE49-F238E27FC236}">
                <a16:creationId xmlns:a16="http://schemas.microsoft.com/office/drawing/2014/main" id="{61E96DDA-8E34-959F-BFC7-78E6ABA7244C}"/>
              </a:ext>
            </a:extLst>
          </p:cNvPr>
          <p:cNvSpPr txBox="1"/>
          <p:nvPr/>
        </p:nvSpPr>
        <p:spPr>
          <a:xfrm>
            <a:off x="3533963" y="4841732"/>
            <a:ext cx="5124074" cy="477054"/>
          </a:xfrm>
          <a:prstGeom prst="rect">
            <a:avLst/>
          </a:prstGeom>
          <a:noFill/>
        </p:spPr>
        <p:txBody>
          <a:bodyPr wrap="square" lIns="45720" tIns="22860" rIns="45720" bIns="22860" anchor="t">
            <a:spAutoFit/>
          </a:bodyPr>
          <a:lstStyle/>
          <a:p>
            <a:pPr algn="ctr"/>
            <a:r>
              <a:rPr lang="en-US" sz="1400">
                <a:latin typeface="Lato" panose="020F0502020204030203" pitchFamily="34" charset="0"/>
                <a:ea typeface="Lato Light"/>
                <a:cs typeface="Arial"/>
              </a:rPr>
              <a:t>“As collaborators, strategic thinkers and visionary partners, we’re here to help our clients accomplish their desired goals.”</a:t>
            </a:r>
          </a:p>
        </p:txBody>
      </p:sp>
    </p:spTree>
    <p:extLst>
      <p:ext uri="{BB962C8B-B14F-4D97-AF65-F5344CB8AC3E}">
        <p14:creationId xmlns:p14="http://schemas.microsoft.com/office/powerpoint/2010/main" val="39754281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DBF51-DF48-FB32-8AA9-D449EE5D2642}"/>
            </a:ext>
          </a:extLst>
        </p:cNvPr>
        <p:cNvGrpSpPr/>
        <p:nvPr/>
      </p:nvGrpSpPr>
      <p:grpSpPr>
        <a:xfrm>
          <a:off x="0" y="0"/>
          <a:ext cx="0" cy="0"/>
          <a:chOff x="0" y="0"/>
          <a:chExt cx="0" cy="0"/>
        </a:xfrm>
      </p:grpSpPr>
      <p:sp>
        <p:nvSpPr>
          <p:cNvPr id="38" name="Freeform 58">
            <a:extLst>
              <a:ext uri="{FF2B5EF4-FFF2-40B4-BE49-F238E27FC236}">
                <a16:creationId xmlns:a16="http://schemas.microsoft.com/office/drawing/2014/main" id="{64917A01-6C7C-6E4A-CED5-691A10FFC02C}"/>
              </a:ext>
            </a:extLst>
          </p:cNvPr>
          <p:cNvSpPr>
            <a:spLocks noEditPoints="1"/>
          </p:cNvSpPr>
          <p:nvPr/>
        </p:nvSpPr>
        <p:spPr bwMode="auto">
          <a:xfrm>
            <a:off x="2302522" y="5050261"/>
            <a:ext cx="239144" cy="239144"/>
          </a:xfrm>
          <a:custGeom>
            <a:avLst/>
            <a:gdLst/>
            <a:ahLst/>
            <a:cxnLst>
              <a:cxn ang="0">
                <a:pos x="51" y="58"/>
              </a:cxn>
              <a:cxn ang="0">
                <a:pos x="7" y="58"/>
              </a:cxn>
              <a:cxn ang="0">
                <a:pos x="3" y="50"/>
              </a:cxn>
              <a:cxn ang="0">
                <a:pos x="22" y="20"/>
              </a:cxn>
              <a:cxn ang="0">
                <a:pos x="22" y="4"/>
              </a:cxn>
              <a:cxn ang="0">
                <a:pos x="19" y="4"/>
              </a:cxn>
              <a:cxn ang="0">
                <a:pos x="17" y="2"/>
              </a:cxn>
              <a:cxn ang="0">
                <a:pos x="19" y="0"/>
              </a:cxn>
              <a:cxn ang="0">
                <a:pos x="39" y="0"/>
              </a:cxn>
              <a:cxn ang="0">
                <a:pos x="41" y="2"/>
              </a:cxn>
              <a:cxn ang="0">
                <a:pos x="39" y="4"/>
              </a:cxn>
              <a:cxn ang="0">
                <a:pos x="36" y="4"/>
              </a:cxn>
              <a:cxn ang="0">
                <a:pos x="36" y="20"/>
              </a:cxn>
              <a:cxn ang="0">
                <a:pos x="55" y="50"/>
              </a:cxn>
              <a:cxn ang="0">
                <a:pos x="51" y="58"/>
              </a:cxn>
              <a:cxn ang="0">
                <a:pos x="16" y="38"/>
              </a:cxn>
              <a:cxn ang="0">
                <a:pos x="43" y="38"/>
              </a:cxn>
              <a:cxn ang="0">
                <a:pos x="32" y="22"/>
              </a:cxn>
              <a:cxn ang="0">
                <a:pos x="31" y="21"/>
              </a:cxn>
              <a:cxn ang="0">
                <a:pos x="31" y="20"/>
              </a:cxn>
              <a:cxn ang="0">
                <a:pos x="31" y="4"/>
              </a:cxn>
              <a:cxn ang="0">
                <a:pos x="27" y="4"/>
              </a:cxn>
              <a:cxn ang="0">
                <a:pos x="27" y="20"/>
              </a:cxn>
              <a:cxn ang="0">
                <a:pos x="27" y="21"/>
              </a:cxn>
              <a:cxn ang="0">
                <a:pos x="26" y="22"/>
              </a:cxn>
              <a:cxn ang="0">
                <a:pos x="16" y="38"/>
              </a:cxn>
            </a:cxnLst>
            <a:rect l="0" t="0" r="r" b="b"/>
            <a:pathLst>
              <a:path w="58" h="58">
                <a:moveTo>
                  <a:pt x="51" y="58"/>
                </a:moveTo>
                <a:cubicBezTo>
                  <a:pt x="7" y="58"/>
                  <a:pt x="7" y="58"/>
                  <a:pt x="7" y="58"/>
                </a:cubicBezTo>
                <a:cubicBezTo>
                  <a:pt x="2" y="58"/>
                  <a:pt x="0" y="54"/>
                  <a:pt x="3" y="50"/>
                </a:cubicBezTo>
                <a:cubicBezTo>
                  <a:pt x="22" y="20"/>
                  <a:pt x="22" y="20"/>
                  <a:pt x="22" y="20"/>
                </a:cubicBezTo>
                <a:cubicBezTo>
                  <a:pt x="22" y="4"/>
                  <a:pt x="22" y="4"/>
                  <a:pt x="22" y="4"/>
                </a:cubicBezTo>
                <a:cubicBezTo>
                  <a:pt x="19" y="4"/>
                  <a:pt x="19" y="4"/>
                  <a:pt x="19" y="4"/>
                </a:cubicBezTo>
                <a:cubicBezTo>
                  <a:pt x="18" y="4"/>
                  <a:pt x="17" y="3"/>
                  <a:pt x="17" y="2"/>
                </a:cubicBezTo>
                <a:cubicBezTo>
                  <a:pt x="17" y="1"/>
                  <a:pt x="18" y="0"/>
                  <a:pt x="19" y="0"/>
                </a:cubicBezTo>
                <a:cubicBezTo>
                  <a:pt x="39" y="0"/>
                  <a:pt x="39" y="0"/>
                  <a:pt x="39" y="0"/>
                </a:cubicBezTo>
                <a:cubicBezTo>
                  <a:pt x="40" y="0"/>
                  <a:pt x="41" y="1"/>
                  <a:pt x="41" y="2"/>
                </a:cubicBezTo>
                <a:cubicBezTo>
                  <a:pt x="41" y="3"/>
                  <a:pt x="40" y="4"/>
                  <a:pt x="39" y="4"/>
                </a:cubicBezTo>
                <a:cubicBezTo>
                  <a:pt x="36" y="4"/>
                  <a:pt x="36" y="4"/>
                  <a:pt x="36" y="4"/>
                </a:cubicBezTo>
                <a:cubicBezTo>
                  <a:pt x="36" y="20"/>
                  <a:pt x="36" y="20"/>
                  <a:pt x="36" y="20"/>
                </a:cubicBezTo>
                <a:cubicBezTo>
                  <a:pt x="55" y="50"/>
                  <a:pt x="55" y="50"/>
                  <a:pt x="55" y="50"/>
                </a:cubicBezTo>
                <a:cubicBezTo>
                  <a:pt x="58" y="54"/>
                  <a:pt x="56" y="58"/>
                  <a:pt x="51" y="58"/>
                </a:cubicBezTo>
                <a:close/>
                <a:moveTo>
                  <a:pt x="16" y="38"/>
                </a:moveTo>
                <a:cubicBezTo>
                  <a:pt x="43" y="38"/>
                  <a:pt x="43" y="38"/>
                  <a:pt x="43" y="38"/>
                </a:cubicBezTo>
                <a:cubicBezTo>
                  <a:pt x="32" y="22"/>
                  <a:pt x="32" y="22"/>
                  <a:pt x="32" y="22"/>
                </a:cubicBezTo>
                <a:cubicBezTo>
                  <a:pt x="31" y="21"/>
                  <a:pt x="31" y="21"/>
                  <a:pt x="31" y="21"/>
                </a:cubicBezTo>
                <a:cubicBezTo>
                  <a:pt x="31" y="20"/>
                  <a:pt x="31" y="20"/>
                  <a:pt x="31" y="20"/>
                </a:cubicBezTo>
                <a:cubicBezTo>
                  <a:pt x="31" y="4"/>
                  <a:pt x="31" y="4"/>
                  <a:pt x="31" y="4"/>
                </a:cubicBezTo>
                <a:cubicBezTo>
                  <a:pt x="27" y="4"/>
                  <a:pt x="27" y="4"/>
                  <a:pt x="27" y="4"/>
                </a:cubicBezTo>
                <a:cubicBezTo>
                  <a:pt x="27" y="20"/>
                  <a:pt x="27" y="20"/>
                  <a:pt x="27" y="20"/>
                </a:cubicBezTo>
                <a:cubicBezTo>
                  <a:pt x="27" y="21"/>
                  <a:pt x="27" y="21"/>
                  <a:pt x="27" y="21"/>
                </a:cubicBezTo>
                <a:cubicBezTo>
                  <a:pt x="26" y="22"/>
                  <a:pt x="26" y="22"/>
                  <a:pt x="26" y="22"/>
                </a:cubicBezTo>
                <a:lnTo>
                  <a:pt x="16" y="38"/>
                </a:lnTo>
                <a:close/>
              </a:path>
            </a:pathLst>
          </a:custGeom>
          <a:solidFill>
            <a:schemeClr val="bg1"/>
          </a:solidFill>
          <a:ln w="9525">
            <a:noFill/>
            <a:round/>
            <a:headEnd/>
            <a:tailEnd/>
          </a:ln>
        </p:spPr>
        <p:txBody>
          <a:bodyPr vert="horz" wrap="square" lIns="45720" tIns="22860" rIns="45720" bIns="22860" numCol="1" anchor="t" anchorCtr="0" compatLnSpc="1">
            <a:prstTxWarp prst="textNoShape">
              <a:avLst/>
            </a:prstTxWarp>
          </a:bodyPr>
          <a:lstStyle/>
          <a:p>
            <a:pPr defTabSz="914217"/>
            <a:endParaRPr lang="en-US">
              <a:solidFill>
                <a:srgbClr val="000000"/>
              </a:solidFill>
              <a:latin typeface="Century Gothic" panose="020F0302020204030204"/>
            </a:endParaRPr>
          </a:p>
        </p:txBody>
      </p:sp>
      <p:sp>
        <p:nvSpPr>
          <p:cNvPr id="2" name="Title 1">
            <a:extLst>
              <a:ext uri="{FF2B5EF4-FFF2-40B4-BE49-F238E27FC236}">
                <a16:creationId xmlns:a16="http://schemas.microsoft.com/office/drawing/2014/main" id="{B67C3103-C966-6EEA-F5F6-FB445B743E73}"/>
              </a:ext>
            </a:extLst>
          </p:cNvPr>
          <p:cNvSpPr txBox="1">
            <a:spLocks/>
          </p:cNvSpPr>
          <p:nvPr/>
        </p:nvSpPr>
        <p:spPr>
          <a:xfrm>
            <a:off x="838201" y="365130"/>
            <a:ext cx="10515600" cy="540958"/>
          </a:xfrm>
          <a:prstGeom prst="rect">
            <a:avLst/>
          </a:prstGeom>
        </p:spPr>
        <p:txBody>
          <a:bodyPr vert="horz" lIns="182843" tIns="91422" rIns="182843" bIns="91422" rtlCol="0" anchor="ctr">
            <a:normAutofit/>
          </a:bodyPr>
          <a:lstStyle>
            <a:lvl1pPr algn="l" defTabSz="914217" rtl="0" eaLnBrk="1" latinLnBrk="0" hangingPunct="1">
              <a:lnSpc>
                <a:spcPct val="90000"/>
              </a:lnSpc>
              <a:spcBef>
                <a:spcPct val="0"/>
              </a:spcBef>
              <a:buNone/>
              <a:defRPr lang="en-US" sz="2400" b="1" kern="1200" baseline="0">
                <a:solidFill>
                  <a:srgbClr val="000000"/>
                </a:solidFill>
                <a:latin typeface="Montserrat" panose="00000500000000000000" pitchFamily="2" charset="0"/>
                <a:ea typeface="+mj-ea"/>
                <a:cs typeface="Montserrat" panose="00000500000000000000" pitchFamily="2" charset="0"/>
              </a:defRPr>
            </a:lvl1pPr>
          </a:lstStyle>
          <a:p>
            <a:pPr algn="ctr">
              <a:spcAft>
                <a:spcPts val="600"/>
              </a:spcAft>
            </a:pPr>
            <a:r>
              <a:rPr lang="en-US"/>
              <a:t>Essential Metrics for Aggregates Operators</a:t>
            </a:r>
            <a:endParaRPr lang="en-US" b="1" kern="1200" baseline="0">
              <a:latin typeface="Montserrat" panose="00000500000000000000" pitchFamily="2" charset="0"/>
              <a:ea typeface="+mj-ea"/>
              <a:cs typeface="Montserrat" panose="00000500000000000000" pitchFamily="2" charset="0"/>
            </a:endParaRPr>
          </a:p>
        </p:txBody>
      </p:sp>
      <p:graphicFrame>
        <p:nvGraphicFramePr>
          <p:cNvPr id="3" name="Content Placeholder 4">
            <a:extLst>
              <a:ext uri="{FF2B5EF4-FFF2-40B4-BE49-F238E27FC236}">
                <a16:creationId xmlns:a16="http://schemas.microsoft.com/office/drawing/2014/main" id="{8525784C-E673-BC3F-FE34-FDE1DFD59BF3}"/>
              </a:ext>
            </a:extLst>
          </p:cNvPr>
          <p:cNvGraphicFramePr>
            <a:graphicFrameLocks/>
          </p:cNvGraphicFramePr>
          <p:nvPr>
            <p:extLst>
              <p:ext uri="{D42A27DB-BD31-4B8C-83A1-F6EECF244321}">
                <p14:modId xmlns:p14="http://schemas.microsoft.com/office/powerpoint/2010/main" val="3224702277"/>
              </p:ext>
            </p:extLst>
          </p:nvPr>
        </p:nvGraphicFramePr>
        <p:xfrm>
          <a:off x="1335914" y="1132084"/>
          <a:ext cx="9520172" cy="4593831"/>
        </p:xfrm>
        <a:graphic>
          <a:graphicData uri="http://schemas.openxmlformats.org/drawingml/2006/table">
            <a:tbl>
              <a:tblPr firstRow="1" bandRow="1">
                <a:noFill/>
                <a:tableStyleId>{5C22544A-7EE6-4342-B048-85BDC9FD1C3A}</a:tableStyleId>
              </a:tblPr>
              <a:tblGrid>
                <a:gridCol w="4164361">
                  <a:extLst>
                    <a:ext uri="{9D8B030D-6E8A-4147-A177-3AD203B41FA5}">
                      <a16:colId xmlns:a16="http://schemas.microsoft.com/office/drawing/2014/main" val="1983708883"/>
                    </a:ext>
                  </a:extLst>
                </a:gridCol>
                <a:gridCol w="5355811">
                  <a:extLst>
                    <a:ext uri="{9D8B030D-6E8A-4147-A177-3AD203B41FA5}">
                      <a16:colId xmlns:a16="http://schemas.microsoft.com/office/drawing/2014/main" val="558481962"/>
                    </a:ext>
                  </a:extLst>
                </a:gridCol>
              </a:tblGrid>
              <a:tr h="822101">
                <a:tc>
                  <a:txBody>
                    <a:bodyPr/>
                    <a:lstStyle/>
                    <a:p>
                      <a:pPr>
                        <a:buNone/>
                      </a:pPr>
                      <a:r>
                        <a:rPr lang="en-US" sz="1400" b="1" cap="all" spc="150">
                          <a:solidFill>
                            <a:schemeClr val="tx1"/>
                          </a:solidFill>
                          <a:latin typeface="Lato" panose="020F0502020204030203" pitchFamily="34" charset="0"/>
                        </a:rPr>
                        <a:t>Metric</a:t>
                      </a:r>
                    </a:p>
                  </a:txBody>
                  <a:tcPr marL="203267" marR="203267" marT="203267" marB="203267" anchor="ctr">
                    <a:lnL w="12700" cmpd="sng">
                      <a:noFill/>
                    </a:lnL>
                    <a:lnR w="12700" cmpd="sng">
                      <a:noFill/>
                    </a:lnR>
                    <a:lnT w="6350" cap="flat" cmpd="sng" algn="ctr">
                      <a:noFill/>
                      <a:prstDash val="solid"/>
                    </a:lnT>
                    <a:lnB w="19050" cap="flat" cmpd="sng" algn="ctr">
                      <a:solidFill>
                        <a:schemeClr val="accent1"/>
                      </a:solidFill>
                      <a:prstDash val="solid"/>
                    </a:lnB>
                    <a:noFill/>
                  </a:tcPr>
                </a:tc>
                <a:tc>
                  <a:txBody>
                    <a:bodyPr/>
                    <a:lstStyle/>
                    <a:p>
                      <a:pPr>
                        <a:buNone/>
                      </a:pPr>
                      <a:r>
                        <a:rPr lang="en-US" sz="1400" b="1" cap="all" spc="150">
                          <a:solidFill>
                            <a:schemeClr val="tx1"/>
                          </a:solidFill>
                          <a:latin typeface="Lato" panose="020F0502020204030203" pitchFamily="34" charset="0"/>
                        </a:rPr>
                        <a:t>Purpose</a:t>
                      </a:r>
                    </a:p>
                  </a:txBody>
                  <a:tcPr marL="203267" marR="203267" marT="203267" marB="203267" anchor="ctr">
                    <a:lnL w="12700" cmpd="sng">
                      <a:noFill/>
                    </a:lnL>
                    <a:lnR w="12700" cmpd="sng">
                      <a:noFill/>
                    </a:lnR>
                    <a:lnT w="6350" cap="flat" cmpd="sng" algn="ctr">
                      <a:noFill/>
                      <a:prstDash val="solid"/>
                    </a:lnT>
                    <a:lnB w="19050" cap="flat" cmpd="sng" algn="ctr">
                      <a:solidFill>
                        <a:schemeClr val="accent1"/>
                      </a:solidFill>
                      <a:prstDash val="solid"/>
                    </a:lnB>
                    <a:noFill/>
                  </a:tcPr>
                </a:tc>
                <a:extLst>
                  <a:ext uri="{0D108BD9-81ED-4DB2-BD59-A6C34878D82A}">
                    <a16:rowId xmlns:a16="http://schemas.microsoft.com/office/drawing/2014/main" val="1173468704"/>
                  </a:ext>
                </a:extLst>
              </a:tr>
              <a:tr h="754346">
                <a:tc>
                  <a:txBody>
                    <a:bodyPr/>
                    <a:lstStyle/>
                    <a:p>
                      <a:pPr>
                        <a:buNone/>
                      </a:pPr>
                      <a:r>
                        <a:rPr lang="en-US" sz="1400" b="1" cap="none" spc="0">
                          <a:solidFill>
                            <a:schemeClr val="tx1"/>
                          </a:solidFill>
                          <a:latin typeface="Lato" panose="020F0502020204030203" pitchFamily="34" charset="0"/>
                        </a:rPr>
                        <a:t>Cost per Ton</a:t>
                      </a:r>
                    </a:p>
                  </a:txBody>
                  <a:tcPr marL="203267" marR="203267" marT="203267" marB="203267" anchor="ctr">
                    <a:lnL w="12700" cmpd="sng">
                      <a:noFill/>
                      <a:prstDash val="solid"/>
                    </a:lnL>
                    <a:lnR w="12700" cmpd="sng">
                      <a:noFill/>
                      <a:prstDash val="solid"/>
                    </a:lnR>
                    <a:lnT w="19050" cap="flat" cmpd="sng" algn="ctr">
                      <a:solidFill>
                        <a:schemeClr val="accent1"/>
                      </a:solidFill>
                      <a:prstDash val="solid"/>
                    </a:lnT>
                    <a:lnB w="6350" cap="flat" cmpd="sng" algn="ctr">
                      <a:solidFill>
                        <a:schemeClr val="tx1"/>
                      </a:solidFill>
                      <a:prstDash val="solid"/>
                    </a:lnB>
                    <a:noFill/>
                  </a:tcPr>
                </a:tc>
                <a:tc>
                  <a:txBody>
                    <a:bodyPr/>
                    <a:lstStyle/>
                    <a:p>
                      <a:pPr>
                        <a:buNone/>
                      </a:pPr>
                      <a:r>
                        <a:rPr lang="en-US" sz="1400" cap="none" spc="0">
                          <a:solidFill>
                            <a:schemeClr val="tx1"/>
                          </a:solidFill>
                          <a:latin typeface="Lato" panose="020F0502020204030203" pitchFamily="34" charset="0"/>
                        </a:rPr>
                        <a:t>Measure production volume vs costs</a:t>
                      </a:r>
                    </a:p>
                  </a:txBody>
                  <a:tcPr marL="203267" marR="203267" marT="203267" marB="203267" anchor="ctr">
                    <a:lnL w="12700" cmpd="sng">
                      <a:noFill/>
                      <a:prstDash val="solid"/>
                    </a:lnL>
                    <a:lnR w="12700" cmpd="sng">
                      <a:noFill/>
                      <a:prstDash val="solid"/>
                    </a:lnR>
                    <a:lnT w="19050" cap="flat" cmpd="sng" algn="ctr">
                      <a:solidFill>
                        <a:schemeClr val="accent1"/>
                      </a:solidFill>
                      <a:prstDash val="solid"/>
                    </a:lnT>
                    <a:lnB w="6350" cap="flat" cmpd="sng" algn="ctr">
                      <a:solidFill>
                        <a:schemeClr val="tx1"/>
                      </a:solidFill>
                      <a:prstDash val="solid"/>
                    </a:lnB>
                    <a:noFill/>
                  </a:tcPr>
                </a:tc>
                <a:extLst>
                  <a:ext uri="{0D108BD9-81ED-4DB2-BD59-A6C34878D82A}">
                    <a16:rowId xmlns:a16="http://schemas.microsoft.com/office/drawing/2014/main" val="179454724"/>
                  </a:ext>
                </a:extLst>
              </a:tr>
              <a:tr h="754346">
                <a:tc>
                  <a:txBody>
                    <a:bodyPr/>
                    <a:lstStyle/>
                    <a:p>
                      <a:pPr>
                        <a:buNone/>
                      </a:pPr>
                      <a:r>
                        <a:rPr lang="en-US" sz="1400" b="1" cap="none" spc="0">
                          <a:solidFill>
                            <a:schemeClr val="tx1"/>
                          </a:solidFill>
                          <a:latin typeface="Lato" panose="020F0502020204030203" pitchFamily="34" charset="0"/>
                        </a:rPr>
                        <a:t>Equipment Utilization</a:t>
                      </a:r>
                    </a:p>
                  </a:txBody>
                  <a:tcPr marL="203267" marR="203267" marT="203267" marB="203267"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r>
                        <a:rPr lang="en-US" sz="1400" cap="none" spc="0">
                          <a:solidFill>
                            <a:schemeClr val="tx1"/>
                          </a:solidFill>
                          <a:latin typeface="Lato" panose="020F0502020204030203" pitchFamily="34" charset="0"/>
                        </a:rPr>
                        <a:t>Evaluate asset productivity</a:t>
                      </a:r>
                    </a:p>
                  </a:txBody>
                  <a:tcPr marL="203267" marR="203267" marT="203267" marB="203267"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extLst>
                  <a:ext uri="{0D108BD9-81ED-4DB2-BD59-A6C34878D82A}">
                    <a16:rowId xmlns:a16="http://schemas.microsoft.com/office/drawing/2014/main" val="2429587664"/>
                  </a:ext>
                </a:extLst>
              </a:tr>
              <a:tr h="754346">
                <a:tc>
                  <a:txBody>
                    <a:bodyPr/>
                    <a:lstStyle/>
                    <a:p>
                      <a:pPr marL="0" algn="l" defTabSz="914217" rtl="0" eaLnBrk="1" latinLnBrk="0" hangingPunct="1">
                        <a:buNone/>
                      </a:pPr>
                      <a:r>
                        <a:rPr lang="en-US" sz="1400" b="1" kern="1200" cap="none" spc="0">
                          <a:solidFill>
                            <a:schemeClr val="tx1"/>
                          </a:solidFill>
                          <a:latin typeface="Lato" panose="020F0502020204030203" pitchFamily="34" charset="0"/>
                          <a:ea typeface="+mn-ea"/>
                          <a:cs typeface="+mn-cs"/>
                        </a:rPr>
                        <a:t>Machine Downtime</a:t>
                      </a:r>
                    </a:p>
                  </a:txBody>
                  <a:tcPr marL="203267" marR="203267" marT="203267" marB="203267"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r>
                        <a:rPr lang="en-US" sz="1400" cap="none" spc="0">
                          <a:solidFill>
                            <a:schemeClr val="tx1"/>
                          </a:solidFill>
                          <a:latin typeface="Lato" panose="020F0502020204030203" pitchFamily="34" charset="0"/>
                        </a:rPr>
                        <a:t>Large impact on overall utilization</a:t>
                      </a:r>
                    </a:p>
                  </a:txBody>
                  <a:tcPr marL="203267" marR="203267" marT="203267" marB="203267"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extLst>
                  <a:ext uri="{0D108BD9-81ED-4DB2-BD59-A6C34878D82A}">
                    <a16:rowId xmlns:a16="http://schemas.microsoft.com/office/drawing/2014/main" val="2382345068"/>
                  </a:ext>
                </a:extLst>
              </a:tr>
              <a:tr h="754346">
                <a:tc>
                  <a:txBody>
                    <a:bodyPr/>
                    <a:lstStyle/>
                    <a:p>
                      <a:pPr marL="0" algn="l" defTabSz="914217" rtl="0" eaLnBrk="1" latinLnBrk="0" hangingPunct="1">
                        <a:buNone/>
                      </a:pPr>
                      <a:r>
                        <a:rPr lang="en-US" sz="1400" b="1" kern="1200" cap="none" spc="0">
                          <a:solidFill>
                            <a:schemeClr val="tx1"/>
                          </a:solidFill>
                          <a:latin typeface="Lato" panose="020F0502020204030203" pitchFamily="34" charset="0"/>
                          <a:ea typeface="+mn-ea"/>
                          <a:cs typeface="+mn-cs"/>
                        </a:rPr>
                        <a:t>Labor Utilization</a:t>
                      </a:r>
                    </a:p>
                  </a:txBody>
                  <a:tcPr marL="203267" marR="203267" marT="203267" marB="203267"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buNone/>
                      </a:pPr>
                      <a:r>
                        <a:rPr lang="en-US" sz="1400" cap="none" spc="0">
                          <a:solidFill>
                            <a:schemeClr val="tx1"/>
                          </a:solidFill>
                          <a:latin typeface="Lato" panose="020F0502020204030203" pitchFamily="34" charset="0"/>
                        </a:rPr>
                        <a:t>Good measurement on uptime and scheduling</a:t>
                      </a:r>
                    </a:p>
                  </a:txBody>
                  <a:tcPr marL="203267" marR="203267" marT="203267" marB="203267"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extLst>
                  <a:ext uri="{0D108BD9-81ED-4DB2-BD59-A6C34878D82A}">
                    <a16:rowId xmlns:a16="http://schemas.microsoft.com/office/drawing/2014/main" val="2195595074"/>
                  </a:ext>
                </a:extLst>
              </a:tr>
              <a:tr h="754346">
                <a:tc>
                  <a:txBody>
                    <a:bodyPr/>
                    <a:lstStyle/>
                    <a:p>
                      <a:pPr marL="0" algn="l" defTabSz="914217" rtl="0" eaLnBrk="1" latinLnBrk="0" hangingPunct="1">
                        <a:buNone/>
                      </a:pPr>
                      <a:r>
                        <a:rPr lang="en-US" sz="1400" b="1" kern="1200" cap="none" spc="0">
                          <a:solidFill>
                            <a:schemeClr val="tx1"/>
                          </a:solidFill>
                          <a:latin typeface="Lato" panose="020F0502020204030203" pitchFamily="34" charset="0"/>
                          <a:ea typeface="+mn-ea"/>
                          <a:cs typeface="+mn-cs"/>
                        </a:rPr>
                        <a:t>Employee Turnover</a:t>
                      </a:r>
                    </a:p>
                  </a:txBody>
                  <a:tcPr marL="203267" marR="203267" marT="203267" marB="203267" anchor="ctr">
                    <a:lnL w="12700" cmpd="sng">
                      <a:noFill/>
                      <a:prstDash val="solid"/>
                    </a:lnL>
                    <a:lnR w="12700" cmpd="sng">
                      <a:noFill/>
                      <a:prstDash val="solid"/>
                    </a:lnR>
                    <a:lnT w="6350" cap="flat" cmpd="sng" algn="ctr">
                      <a:solidFill>
                        <a:schemeClr val="tx1"/>
                      </a:solidFill>
                      <a:prstDash val="solid"/>
                    </a:lnT>
                    <a:lnB w="19050" cap="flat" cmpd="sng" algn="ctr">
                      <a:solidFill>
                        <a:schemeClr val="accent1"/>
                      </a:solidFill>
                      <a:prstDash val="solid"/>
                    </a:lnB>
                    <a:noFill/>
                  </a:tcPr>
                </a:tc>
                <a:tc>
                  <a:txBody>
                    <a:bodyPr/>
                    <a:lstStyle/>
                    <a:p>
                      <a:pPr>
                        <a:buNone/>
                      </a:pPr>
                      <a:r>
                        <a:rPr lang="en-US" sz="1400" b="0" cap="none" spc="0">
                          <a:solidFill>
                            <a:schemeClr val="tx1"/>
                          </a:solidFill>
                          <a:latin typeface="Lato" panose="020F0502020204030203" pitchFamily="34" charset="0"/>
                        </a:rPr>
                        <a:t>Stable workforce drives productivity</a:t>
                      </a:r>
                    </a:p>
                  </a:txBody>
                  <a:tcPr marL="203267" marR="203267" marT="203267" marB="203267" anchor="ctr">
                    <a:lnL w="12700" cmpd="sng">
                      <a:noFill/>
                      <a:prstDash val="solid"/>
                    </a:lnL>
                    <a:lnR w="12700" cmpd="sng">
                      <a:noFill/>
                      <a:prstDash val="solid"/>
                    </a:lnR>
                    <a:lnT w="6350" cap="flat" cmpd="sng" algn="ctr">
                      <a:solidFill>
                        <a:schemeClr val="tx1"/>
                      </a:solidFill>
                      <a:prstDash val="solid"/>
                    </a:lnT>
                    <a:lnB w="19050" cap="flat" cmpd="sng" algn="ctr">
                      <a:solidFill>
                        <a:schemeClr val="accent1"/>
                      </a:solidFill>
                      <a:prstDash val="solid"/>
                    </a:lnB>
                    <a:noFill/>
                  </a:tcPr>
                </a:tc>
                <a:extLst>
                  <a:ext uri="{0D108BD9-81ED-4DB2-BD59-A6C34878D82A}">
                    <a16:rowId xmlns:a16="http://schemas.microsoft.com/office/drawing/2014/main" val="262598834"/>
                  </a:ext>
                </a:extLst>
              </a:tr>
            </a:tbl>
          </a:graphicData>
        </a:graphic>
      </p:graphicFrame>
    </p:spTree>
    <p:extLst>
      <p:ext uri="{BB962C8B-B14F-4D97-AF65-F5344CB8AC3E}">
        <p14:creationId xmlns:p14="http://schemas.microsoft.com/office/powerpoint/2010/main" val="28949557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5650BE-1570-69F6-49BF-3E2728F3F5ED}"/>
            </a:ext>
          </a:extLst>
        </p:cNvPr>
        <p:cNvGrpSpPr/>
        <p:nvPr/>
      </p:nvGrpSpPr>
      <p:grpSpPr>
        <a:xfrm>
          <a:off x="0" y="0"/>
          <a:ext cx="0" cy="0"/>
          <a:chOff x="0" y="0"/>
          <a:chExt cx="0" cy="0"/>
        </a:xfrm>
      </p:grpSpPr>
      <p:sp>
        <p:nvSpPr>
          <p:cNvPr id="38" name="Freeform 58">
            <a:extLst>
              <a:ext uri="{FF2B5EF4-FFF2-40B4-BE49-F238E27FC236}">
                <a16:creationId xmlns:a16="http://schemas.microsoft.com/office/drawing/2014/main" id="{A8C8B18C-C9EE-4449-EB12-9525D8BF33A2}"/>
              </a:ext>
            </a:extLst>
          </p:cNvPr>
          <p:cNvSpPr>
            <a:spLocks noEditPoints="1"/>
          </p:cNvSpPr>
          <p:nvPr/>
        </p:nvSpPr>
        <p:spPr bwMode="auto">
          <a:xfrm>
            <a:off x="2302522" y="5050261"/>
            <a:ext cx="239144" cy="239144"/>
          </a:xfrm>
          <a:custGeom>
            <a:avLst/>
            <a:gdLst/>
            <a:ahLst/>
            <a:cxnLst>
              <a:cxn ang="0">
                <a:pos x="51" y="58"/>
              </a:cxn>
              <a:cxn ang="0">
                <a:pos x="7" y="58"/>
              </a:cxn>
              <a:cxn ang="0">
                <a:pos x="3" y="50"/>
              </a:cxn>
              <a:cxn ang="0">
                <a:pos x="22" y="20"/>
              </a:cxn>
              <a:cxn ang="0">
                <a:pos x="22" y="4"/>
              </a:cxn>
              <a:cxn ang="0">
                <a:pos x="19" y="4"/>
              </a:cxn>
              <a:cxn ang="0">
                <a:pos x="17" y="2"/>
              </a:cxn>
              <a:cxn ang="0">
                <a:pos x="19" y="0"/>
              </a:cxn>
              <a:cxn ang="0">
                <a:pos x="39" y="0"/>
              </a:cxn>
              <a:cxn ang="0">
                <a:pos x="41" y="2"/>
              </a:cxn>
              <a:cxn ang="0">
                <a:pos x="39" y="4"/>
              </a:cxn>
              <a:cxn ang="0">
                <a:pos x="36" y="4"/>
              </a:cxn>
              <a:cxn ang="0">
                <a:pos x="36" y="20"/>
              </a:cxn>
              <a:cxn ang="0">
                <a:pos x="55" y="50"/>
              </a:cxn>
              <a:cxn ang="0">
                <a:pos x="51" y="58"/>
              </a:cxn>
              <a:cxn ang="0">
                <a:pos x="16" y="38"/>
              </a:cxn>
              <a:cxn ang="0">
                <a:pos x="43" y="38"/>
              </a:cxn>
              <a:cxn ang="0">
                <a:pos x="32" y="22"/>
              </a:cxn>
              <a:cxn ang="0">
                <a:pos x="31" y="21"/>
              </a:cxn>
              <a:cxn ang="0">
                <a:pos x="31" y="20"/>
              </a:cxn>
              <a:cxn ang="0">
                <a:pos x="31" y="4"/>
              </a:cxn>
              <a:cxn ang="0">
                <a:pos x="27" y="4"/>
              </a:cxn>
              <a:cxn ang="0">
                <a:pos x="27" y="20"/>
              </a:cxn>
              <a:cxn ang="0">
                <a:pos x="27" y="21"/>
              </a:cxn>
              <a:cxn ang="0">
                <a:pos x="26" y="22"/>
              </a:cxn>
              <a:cxn ang="0">
                <a:pos x="16" y="38"/>
              </a:cxn>
            </a:cxnLst>
            <a:rect l="0" t="0" r="r" b="b"/>
            <a:pathLst>
              <a:path w="58" h="58">
                <a:moveTo>
                  <a:pt x="51" y="58"/>
                </a:moveTo>
                <a:cubicBezTo>
                  <a:pt x="7" y="58"/>
                  <a:pt x="7" y="58"/>
                  <a:pt x="7" y="58"/>
                </a:cubicBezTo>
                <a:cubicBezTo>
                  <a:pt x="2" y="58"/>
                  <a:pt x="0" y="54"/>
                  <a:pt x="3" y="50"/>
                </a:cubicBezTo>
                <a:cubicBezTo>
                  <a:pt x="22" y="20"/>
                  <a:pt x="22" y="20"/>
                  <a:pt x="22" y="20"/>
                </a:cubicBezTo>
                <a:cubicBezTo>
                  <a:pt x="22" y="4"/>
                  <a:pt x="22" y="4"/>
                  <a:pt x="22" y="4"/>
                </a:cubicBezTo>
                <a:cubicBezTo>
                  <a:pt x="19" y="4"/>
                  <a:pt x="19" y="4"/>
                  <a:pt x="19" y="4"/>
                </a:cubicBezTo>
                <a:cubicBezTo>
                  <a:pt x="18" y="4"/>
                  <a:pt x="17" y="3"/>
                  <a:pt x="17" y="2"/>
                </a:cubicBezTo>
                <a:cubicBezTo>
                  <a:pt x="17" y="1"/>
                  <a:pt x="18" y="0"/>
                  <a:pt x="19" y="0"/>
                </a:cubicBezTo>
                <a:cubicBezTo>
                  <a:pt x="39" y="0"/>
                  <a:pt x="39" y="0"/>
                  <a:pt x="39" y="0"/>
                </a:cubicBezTo>
                <a:cubicBezTo>
                  <a:pt x="40" y="0"/>
                  <a:pt x="41" y="1"/>
                  <a:pt x="41" y="2"/>
                </a:cubicBezTo>
                <a:cubicBezTo>
                  <a:pt x="41" y="3"/>
                  <a:pt x="40" y="4"/>
                  <a:pt x="39" y="4"/>
                </a:cubicBezTo>
                <a:cubicBezTo>
                  <a:pt x="36" y="4"/>
                  <a:pt x="36" y="4"/>
                  <a:pt x="36" y="4"/>
                </a:cubicBezTo>
                <a:cubicBezTo>
                  <a:pt x="36" y="20"/>
                  <a:pt x="36" y="20"/>
                  <a:pt x="36" y="20"/>
                </a:cubicBezTo>
                <a:cubicBezTo>
                  <a:pt x="55" y="50"/>
                  <a:pt x="55" y="50"/>
                  <a:pt x="55" y="50"/>
                </a:cubicBezTo>
                <a:cubicBezTo>
                  <a:pt x="58" y="54"/>
                  <a:pt x="56" y="58"/>
                  <a:pt x="51" y="58"/>
                </a:cubicBezTo>
                <a:close/>
                <a:moveTo>
                  <a:pt x="16" y="38"/>
                </a:moveTo>
                <a:cubicBezTo>
                  <a:pt x="43" y="38"/>
                  <a:pt x="43" y="38"/>
                  <a:pt x="43" y="38"/>
                </a:cubicBezTo>
                <a:cubicBezTo>
                  <a:pt x="32" y="22"/>
                  <a:pt x="32" y="22"/>
                  <a:pt x="32" y="22"/>
                </a:cubicBezTo>
                <a:cubicBezTo>
                  <a:pt x="31" y="21"/>
                  <a:pt x="31" y="21"/>
                  <a:pt x="31" y="21"/>
                </a:cubicBezTo>
                <a:cubicBezTo>
                  <a:pt x="31" y="20"/>
                  <a:pt x="31" y="20"/>
                  <a:pt x="31" y="20"/>
                </a:cubicBezTo>
                <a:cubicBezTo>
                  <a:pt x="31" y="4"/>
                  <a:pt x="31" y="4"/>
                  <a:pt x="31" y="4"/>
                </a:cubicBezTo>
                <a:cubicBezTo>
                  <a:pt x="27" y="4"/>
                  <a:pt x="27" y="4"/>
                  <a:pt x="27" y="4"/>
                </a:cubicBezTo>
                <a:cubicBezTo>
                  <a:pt x="27" y="20"/>
                  <a:pt x="27" y="20"/>
                  <a:pt x="27" y="20"/>
                </a:cubicBezTo>
                <a:cubicBezTo>
                  <a:pt x="27" y="21"/>
                  <a:pt x="27" y="21"/>
                  <a:pt x="27" y="21"/>
                </a:cubicBezTo>
                <a:cubicBezTo>
                  <a:pt x="26" y="22"/>
                  <a:pt x="26" y="22"/>
                  <a:pt x="26" y="22"/>
                </a:cubicBezTo>
                <a:lnTo>
                  <a:pt x="16" y="38"/>
                </a:lnTo>
                <a:close/>
              </a:path>
            </a:pathLst>
          </a:custGeom>
          <a:solidFill>
            <a:schemeClr val="bg1"/>
          </a:solidFill>
          <a:ln w="9525">
            <a:noFill/>
            <a:round/>
            <a:headEnd/>
            <a:tailEnd/>
          </a:ln>
        </p:spPr>
        <p:txBody>
          <a:bodyPr vert="horz" wrap="square" lIns="45720" tIns="22860" rIns="45720" bIns="22860" numCol="1" anchor="t" anchorCtr="0" compatLnSpc="1">
            <a:prstTxWarp prst="textNoShape">
              <a:avLst/>
            </a:prstTxWarp>
          </a:bodyPr>
          <a:lstStyle/>
          <a:p>
            <a:pPr defTabSz="914217"/>
            <a:endParaRPr lang="en-US">
              <a:solidFill>
                <a:srgbClr val="000000"/>
              </a:solidFill>
              <a:latin typeface="Century Gothic" panose="020F0302020204030204"/>
            </a:endParaRPr>
          </a:p>
        </p:txBody>
      </p:sp>
      <p:sp>
        <p:nvSpPr>
          <p:cNvPr id="2" name="Title 1">
            <a:extLst>
              <a:ext uri="{FF2B5EF4-FFF2-40B4-BE49-F238E27FC236}">
                <a16:creationId xmlns:a16="http://schemas.microsoft.com/office/drawing/2014/main" id="{1FAED8C9-E687-3566-FEDC-3E89E247F58F}"/>
              </a:ext>
            </a:extLst>
          </p:cNvPr>
          <p:cNvSpPr txBox="1">
            <a:spLocks/>
          </p:cNvSpPr>
          <p:nvPr/>
        </p:nvSpPr>
        <p:spPr>
          <a:xfrm>
            <a:off x="2422094" y="401333"/>
            <a:ext cx="10515600" cy="540958"/>
          </a:xfrm>
          <a:prstGeom prst="rect">
            <a:avLst/>
          </a:prstGeom>
        </p:spPr>
        <p:txBody>
          <a:bodyPr vert="horz" lIns="182843" tIns="91422" rIns="182843" bIns="91422" rtlCol="0" anchor="ctr">
            <a:normAutofit/>
          </a:bodyPr>
          <a:lstStyle>
            <a:lvl1pPr algn="l" defTabSz="914217" rtl="0" eaLnBrk="1" latinLnBrk="0" hangingPunct="1">
              <a:lnSpc>
                <a:spcPct val="90000"/>
              </a:lnSpc>
              <a:spcBef>
                <a:spcPct val="0"/>
              </a:spcBef>
              <a:buNone/>
              <a:defRPr lang="en-US" sz="2400" b="1" kern="1200" baseline="0">
                <a:solidFill>
                  <a:srgbClr val="000000"/>
                </a:solidFill>
                <a:latin typeface="Montserrat" panose="00000500000000000000" pitchFamily="2" charset="0"/>
                <a:ea typeface="+mj-ea"/>
                <a:cs typeface="Montserrat" panose="00000500000000000000" pitchFamily="2" charset="0"/>
              </a:defRPr>
            </a:lvl1pPr>
          </a:lstStyle>
          <a:p>
            <a:pPr algn="ctr">
              <a:spcAft>
                <a:spcPts val="600"/>
              </a:spcAft>
            </a:pPr>
            <a:r>
              <a:rPr lang="en-US"/>
              <a:t>Key Metrics – Getting Started</a:t>
            </a:r>
            <a:endParaRPr lang="en-US" b="1" kern="1200" baseline="0">
              <a:latin typeface="Montserrat" panose="00000500000000000000" pitchFamily="2" charset="0"/>
              <a:ea typeface="+mj-ea"/>
              <a:cs typeface="Montserrat" panose="00000500000000000000" pitchFamily="2" charset="0"/>
            </a:endParaRPr>
          </a:p>
        </p:txBody>
      </p:sp>
      <p:sp>
        <p:nvSpPr>
          <p:cNvPr id="4" name="Content Placeholder 3">
            <a:extLst>
              <a:ext uri="{FF2B5EF4-FFF2-40B4-BE49-F238E27FC236}">
                <a16:creationId xmlns:a16="http://schemas.microsoft.com/office/drawing/2014/main" id="{9BA06538-A08C-DDE2-E2D8-1745D401296E}"/>
              </a:ext>
            </a:extLst>
          </p:cNvPr>
          <p:cNvSpPr txBox="1">
            <a:spLocks/>
          </p:cNvSpPr>
          <p:nvPr/>
        </p:nvSpPr>
        <p:spPr>
          <a:xfrm>
            <a:off x="5122262" y="1442541"/>
            <a:ext cx="5115263" cy="4473168"/>
          </a:xfrm>
          <a:prstGeom prst="rect">
            <a:avLst/>
          </a:prstGeom>
        </p:spPr>
        <p:txBody>
          <a:bodyPr>
            <a:normAutofit/>
          </a:bodyPr>
          <a:lstStyle>
            <a:lvl1pPr marL="0" indent="0" algn="l" defTabSz="914217" rtl="0" eaLnBrk="1" latinLnBrk="0" hangingPunct="1">
              <a:lnSpc>
                <a:spcPct val="90000"/>
              </a:lnSpc>
              <a:spcBef>
                <a:spcPts val="1000"/>
              </a:spcBef>
              <a:buFont typeface="Arial" panose="020B0604020202020204" pitchFamily="34" charset="0"/>
              <a:buNone/>
              <a:defRPr lang="en-US" sz="2400" kern="1200" dirty="0" smtClean="0">
                <a:solidFill>
                  <a:srgbClr val="000000"/>
                </a:solidFill>
                <a:effectLst/>
                <a:latin typeface="Lato" panose="020F0502020204030203" pitchFamily="34" charset="0"/>
                <a:ea typeface="+mn-ea"/>
                <a:cs typeface="Lato" panose="020F0502020204030203" pitchFamily="34" charset="0"/>
              </a:defRPr>
            </a:lvl1pPr>
            <a:lvl2pPr marL="457109" indent="0" algn="l" defTabSz="914217" rtl="0" eaLnBrk="1" latinLnBrk="0" hangingPunct="1">
              <a:lnSpc>
                <a:spcPct val="90000"/>
              </a:lnSpc>
              <a:spcBef>
                <a:spcPts val="500"/>
              </a:spcBef>
              <a:buFont typeface="Arial" panose="020B0604020202020204" pitchFamily="34" charset="0"/>
              <a:buNone/>
              <a:defRPr lang="en-US" sz="2000" kern="1200" dirty="0" smtClean="0">
                <a:solidFill>
                  <a:srgbClr val="000000"/>
                </a:solidFill>
                <a:effectLst/>
                <a:latin typeface="Lato" panose="020F0502020204030203" pitchFamily="34" charset="0"/>
                <a:ea typeface="+mn-ea"/>
                <a:cs typeface="Lato" panose="020F0502020204030203" pitchFamily="34" charset="0"/>
              </a:defRPr>
            </a:lvl2pPr>
            <a:lvl3pPr marL="914217" indent="0" algn="l" defTabSz="914217" rtl="0" eaLnBrk="1" latinLnBrk="0" hangingPunct="1">
              <a:lnSpc>
                <a:spcPct val="90000"/>
              </a:lnSpc>
              <a:spcBef>
                <a:spcPts val="500"/>
              </a:spcBef>
              <a:buFont typeface="Arial" panose="020B0604020202020204" pitchFamily="34" charset="0"/>
              <a:buNone/>
              <a:defRPr lang="en-US" sz="1800" kern="1200" dirty="0" smtClean="0">
                <a:solidFill>
                  <a:srgbClr val="000000"/>
                </a:solidFill>
                <a:effectLst/>
                <a:latin typeface="Lato" panose="020F0502020204030203" pitchFamily="34" charset="0"/>
                <a:ea typeface="+mn-ea"/>
                <a:cs typeface="Lato" panose="020F0502020204030203" pitchFamily="34" charset="0"/>
              </a:defRPr>
            </a:lvl3pPr>
            <a:lvl4pPr marL="1371326" indent="0" algn="l" defTabSz="914217" rtl="0" eaLnBrk="1" latinLnBrk="0" hangingPunct="1">
              <a:lnSpc>
                <a:spcPct val="90000"/>
              </a:lnSpc>
              <a:spcBef>
                <a:spcPts val="500"/>
              </a:spcBef>
              <a:buFont typeface="Arial" panose="020B0604020202020204" pitchFamily="34" charset="0"/>
              <a:buNone/>
              <a:defRPr lang="en-US" sz="1600" kern="1200" dirty="0" smtClean="0">
                <a:solidFill>
                  <a:srgbClr val="000000"/>
                </a:solidFill>
                <a:effectLst/>
                <a:latin typeface="Lato" panose="020F0502020204030203" pitchFamily="34" charset="0"/>
                <a:ea typeface="+mn-ea"/>
                <a:cs typeface="Lato" panose="020F0502020204030203" pitchFamily="34" charset="0"/>
              </a:defRPr>
            </a:lvl4pPr>
            <a:lvl5pPr marL="1828434" indent="0" algn="l" defTabSz="914217" rtl="0" eaLnBrk="1" latinLnBrk="0" hangingPunct="1">
              <a:lnSpc>
                <a:spcPct val="90000"/>
              </a:lnSpc>
              <a:spcBef>
                <a:spcPts val="500"/>
              </a:spcBef>
              <a:buFont typeface="Arial" panose="020B0604020202020204" pitchFamily="34" charset="0"/>
              <a:buNone/>
              <a:defRPr lang="en-US" sz="1600" kern="1200" dirty="0">
                <a:solidFill>
                  <a:srgbClr val="000000"/>
                </a:solidFill>
                <a:effectLst/>
                <a:latin typeface="Lato" panose="020F0502020204030203" pitchFamily="34" charset="0"/>
                <a:ea typeface="+mn-ea"/>
                <a:cs typeface="Lato" panose="020F0502020204030203" pitchFamily="34" charset="0"/>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1" dirty="0"/>
              <a:t>Where to start?</a:t>
            </a:r>
          </a:p>
          <a:p>
            <a:pPr marL="285750" indent="-285750">
              <a:buFont typeface="Arial" panose="020B0604020202020204" pitchFamily="34" charset="0"/>
              <a:buChar char="•"/>
            </a:pPr>
            <a:r>
              <a:rPr lang="en-US" sz="1400" dirty="0"/>
              <a:t>Validate your data sources:</a:t>
            </a:r>
          </a:p>
          <a:p>
            <a:pPr marL="742859" lvl="1" indent="-285750">
              <a:buFont typeface="Arial" panose="020B0604020202020204" pitchFamily="34" charset="0"/>
              <a:buChar char="•"/>
            </a:pPr>
            <a:r>
              <a:rPr lang="en-US" sz="1400" dirty="0"/>
              <a:t>Do you have consistent production reporting?</a:t>
            </a:r>
          </a:p>
          <a:p>
            <a:pPr marL="742859" lvl="1" indent="-285750">
              <a:buFont typeface="Arial" panose="020B0604020202020204" pitchFamily="34" charset="0"/>
              <a:buChar char="•"/>
            </a:pPr>
            <a:r>
              <a:rPr lang="en-US" sz="1400" dirty="0"/>
              <a:t>Are you capturing direct production labor by machine or product?</a:t>
            </a:r>
          </a:p>
          <a:p>
            <a:pPr marL="742859" lvl="1" indent="-285750">
              <a:buFont typeface="Arial" panose="020B0604020202020204" pitchFamily="34" charset="0"/>
              <a:buChar char="•"/>
            </a:pPr>
            <a:r>
              <a:rPr lang="en-US" sz="1400" dirty="0"/>
              <a:t>Are you capturing expenses by product line?</a:t>
            </a:r>
          </a:p>
          <a:p>
            <a:pPr marL="742859" lvl="1" indent="-285750">
              <a:buFont typeface="Arial" panose="020B0604020202020204" pitchFamily="34" charset="0"/>
              <a:buChar char="•"/>
            </a:pPr>
            <a:r>
              <a:rPr lang="en-US" sz="1400" dirty="0"/>
              <a:t>Have you looked into automating your data collections?</a:t>
            </a:r>
          </a:p>
          <a:p>
            <a:pPr marL="285750" indent="-285750">
              <a:buFont typeface="Arial" panose="020B0604020202020204" pitchFamily="34" charset="0"/>
              <a:buChar char="•"/>
            </a:pPr>
            <a:r>
              <a:rPr lang="en-US" sz="1400" dirty="0"/>
              <a:t>Start small</a:t>
            </a:r>
          </a:p>
          <a:p>
            <a:pPr marL="742859" lvl="1" indent="-285750">
              <a:buFont typeface="Arial" panose="020B0604020202020204" pitchFamily="34" charset="0"/>
              <a:buChar char="•"/>
            </a:pPr>
            <a:r>
              <a:rPr lang="en-US" sz="1400" dirty="0"/>
              <a:t>Pick 2-3 key metrics to start</a:t>
            </a:r>
          </a:p>
          <a:p>
            <a:pPr marL="742859" lvl="1" indent="-285750">
              <a:buFont typeface="Arial" panose="020B0604020202020204" pitchFamily="34" charset="0"/>
              <a:buChar char="•"/>
            </a:pPr>
            <a:r>
              <a:rPr lang="en-US" sz="1400" dirty="0"/>
              <a:t>Integrate them into your production or weekly management meetings</a:t>
            </a:r>
          </a:p>
          <a:p>
            <a:pPr marL="742859" lvl="1" indent="-285750">
              <a:buFont typeface="Arial" panose="020B0604020202020204" pitchFamily="34" charset="0"/>
              <a:buChar char="•"/>
            </a:pPr>
            <a:r>
              <a:rPr lang="en-US" sz="1400" dirty="0"/>
              <a:t>Put into a simple dashboard, keep that data are real time as possible</a:t>
            </a:r>
          </a:p>
          <a:p>
            <a:pPr marL="742859" lvl="1" indent="-285750">
              <a:buFont typeface="Arial" panose="020B0604020202020204" pitchFamily="34" charset="0"/>
              <a:buChar char="•"/>
            </a:pPr>
            <a:endParaRPr lang="en-US" sz="1400" dirty="0"/>
          </a:p>
        </p:txBody>
      </p:sp>
      <p:pic>
        <p:nvPicPr>
          <p:cNvPr id="7" name="Picture 6" descr="Documents and graphs on table">
            <a:extLst>
              <a:ext uri="{FF2B5EF4-FFF2-40B4-BE49-F238E27FC236}">
                <a16:creationId xmlns:a16="http://schemas.microsoft.com/office/drawing/2014/main" id="{D80FDFB8-6564-4E3F-A7FD-11075887F5AD}"/>
              </a:ext>
            </a:extLst>
          </p:cNvPr>
          <p:cNvPicPr>
            <a:picLocks noChangeAspect="1"/>
          </p:cNvPicPr>
          <p:nvPr/>
        </p:nvPicPr>
        <p:blipFill>
          <a:blip r:embed="rId2">
            <a:extLst>
              <a:ext uri="{28A0092B-C50C-407E-A947-70E740481C1C}">
                <a14:useLocalDpi xmlns:a14="http://schemas.microsoft.com/office/drawing/2010/main" val="0"/>
              </a:ext>
            </a:extLst>
          </a:blip>
          <a:srcRect l="37037" r="14568"/>
          <a:stretch>
            <a:fillRect/>
          </a:stretch>
        </p:blipFill>
        <p:spPr>
          <a:xfrm>
            <a:off x="0" y="0"/>
            <a:ext cx="3931707" cy="6183086"/>
          </a:xfrm>
          <a:prstGeom prst="rect">
            <a:avLst/>
          </a:prstGeom>
        </p:spPr>
      </p:pic>
    </p:spTree>
    <p:extLst>
      <p:ext uri="{BB962C8B-B14F-4D97-AF65-F5344CB8AC3E}">
        <p14:creationId xmlns:p14="http://schemas.microsoft.com/office/powerpoint/2010/main" val="42880307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9FB9581-26F0-437E-9167-7A8599DDAF0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88" y="0"/>
            <a:ext cx="12192000" cy="6858000"/>
          </a:xfrm>
          <a:prstGeom prst="rect">
            <a:avLst/>
          </a:prstGeom>
        </p:spPr>
      </p:pic>
      <p:sp>
        <p:nvSpPr>
          <p:cNvPr id="44" name="Line 5"/>
          <p:cNvSpPr>
            <a:spLocks noChangeShapeType="1"/>
          </p:cNvSpPr>
          <p:nvPr/>
        </p:nvSpPr>
        <p:spPr bwMode="auto">
          <a:xfrm>
            <a:off x="748577" y="-874184"/>
            <a:ext cx="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121899" tIns="60950" rIns="121899" bIns="60950" numCol="1" anchor="t" anchorCtr="0" compatLnSpc="1">
            <a:prstTxWarp prst="textNoShape">
              <a:avLst/>
            </a:prstTxWarp>
          </a:bodyPr>
          <a:lstStyle/>
          <a:p>
            <a:endParaRPr lang="en-US" sz="900"/>
          </a:p>
        </p:txBody>
      </p:sp>
      <p:sp>
        <p:nvSpPr>
          <p:cNvPr id="45" name="Line 6"/>
          <p:cNvSpPr>
            <a:spLocks noChangeShapeType="1"/>
          </p:cNvSpPr>
          <p:nvPr/>
        </p:nvSpPr>
        <p:spPr bwMode="auto">
          <a:xfrm>
            <a:off x="748577" y="-874184"/>
            <a:ext cx="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121899" tIns="60950" rIns="121899" bIns="60950" numCol="1" anchor="t" anchorCtr="0" compatLnSpc="1">
            <a:prstTxWarp prst="textNoShape">
              <a:avLst/>
            </a:prstTxWarp>
          </a:bodyPr>
          <a:lstStyle/>
          <a:p>
            <a:endParaRPr lang="en-US" sz="900"/>
          </a:p>
        </p:txBody>
      </p:sp>
      <p:sp>
        <p:nvSpPr>
          <p:cNvPr id="12" name="TextBox 11"/>
          <p:cNvSpPr txBox="1"/>
          <p:nvPr/>
        </p:nvSpPr>
        <p:spPr>
          <a:xfrm>
            <a:off x="4812543" y="5479868"/>
            <a:ext cx="3986989" cy="757130"/>
          </a:xfrm>
          <a:prstGeom prst="rect">
            <a:avLst/>
          </a:prstGeom>
          <a:noFill/>
        </p:spPr>
        <p:txBody>
          <a:bodyPr wrap="none" rtlCol="0">
            <a:spAutoFit/>
          </a:bodyPr>
          <a:lstStyle/>
          <a:p>
            <a:pPr algn="r">
              <a:lnSpc>
                <a:spcPct val="90000"/>
              </a:lnSpc>
            </a:pPr>
            <a:r>
              <a:rPr lang="en-US" sz="4800" b="1">
                <a:solidFill>
                  <a:schemeClr val="bg1"/>
                </a:solidFill>
                <a:latin typeface="Montserrat" pitchFamily="2" charset="77"/>
                <a:ea typeface="Glypha 55 Roman" charset="0"/>
                <a:cs typeface="Glypha 55 Roman" charset="0"/>
              </a:rPr>
              <a:t>QUESTIONS</a:t>
            </a:r>
          </a:p>
        </p:txBody>
      </p:sp>
    </p:spTree>
    <p:extLst>
      <p:ext uri="{BB962C8B-B14F-4D97-AF65-F5344CB8AC3E}">
        <p14:creationId xmlns:p14="http://schemas.microsoft.com/office/powerpoint/2010/main" val="3938660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TextBox 15"/>
          <p:cNvSpPr txBox="1"/>
          <p:nvPr/>
        </p:nvSpPr>
        <p:spPr>
          <a:xfrm>
            <a:off x="4223568" y="430880"/>
            <a:ext cx="3741730" cy="424732"/>
          </a:xfrm>
          <a:prstGeom prst="rect">
            <a:avLst/>
          </a:prstGeom>
          <a:noFill/>
        </p:spPr>
        <p:txBody>
          <a:bodyPr wrap="none" rtlCol="0">
            <a:spAutoFit/>
          </a:bodyPr>
          <a:lstStyle/>
          <a:p>
            <a:pPr algn="ctr" defTabSz="914217">
              <a:lnSpc>
                <a:spcPct val="90000"/>
              </a:lnSpc>
            </a:pPr>
            <a:r>
              <a:rPr lang="en-US" sz="2400" b="1" dirty="0">
                <a:solidFill>
                  <a:srgbClr val="3D4D4D">
                    <a:lumMod val="10000"/>
                  </a:srgbClr>
                </a:solidFill>
                <a:latin typeface="Montserrat" pitchFamily="2" charset="77"/>
                <a:ea typeface="Glypha 55 Roman" charset="0"/>
                <a:cs typeface="Glypha 55 Roman" charset="0"/>
              </a:rPr>
              <a:t>Our Agenda for Today</a:t>
            </a:r>
          </a:p>
        </p:txBody>
      </p:sp>
      <p:sp>
        <p:nvSpPr>
          <p:cNvPr id="35" name="AutoShape 105"/>
          <p:cNvSpPr>
            <a:spLocks/>
          </p:cNvSpPr>
          <p:nvPr/>
        </p:nvSpPr>
        <p:spPr bwMode="auto">
          <a:xfrm>
            <a:off x="2314511" y="3258155"/>
            <a:ext cx="210406" cy="21130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91" y="17891"/>
                </a:moveTo>
                <a:cubicBezTo>
                  <a:pt x="21461" y="18164"/>
                  <a:pt x="21599" y="18475"/>
                  <a:pt x="21599" y="18824"/>
                </a:cubicBezTo>
                <a:cubicBezTo>
                  <a:pt x="21599" y="19176"/>
                  <a:pt x="21461" y="19490"/>
                  <a:pt x="21191" y="19760"/>
                </a:cubicBezTo>
                <a:lnTo>
                  <a:pt x="19784" y="21192"/>
                </a:lnTo>
                <a:cubicBezTo>
                  <a:pt x="19514" y="21465"/>
                  <a:pt x="19196" y="21599"/>
                  <a:pt x="18829" y="21599"/>
                </a:cubicBezTo>
                <a:cubicBezTo>
                  <a:pt x="18465" y="21599"/>
                  <a:pt x="18150" y="21465"/>
                  <a:pt x="17889" y="21192"/>
                </a:cubicBezTo>
                <a:lnTo>
                  <a:pt x="10800" y="14101"/>
                </a:lnTo>
                <a:lnTo>
                  <a:pt x="3684" y="21192"/>
                </a:lnTo>
                <a:cubicBezTo>
                  <a:pt x="3410" y="21465"/>
                  <a:pt x="3099" y="21599"/>
                  <a:pt x="2749" y="21599"/>
                </a:cubicBezTo>
                <a:cubicBezTo>
                  <a:pt x="2397" y="21599"/>
                  <a:pt x="2083" y="21465"/>
                  <a:pt x="1815" y="21192"/>
                </a:cubicBezTo>
                <a:lnTo>
                  <a:pt x="408" y="19787"/>
                </a:lnTo>
                <a:cubicBezTo>
                  <a:pt x="135" y="19520"/>
                  <a:pt x="0" y="19200"/>
                  <a:pt x="0" y="18839"/>
                </a:cubicBezTo>
                <a:cubicBezTo>
                  <a:pt x="0" y="18481"/>
                  <a:pt x="135" y="18164"/>
                  <a:pt x="408" y="17891"/>
                </a:cubicBezTo>
                <a:lnTo>
                  <a:pt x="7556" y="10731"/>
                </a:lnTo>
                <a:lnTo>
                  <a:pt x="408" y="3708"/>
                </a:lnTo>
                <a:cubicBezTo>
                  <a:pt x="135" y="3435"/>
                  <a:pt x="0" y="3121"/>
                  <a:pt x="0" y="2760"/>
                </a:cubicBezTo>
                <a:cubicBezTo>
                  <a:pt x="0" y="2399"/>
                  <a:pt x="135" y="2082"/>
                  <a:pt x="408" y="1815"/>
                </a:cubicBezTo>
                <a:lnTo>
                  <a:pt x="1815" y="407"/>
                </a:lnTo>
                <a:cubicBezTo>
                  <a:pt x="2085" y="135"/>
                  <a:pt x="2403" y="0"/>
                  <a:pt x="2770" y="0"/>
                </a:cubicBezTo>
                <a:cubicBezTo>
                  <a:pt x="3134" y="0"/>
                  <a:pt x="3449" y="134"/>
                  <a:pt x="3710" y="407"/>
                </a:cubicBezTo>
                <a:lnTo>
                  <a:pt x="10800" y="7486"/>
                </a:lnTo>
                <a:lnTo>
                  <a:pt x="17889" y="407"/>
                </a:lnTo>
                <a:cubicBezTo>
                  <a:pt x="18159" y="135"/>
                  <a:pt x="18476" y="0"/>
                  <a:pt x="18838" y="0"/>
                </a:cubicBezTo>
                <a:cubicBezTo>
                  <a:pt x="19196" y="0"/>
                  <a:pt x="19514" y="134"/>
                  <a:pt x="19784" y="407"/>
                </a:cubicBezTo>
                <a:lnTo>
                  <a:pt x="21191" y="1815"/>
                </a:lnTo>
                <a:cubicBezTo>
                  <a:pt x="21461" y="2082"/>
                  <a:pt x="21599" y="2402"/>
                  <a:pt x="21599" y="2769"/>
                </a:cubicBezTo>
                <a:cubicBezTo>
                  <a:pt x="21599" y="3133"/>
                  <a:pt x="21461" y="3447"/>
                  <a:pt x="21191" y="3708"/>
                </a:cubicBezTo>
                <a:lnTo>
                  <a:pt x="14043" y="10869"/>
                </a:lnTo>
                <a:lnTo>
                  <a:pt x="21191" y="17891"/>
                </a:lnTo>
                <a:close/>
              </a:path>
            </a:pathLst>
          </a:custGeom>
          <a:solidFill>
            <a:schemeClr val="bg1"/>
          </a:solidFill>
          <a:ln>
            <a:noFill/>
          </a:ln>
          <a:effectLst/>
        </p:spPr>
        <p:txBody>
          <a:bodyPr lIns="50789" tIns="50789" rIns="50789" bIns="50789" anchor="ctr"/>
          <a:lstStyle/>
          <a:p>
            <a:pPr defTabSz="457098">
              <a:defRPr/>
            </a:pPr>
            <a:endParaRPr lang="es-ES" sz="2900">
              <a:solidFill>
                <a:srgbClr val="FFFFFF"/>
              </a:solidFill>
              <a:effectLst>
                <a:outerShdw blurRad="38100" dist="38100" dir="2700000" algn="tl">
                  <a:srgbClr val="000000"/>
                </a:outerShdw>
              </a:effectLst>
              <a:latin typeface="Gill Sans" charset="0"/>
              <a:cs typeface="Gill Sans" charset="0"/>
              <a:sym typeface="Gill Sans" charset="0"/>
            </a:endParaRPr>
          </a:p>
        </p:txBody>
      </p:sp>
      <p:sp>
        <p:nvSpPr>
          <p:cNvPr id="36" name="AutoShape 39"/>
          <p:cNvSpPr>
            <a:spLocks/>
          </p:cNvSpPr>
          <p:nvPr/>
        </p:nvSpPr>
        <p:spPr bwMode="auto">
          <a:xfrm>
            <a:off x="2307982" y="4160595"/>
            <a:ext cx="231447" cy="210461"/>
          </a:xfrm>
          <a:custGeom>
            <a:avLst/>
            <a:gdLst>
              <a:gd name="T0" fmla="*/ 10797 w 21595"/>
              <a:gd name="T1" fmla="*/ 10800 h 21600"/>
              <a:gd name="T2" fmla="*/ 10797 w 21595"/>
              <a:gd name="T3" fmla="*/ 10800 h 21600"/>
              <a:gd name="T4" fmla="*/ 10797 w 21595"/>
              <a:gd name="T5" fmla="*/ 10800 h 21600"/>
              <a:gd name="T6" fmla="*/ 10797 w 21595"/>
              <a:gd name="T7" fmla="*/ 10800 h 21600"/>
            </a:gdLst>
            <a:ahLst/>
            <a:cxnLst>
              <a:cxn ang="0">
                <a:pos x="T0" y="T1"/>
              </a:cxn>
              <a:cxn ang="0">
                <a:pos x="T2" y="T3"/>
              </a:cxn>
              <a:cxn ang="0">
                <a:pos x="T4" y="T5"/>
              </a:cxn>
              <a:cxn ang="0">
                <a:pos x="T6" y="T7"/>
              </a:cxn>
            </a:cxnLst>
            <a:rect l="0" t="0" r="r" b="b"/>
            <a:pathLst>
              <a:path w="21595" h="21600">
                <a:moveTo>
                  <a:pt x="8043" y="21599"/>
                </a:moveTo>
                <a:cubicBezTo>
                  <a:pt x="7769" y="21599"/>
                  <a:pt x="7477" y="21507"/>
                  <a:pt x="7164" y="21320"/>
                </a:cubicBezTo>
                <a:cubicBezTo>
                  <a:pt x="6850" y="21132"/>
                  <a:pt x="6608" y="20916"/>
                  <a:pt x="6436" y="20665"/>
                </a:cubicBezTo>
                <a:lnTo>
                  <a:pt x="266" y="11697"/>
                </a:lnTo>
                <a:cubicBezTo>
                  <a:pt x="88" y="11439"/>
                  <a:pt x="0" y="11120"/>
                  <a:pt x="0" y="10741"/>
                </a:cubicBezTo>
                <a:cubicBezTo>
                  <a:pt x="0" y="10362"/>
                  <a:pt x="88" y="10047"/>
                  <a:pt x="266" y="9799"/>
                </a:cubicBezTo>
                <a:lnTo>
                  <a:pt x="2307" y="6831"/>
                </a:lnTo>
                <a:cubicBezTo>
                  <a:pt x="2488" y="6573"/>
                  <a:pt x="2708" y="6445"/>
                  <a:pt x="2970" y="6452"/>
                </a:cubicBezTo>
                <a:cubicBezTo>
                  <a:pt x="3233" y="6459"/>
                  <a:pt x="3448" y="6583"/>
                  <a:pt x="3622" y="6831"/>
                </a:cubicBezTo>
                <a:lnTo>
                  <a:pt x="7903" y="13022"/>
                </a:lnTo>
                <a:cubicBezTo>
                  <a:pt x="8082" y="13280"/>
                  <a:pt x="8302" y="13408"/>
                  <a:pt x="8567" y="13408"/>
                </a:cubicBezTo>
                <a:cubicBezTo>
                  <a:pt x="8827" y="13408"/>
                  <a:pt x="9045" y="13280"/>
                  <a:pt x="9221" y="13022"/>
                </a:cubicBezTo>
                <a:lnTo>
                  <a:pt x="17965" y="393"/>
                </a:lnTo>
                <a:cubicBezTo>
                  <a:pt x="18144" y="127"/>
                  <a:pt x="18364" y="0"/>
                  <a:pt x="18629" y="0"/>
                </a:cubicBezTo>
                <a:cubicBezTo>
                  <a:pt x="18888" y="0"/>
                  <a:pt x="19109" y="127"/>
                  <a:pt x="19292" y="393"/>
                </a:cubicBezTo>
                <a:lnTo>
                  <a:pt x="21333" y="3339"/>
                </a:lnTo>
                <a:cubicBezTo>
                  <a:pt x="21511" y="3601"/>
                  <a:pt x="21600" y="3920"/>
                  <a:pt x="21595" y="4299"/>
                </a:cubicBezTo>
                <a:cubicBezTo>
                  <a:pt x="21590" y="4678"/>
                  <a:pt x="21502" y="4993"/>
                  <a:pt x="21333" y="5241"/>
                </a:cubicBezTo>
                <a:lnTo>
                  <a:pt x="10664" y="20665"/>
                </a:lnTo>
                <a:cubicBezTo>
                  <a:pt x="10482" y="20930"/>
                  <a:pt x="10237" y="21146"/>
                  <a:pt x="9929" y="21330"/>
                </a:cubicBezTo>
                <a:cubicBezTo>
                  <a:pt x="9620" y="21511"/>
                  <a:pt x="9339" y="21599"/>
                  <a:pt x="9079" y="21599"/>
                </a:cubicBezTo>
                <a:lnTo>
                  <a:pt x="8043" y="21599"/>
                </a:lnTo>
                <a:close/>
              </a:path>
            </a:pathLst>
          </a:custGeom>
          <a:solidFill>
            <a:schemeClr val="bg1"/>
          </a:solidFill>
          <a:ln>
            <a:noFill/>
          </a:ln>
          <a:effectLst/>
        </p:spPr>
        <p:txBody>
          <a:bodyPr lIns="50789" tIns="50789" rIns="50789" bIns="50789" anchor="ctr"/>
          <a:lstStyle/>
          <a:p>
            <a:pPr defTabSz="457098">
              <a:defRPr/>
            </a:pPr>
            <a:endParaRPr lang="es-ES" sz="2900">
              <a:solidFill>
                <a:srgbClr val="FFFFFF"/>
              </a:solidFill>
              <a:effectLst>
                <a:outerShdw blurRad="38100" dist="38100" dir="2700000" algn="tl">
                  <a:srgbClr val="000000"/>
                </a:outerShdw>
              </a:effectLst>
              <a:latin typeface="Gill Sans" charset="0"/>
              <a:cs typeface="Gill Sans" charset="0"/>
              <a:sym typeface="Gill Sans" charset="0"/>
            </a:endParaRPr>
          </a:p>
        </p:txBody>
      </p:sp>
      <p:sp>
        <p:nvSpPr>
          <p:cNvPr id="38" name="Freeform 58"/>
          <p:cNvSpPr>
            <a:spLocks noEditPoints="1"/>
          </p:cNvSpPr>
          <p:nvPr/>
        </p:nvSpPr>
        <p:spPr bwMode="auto">
          <a:xfrm>
            <a:off x="2302522" y="5050261"/>
            <a:ext cx="239144" cy="239144"/>
          </a:xfrm>
          <a:custGeom>
            <a:avLst/>
            <a:gdLst/>
            <a:ahLst/>
            <a:cxnLst>
              <a:cxn ang="0">
                <a:pos x="51" y="58"/>
              </a:cxn>
              <a:cxn ang="0">
                <a:pos x="7" y="58"/>
              </a:cxn>
              <a:cxn ang="0">
                <a:pos x="3" y="50"/>
              </a:cxn>
              <a:cxn ang="0">
                <a:pos x="22" y="20"/>
              </a:cxn>
              <a:cxn ang="0">
                <a:pos x="22" y="4"/>
              </a:cxn>
              <a:cxn ang="0">
                <a:pos x="19" y="4"/>
              </a:cxn>
              <a:cxn ang="0">
                <a:pos x="17" y="2"/>
              </a:cxn>
              <a:cxn ang="0">
                <a:pos x="19" y="0"/>
              </a:cxn>
              <a:cxn ang="0">
                <a:pos x="39" y="0"/>
              </a:cxn>
              <a:cxn ang="0">
                <a:pos x="41" y="2"/>
              </a:cxn>
              <a:cxn ang="0">
                <a:pos x="39" y="4"/>
              </a:cxn>
              <a:cxn ang="0">
                <a:pos x="36" y="4"/>
              </a:cxn>
              <a:cxn ang="0">
                <a:pos x="36" y="20"/>
              </a:cxn>
              <a:cxn ang="0">
                <a:pos x="55" y="50"/>
              </a:cxn>
              <a:cxn ang="0">
                <a:pos x="51" y="58"/>
              </a:cxn>
              <a:cxn ang="0">
                <a:pos x="16" y="38"/>
              </a:cxn>
              <a:cxn ang="0">
                <a:pos x="43" y="38"/>
              </a:cxn>
              <a:cxn ang="0">
                <a:pos x="32" y="22"/>
              </a:cxn>
              <a:cxn ang="0">
                <a:pos x="31" y="21"/>
              </a:cxn>
              <a:cxn ang="0">
                <a:pos x="31" y="20"/>
              </a:cxn>
              <a:cxn ang="0">
                <a:pos x="31" y="4"/>
              </a:cxn>
              <a:cxn ang="0">
                <a:pos x="27" y="4"/>
              </a:cxn>
              <a:cxn ang="0">
                <a:pos x="27" y="20"/>
              </a:cxn>
              <a:cxn ang="0">
                <a:pos x="27" y="21"/>
              </a:cxn>
              <a:cxn ang="0">
                <a:pos x="26" y="22"/>
              </a:cxn>
              <a:cxn ang="0">
                <a:pos x="16" y="38"/>
              </a:cxn>
            </a:cxnLst>
            <a:rect l="0" t="0" r="r" b="b"/>
            <a:pathLst>
              <a:path w="58" h="58">
                <a:moveTo>
                  <a:pt x="51" y="58"/>
                </a:moveTo>
                <a:cubicBezTo>
                  <a:pt x="7" y="58"/>
                  <a:pt x="7" y="58"/>
                  <a:pt x="7" y="58"/>
                </a:cubicBezTo>
                <a:cubicBezTo>
                  <a:pt x="2" y="58"/>
                  <a:pt x="0" y="54"/>
                  <a:pt x="3" y="50"/>
                </a:cubicBezTo>
                <a:cubicBezTo>
                  <a:pt x="22" y="20"/>
                  <a:pt x="22" y="20"/>
                  <a:pt x="22" y="20"/>
                </a:cubicBezTo>
                <a:cubicBezTo>
                  <a:pt x="22" y="4"/>
                  <a:pt x="22" y="4"/>
                  <a:pt x="22" y="4"/>
                </a:cubicBezTo>
                <a:cubicBezTo>
                  <a:pt x="19" y="4"/>
                  <a:pt x="19" y="4"/>
                  <a:pt x="19" y="4"/>
                </a:cubicBezTo>
                <a:cubicBezTo>
                  <a:pt x="18" y="4"/>
                  <a:pt x="17" y="3"/>
                  <a:pt x="17" y="2"/>
                </a:cubicBezTo>
                <a:cubicBezTo>
                  <a:pt x="17" y="1"/>
                  <a:pt x="18" y="0"/>
                  <a:pt x="19" y="0"/>
                </a:cubicBezTo>
                <a:cubicBezTo>
                  <a:pt x="39" y="0"/>
                  <a:pt x="39" y="0"/>
                  <a:pt x="39" y="0"/>
                </a:cubicBezTo>
                <a:cubicBezTo>
                  <a:pt x="40" y="0"/>
                  <a:pt x="41" y="1"/>
                  <a:pt x="41" y="2"/>
                </a:cubicBezTo>
                <a:cubicBezTo>
                  <a:pt x="41" y="3"/>
                  <a:pt x="40" y="4"/>
                  <a:pt x="39" y="4"/>
                </a:cubicBezTo>
                <a:cubicBezTo>
                  <a:pt x="36" y="4"/>
                  <a:pt x="36" y="4"/>
                  <a:pt x="36" y="4"/>
                </a:cubicBezTo>
                <a:cubicBezTo>
                  <a:pt x="36" y="20"/>
                  <a:pt x="36" y="20"/>
                  <a:pt x="36" y="20"/>
                </a:cubicBezTo>
                <a:cubicBezTo>
                  <a:pt x="55" y="50"/>
                  <a:pt x="55" y="50"/>
                  <a:pt x="55" y="50"/>
                </a:cubicBezTo>
                <a:cubicBezTo>
                  <a:pt x="58" y="54"/>
                  <a:pt x="56" y="58"/>
                  <a:pt x="51" y="58"/>
                </a:cubicBezTo>
                <a:close/>
                <a:moveTo>
                  <a:pt x="16" y="38"/>
                </a:moveTo>
                <a:cubicBezTo>
                  <a:pt x="43" y="38"/>
                  <a:pt x="43" y="38"/>
                  <a:pt x="43" y="38"/>
                </a:cubicBezTo>
                <a:cubicBezTo>
                  <a:pt x="32" y="22"/>
                  <a:pt x="32" y="22"/>
                  <a:pt x="32" y="22"/>
                </a:cubicBezTo>
                <a:cubicBezTo>
                  <a:pt x="31" y="21"/>
                  <a:pt x="31" y="21"/>
                  <a:pt x="31" y="21"/>
                </a:cubicBezTo>
                <a:cubicBezTo>
                  <a:pt x="31" y="20"/>
                  <a:pt x="31" y="20"/>
                  <a:pt x="31" y="20"/>
                </a:cubicBezTo>
                <a:cubicBezTo>
                  <a:pt x="31" y="4"/>
                  <a:pt x="31" y="4"/>
                  <a:pt x="31" y="4"/>
                </a:cubicBezTo>
                <a:cubicBezTo>
                  <a:pt x="27" y="4"/>
                  <a:pt x="27" y="4"/>
                  <a:pt x="27" y="4"/>
                </a:cubicBezTo>
                <a:cubicBezTo>
                  <a:pt x="27" y="20"/>
                  <a:pt x="27" y="20"/>
                  <a:pt x="27" y="20"/>
                </a:cubicBezTo>
                <a:cubicBezTo>
                  <a:pt x="27" y="21"/>
                  <a:pt x="27" y="21"/>
                  <a:pt x="27" y="21"/>
                </a:cubicBezTo>
                <a:cubicBezTo>
                  <a:pt x="26" y="22"/>
                  <a:pt x="26" y="22"/>
                  <a:pt x="26" y="22"/>
                </a:cubicBezTo>
                <a:lnTo>
                  <a:pt x="16" y="38"/>
                </a:lnTo>
                <a:close/>
              </a:path>
            </a:pathLst>
          </a:custGeom>
          <a:solidFill>
            <a:schemeClr val="bg1"/>
          </a:solidFill>
          <a:ln w="9525">
            <a:noFill/>
            <a:round/>
            <a:headEnd/>
            <a:tailEnd/>
          </a:ln>
        </p:spPr>
        <p:txBody>
          <a:bodyPr vert="horz" wrap="square" lIns="45720" tIns="22860" rIns="45720" bIns="22860" numCol="1" anchor="t" anchorCtr="0" compatLnSpc="1">
            <a:prstTxWarp prst="textNoShape">
              <a:avLst/>
            </a:prstTxWarp>
          </a:bodyPr>
          <a:lstStyle/>
          <a:p>
            <a:pPr defTabSz="914217"/>
            <a:endParaRPr lang="en-US">
              <a:solidFill>
                <a:srgbClr val="000000"/>
              </a:solidFill>
              <a:latin typeface="Century Gothic" panose="020F0302020204030204"/>
            </a:endParaRPr>
          </a:p>
        </p:txBody>
      </p:sp>
      <p:sp>
        <p:nvSpPr>
          <p:cNvPr id="43" name="Freeform 47"/>
          <p:cNvSpPr>
            <a:spLocks noChangeArrowheads="1"/>
          </p:cNvSpPr>
          <p:nvPr/>
        </p:nvSpPr>
        <p:spPr bwMode="auto">
          <a:xfrm>
            <a:off x="6939433" y="3251322"/>
            <a:ext cx="231111" cy="202478"/>
          </a:xfrm>
          <a:custGeom>
            <a:avLst/>
            <a:gdLst>
              <a:gd name="T0" fmla="*/ 497 w 498"/>
              <a:gd name="T1" fmla="*/ 434 h 435"/>
              <a:gd name="T2" fmla="*/ 497 w 498"/>
              <a:gd name="T3" fmla="*/ 434 h 435"/>
              <a:gd name="T4" fmla="*/ 487 w 498"/>
              <a:gd name="T5" fmla="*/ 328 h 435"/>
              <a:gd name="T6" fmla="*/ 425 w 498"/>
              <a:gd name="T7" fmla="*/ 293 h 435"/>
              <a:gd name="T8" fmla="*/ 372 w 498"/>
              <a:gd name="T9" fmla="*/ 231 h 435"/>
              <a:gd name="T10" fmla="*/ 390 w 498"/>
              <a:gd name="T11" fmla="*/ 196 h 435"/>
              <a:gd name="T12" fmla="*/ 408 w 498"/>
              <a:gd name="T13" fmla="*/ 159 h 435"/>
              <a:gd name="T14" fmla="*/ 399 w 498"/>
              <a:gd name="T15" fmla="*/ 151 h 435"/>
              <a:gd name="T16" fmla="*/ 408 w 498"/>
              <a:gd name="T17" fmla="*/ 115 h 435"/>
              <a:gd name="T18" fmla="*/ 346 w 498"/>
              <a:gd name="T19" fmla="*/ 62 h 435"/>
              <a:gd name="T20" fmla="*/ 284 w 498"/>
              <a:gd name="T21" fmla="*/ 115 h 435"/>
              <a:gd name="T22" fmla="*/ 293 w 498"/>
              <a:gd name="T23" fmla="*/ 151 h 435"/>
              <a:gd name="T24" fmla="*/ 284 w 498"/>
              <a:gd name="T25" fmla="*/ 159 h 435"/>
              <a:gd name="T26" fmla="*/ 302 w 498"/>
              <a:gd name="T27" fmla="*/ 196 h 435"/>
              <a:gd name="T28" fmla="*/ 311 w 498"/>
              <a:gd name="T29" fmla="*/ 231 h 435"/>
              <a:gd name="T30" fmla="*/ 293 w 498"/>
              <a:gd name="T31" fmla="*/ 275 h 435"/>
              <a:gd name="T32" fmla="*/ 381 w 498"/>
              <a:gd name="T33" fmla="*/ 364 h 435"/>
              <a:gd name="T34" fmla="*/ 381 w 498"/>
              <a:gd name="T35" fmla="*/ 434 h 435"/>
              <a:gd name="T36" fmla="*/ 497 w 498"/>
              <a:gd name="T37" fmla="*/ 434 h 435"/>
              <a:gd name="T38" fmla="*/ 258 w 498"/>
              <a:gd name="T39" fmla="*/ 302 h 435"/>
              <a:gd name="T40" fmla="*/ 258 w 498"/>
              <a:gd name="T41" fmla="*/ 302 h 435"/>
              <a:gd name="T42" fmla="*/ 187 w 498"/>
              <a:gd name="T43" fmla="*/ 231 h 435"/>
              <a:gd name="T44" fmla="*/ 213 w 498"/>
              <a:gd name="T45" fmla="*/ 168 h 435"/>
              <a:gd name="T46" fmla="*/ 231 w 498"/>
              <a:gd name="T47" fmla="*/ 133 h 435"/>
              <a:gd name="T48" fmla="*/ 222 w 498"/>
              <a:gd name="T49" fmla="*/ 115 h 435"/>
              <a:gd name="T50" fmla="*/ 231 w 498"/>
              <a:gd name="T51" fmla="*/ 71 h 435"/>
              <a:gd name="T52" fmla="*/ 151 w 498"/>
              <a:gd name="T53" fmla="*/ 0 h 435"/>
              <a:gd name="T54" fmla="*/ 71 w 498"/>
              <a:gd name="T55" fmla="*/ 71 h 435"/>
              <a:gd name="T56" fmla="*/ 71 w 498"/>
              <a:gd name="T57" fmla="*/ 115 h 435"/>
              <a:gd name="T58" fmla="*/ 71 w 498"/>
              <a:gd name="T59" fmla="*/ 133 h 435"/>
              <a:gd name="T60" fmla="*/ 89 w 498"/>
              <a:gd name="T61" fmla="*/ 168 h 435"/>
              <a:gd name="T62" fmla="*/ 107 w 498"/>
              <a:gd name="T63" fmla="*/ 231 h 435"/>
              <a:gd name="T64" fmla="*/ 45 w 498"/>
              <a:gd name="T65" fmla="*/ 302 h 435"/>
              <a:gd name="T66" fmla="*/ 0 w 498"/>
              <a:gd name="T67" fmla="*/ 346 h 435"/>
              <a:gd name="T68" fmla="*/ 0 w 498"/>
              <a:gd name="T69" fmla="*/ 434 h 435"/>
              <a:gd name="T70" fmla="*/ 346 w 498"/>
              <a:gd name="T71" fmla="*/ 434 h 435"/>
              <a:gd name="T72" fmla="*/ 346 w 498"/>
              <a:gd name="T73" fmla="*/ 364 h 435"/>
              <a:gd name="T74" fmla="*/ 258 w 498"/>
              <a:gd name="T75" fmla="*/ 302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8" h="435">
                <a:moveTo>
                  <a:pt x="497" y="434"/>
                </a:moveTo>
                <a:lnTo>
                  <a:pt x="497" y="434"/>
                </a:lnTo>
                <a:cubicBezTo>
                  <a:pt x="497" y="434"/>
                  <a:pt x="497" y="337"/>
                  <a:pt x="487" y="328"/>
                </a:cubicBezTo>
                <a:cubicBezTo>
                  <a:pt x="479" y="319"/>
                  <a:pt x="462" y="302"/>
                  <a:pt x="425" y="293"/>
                </a:cubicBezTo>
                <a:cubicBezTo>
                  <a:pt x="390" y="275"/>
                  <a:pt x="372" y="257"/>
                  <a:pt x="372" y="231"/>
                </a:cubicBezTo>
                <a:cubicBezTo>
                  <a:pt x="372" y="213"/>
                  <a:pt x="390" y="222"/>
                  <a:pt x="390" y="196"/>
                </a:cubicBezTo>
                <a:cubicBezTo>
                  <a:pt x="390" y="178"/>
                  <a:pt x="408" y="196"/>
                  <a:pt x="408" y="159"/>
                </a:cubicBezTo>
                <a:cubicBezTo>
                  <a:pt x="408" y="151"/>
                  <a:pt x="399" y="151"/>
                  <a:pt x="399" y="151"/>
                </a:cubicBezTo>
                <a:cubicBezTo>
                  <a:pt x="399" y="151"/>
                  <a:pt x="408" y="133"/>
                  <a:pt x="408" y="115"/>
                </a:cubicBezTo>
                <a:cubicBezTo>
                  <a:pt x="408" y="98"/>
                  <a:pt x="399" y="62"/>
                  <a:pt x="346" y="62"/>
                </a:cubicBezTo>
                <a:cubicBezTo>
                  <a:pt x="293" y="62"/>
                  <a:pt x="284" y="98"/>
                  <a:pt x="284" y="115"/>
                </a:cubicBezTo>
                <a:cubicBezTo>
                  <a:pt x="284" y="133"/>
                  <a:pt x="293" y="151"/>
                  <a:pt x="293" y="151"/>
                </a:cubicBezTo>
                <a:cubicBezTo>
                  <a:pt x="293" y="151"/>
                  <a:pt x="284" y="151"/>
                  <a:pt x="284" y="159"/>
                </a:cubicBezTo>
                <a:cubicBezTo>
                  <a:pt x="284" y="196"/>
                  <a:pt x="293" y="178"/>
                  <a:pt x="302" y="196"/>
                </a:cubicBezTo>
                <a:cubicBezTo>
                  <a:pt x="302" y="222"/>
                  <a:pt x="311" y="213"/>
                  <a:pt x="311" y="231"/>
                </a:cubicBezTo>
                <a:cubicBezTo>
                  <a:pt x="311" y="249"/>
                  <a:pt x="311" y="266"/>
                  <a:pt x="293" y="275"/>
                </a:cubicBezTo>
                <a:cubicBezTo>
                  <a:pt x="372" y="319"/>
                  <a:pt x="381" y="319"/>
                  <a:pt x="381" y="364"/>
                </a:cubicBezTo>
                <a:cubicBezTo>
                  <a:pt x="381" y="434"/>
                  <a:pt x="381" y="434"/>
                  <a:pt x="381" y="434"/>
                </a:cubicBezTo>
                <a:lnTo>
                  <a:pt x="497" y="434"/>
                </a:lnTo>
                <a:close/>
                <a:moveTo>
                  <a:pt x="258" y="302"/>
                </a:moveTo>
                <a:lnTo>
                  <a:pt x="258" y="302"/>
                </a:lnTo>
                <a:cubicBezTo>
                  <a:pt x="204" y="284"/>
                  <a:pt x="187" y="266"/>
                  <a:pt x="187" y="231"/>
                </a:cubicBezTo>
                <a:cubicBezTo>
                  <a:pt x="187" y="204"/>
                  <a:pt x="204" y="213"/>
                  <a:pt x="213" y="168"/>
                </a:cubicBezTo>
                <a:cubicBezTo>
                  <a:pt x="213" y="159"/>
                  <a:pt x="231" y="168"/>
                  <a:pt x="231" y="133"/>
                </a:cubicBezTo>
                <a:cubicBezTo>
                  <a:pt x="231" y="115"/>
                  <a:pt x="222" y="115"/>
                  <a:pt x="222" y="115"/>
                </a:cubicBezTo>
                <a:cubicBezTo>
                  <a:pt x="222" y="115"/>
                  <a:pt x="222" y="89"/>
                  <a:pt x="231" y="71"/>
                </a:cubicBezTo>
                <a:cubicBezTo>
                  <a:pt x="231" y="53"/>
                  <a:pt x="213" y="0"/>
                  <a:pt x="151" y="0"/>
                </a:cubicBezTo>
                <a:cubicBezTo>
                  <a:pt x="80" y="0"/>
                  <a:pt x="71" y="53"/>
                  <a:pt x="71" y="71"/>
                </a:cubicBezTo>
                <a:cubicBezTo>
                  <a:pt x="71" y="89"/>
                  <a:pt x="71" y="115"/>
                  <a:pt x="71" y="115"/>
                </a:cubicBezTo>
                <a:cubicBezTo>
                  <a:pt x="71" y="115"/>
                  <a:pt x="71" y="115"/>
                  <a:pt x="71" y="133"/>
                </a:cubicBezTo>
                <a:cubicBezTo>
                  <a:pt x="71" y="168"/>
                  <a:pt x="80" y="159"/>
                  <a:pt x="89" y="168"/>
                </a:cubicBezTo>
                <a:cubicBezTo>
                  <a:pt x="89" y="213"/>
                  <a:pt x="107" y="204"/>
                  <a:pt x="107" y="231"/>
                </a:cubicBezTo>
                <a:cubicBezTo>
                  <a:pt x="107" y="266"/>
                  <a:pt x="89" y="284"/>
                  <a:pt x="45" y="302"/>
                </a:cubicBezTo>
                <a:cubicBezTo>
                  <a:pt x="27" y="310"/>
                  <a:pt x="0" y="319"/>
                  <a:pt x="0" y="346"/>
                </a:cubicBezTo>
                <a:cubicBezTo>
                  <a:pt x="0" y="434"/>
                  <a:pt x="0" y="434"/>
                  <a:pt x="0" y="434"/>
                </a:cubicBezTo>
                <a:cubicBezTo>
                  <a:pt x="346" y="434"/>
                  <a:pt x="346" y="434"/>
                  <a:pt x="346" y="434"/>
                </a:cubicBezTo>
                <a:cubicBezTo>
                  <a:pt x="346" y="434"/>
                  <a:pt x="346" y="381"/>
                  <a:pt x="346" y="364"/>
                </a:cubicBezTo>
                <a:cubicBezTo>
                  <a:pt x="346" y="346"/>
                  <a:pt x="302" y="328"/>
                  <a:pt x="258" y="302"/>
                </a:cubicBezTo>
                <a:close/>
              </a:path>
            </a:pathLst>
          </a:custGeom>
          <a:solidFill>
            <a:schemeClr val="bg1"/>
          </a:solidFill>
          <a:ln>
            <a:noFill/>
          </a:ln>
          <a:effectLst/>
        </p:spPr>
        <p:txBody>
          <a:bodyPr wrap="none" anchor="ctr"/>
          <a:lstStyle/>
          <a:p>
            <a:pPr defTabSz="914217"/>
            <a:endParaRPr lang="en-US">
              <a:solidFill>
                <a:srgbClr val="000000"/>
              </a:solidFill>
              <a:latin typeface="Century Gothic" panose="020F0302020204030204"/>
            </a:endParaRPr>
          </a:p>
        </p:txBody>
      </p:sp>
      <p:sp>
        <p:nvSpPr>
          <p:cNvPr id="46" name="Freeform 77"/>
          <p:cNvSpPr>
            <a:spLocks noChangeArrowheads="1"/>
          </p:cNvSpPr>
          <p:nvPr/>
        </p:nvSpPr>
        <p:spPr bwMode="auto">
          <a:xfrm>
            <a:off x="6937117" y="2361616"/>
            <a:ext cx="231111" cy="194297"/>
          </a:xfrm>
          <a:custGeom>
            <a:avLst/>
            <a:gdLst>
              <a:gd name="T0" fmla="*/ 372 w 497"/>
              <a:gd name="T1" fmla="*/ 124 h 418"/>
              <a:gd name="T2" fmla="*/ 372 w 497"/>
              <a:gd name="T3" fmla="*/ 124 h 418"/>
              <a:gd name="T4" fmla="*/ 389 w 497"/>
              <a:gd name="T5" fmla="*/ 124 h 418"/>
              <a:gd name="T6" fmla="*/ 389 w 497"/>
              <a:gd name="T7" fmla="*/ 178 h 418"/>
              <a:gd name="T8" fmla="*/ 496 w 497"/>
              <a:gd name="T9" fmla="*/ 89 h 418"/>
              <a:gd name="T10" fmla="*/ 389 w 497"/>
              <a:gd name="T11" fmla="*/ 0 h 418"/>
              <a:gd name="T12" fmla="*/ 389 w 497"/>
              <a:gd name="T13" fmla="*/ 53 h 418"/>
              <a:gd name="T14" fmla="*/ 372 w 497"/>
              <a:gd name="T15" fmla="*/ 53 h 418"/>
              <a:gd name="T16" fmla="*/ 186 w 497"/>
              <a:gd name="T17" fmla="*/ 187 h 418"/>
              <a:gd name="T18" fmla="*/ 53 w 497"/>
              <a:gd name="T19" fmla="*/ 284 h 418"/>
              <a:gd name="T20" fmla="*/ 0 w 497"/>
              <a:gd name="T21" fmla="*/ 284 h 418"/>
              <a:gd name="T22" fmla="*/ 0 w 497"/>
              <a:gd name="T23" fmla="*/ 355 h 418"/>
              <a:gd name="T24" fmla="*/ 53 w 497"/>
              <a:gd name="T25" fmla="*/ 355 h 418"/>
              <a:gd name="T26" fmla="*/ 239 w 497"/>
              <a:gd name="T27" fmla="*/ 222 h 418"/>
              <a:gd name="T28" fmla="*/ 372 w 497"/>
              <a:gd name="T29" fmla="*/ 124 h 418"/>
              <a:gd name="T30" fmla="*/ 132 w 497"/>
              <a:gd name="T31" fmla="*/ 169 h 418"/>
              <a:gd name="T32" fmla="*/ 132 w 497"/>
              <a:gd name="T33" fmla="*/ 169 h 418"/>
              <a:gd name="T34" fmla="*/ 141 w 497"/>
              <a:gd name="T35" fmla="*/ 152 h 418"/>
              <a:gd name="T36" fmla="*/ 177 w 497"/>
              <a:gd name="T37" fmla="*/ 116 h 418"/>
              <a:gd name="T38" fmla="*/ 53 w 497"/>
              <a:gd name="T39" fmla="*/ 63 h 418"/>
              <a:gd name="T40" fmla="*/ 0 w 497"/>
              <a:gd name="T41" fmla="*/ 63 h 418"/>
              <a:gd name="T42" fmla="*/ 0 w 497"/>
              <a:gd name="T43" fmla="*/ 134 h 418"/>
              <a:gd name="T44" fmla="*/ 53 w 497"/>
              <a:gd name="T45" fmla="*/ 134 h 418"/>
              <a:gd name="T46" fmla="*/ 132 w 497"/>
              <a:gd name="T47" fmla="*/ 169 h 418"/>
              <a:gd name="T48" fmla="*/ 389 w 497"/>
              <a:gd name="T49" fmla="*/ 293 h 418"/>
              <a:gd name="T50" fmla="*/ 389 w 497"/>
              <a:gd name="T51" fmla="*/ 293 h 418"/>
              <a:gd name="T52" fmla="*/ 372 w 497"/>
              <a:gd name="T53" fmla="*/ 293 h 418"/>
              <a:gd name="T54" fmla="*/ 283 w 497"/>
              <a:gd name="T55" fmla="*/ 249 h 418"/>
              <a:gd name="T56" fmla="*/ 283 w 497"/>
              <a:gd name="T57" fmla="*/ 258 h 418"/>
              <a:gd name="T58" fmla="*/ 248 w 497"/>
              <a:gd name="T59" fmla="*/ 302 h 418"/>
              <a:gd name="T60" fmla="*/ 372 w 497"/>
              <a:gd name="T61" fmla="*/ 355 h 418"/>
              <a:gd name="T62" fmla="*/ 389 w 497"/>
              <a:gd name="T63" fmla="*/ 355 h 418"/>
              <a:gd name="T64" fmla="*/ 389 w 497"/>
              <a:gd name="T65" fmla="*/ 417 h 418"/>
              <a:gd name="T66" fmla="*/ 496 w 497"/>
              <a:gd name="T67" fmla="*/ 328 h 418"/>
              <a:gd name="T68" fmla="*/ 389 w 497"/>
              <a:gd name="T69" fmla="*/ 240 h 418"/>
              <a:gd name="T70" fmla="*/ 389 w 497"/>
              <a:gd name="T71" fmla="*/ 293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7" h="418">
                <a:moveTo>
                  <a:pt x="372" y="124"/>
                </a:moveTo>
                <a:lnTo>
                  <a:pt x="372" y="124"/>
                </a:lnTo>
                <a:cubicBezTo>
                  <a:pt x="389" y="124"/>
                  <a:pt x="389" y="124"/>
                  <a:pt x="389" y="124"/>
                </a:cubicBezTo>
                <a:cubicBezTo>
                  <a:pt x="389" y="178"/>
                  <a:pt x="389" y="178"/>
                  <a:pt x="389" y="178"/>
                </a:cubicBezTo>
                <a:cubicBezTo>
                  <a:pt x="496" y="89"/>
                  <a:pt x="496" y="89"/>
                  <a:pt x="496" y="89"/>
                </a:cubicBezTo>
                <a:cubicBezTo>
                  <a:pt x="389" y="0"/>
                  <a:pt x="389" y="0"/>
                  <a:pt x="389" y="0"/>
                </a:cubicBezTo>
                <a:cubicBezTo>
                  <a:pt x="389" y="53"/>
                  <a:pt x="389" y="53"/>
                  <a:pt x="389" y="53"/>
                </a:cubicBezTo>
                <a:cubicBezTo>
                  <a:pt x="372" y="53"/>
                  <a:pt x="372" y="53"/>
                  <a:pt x="372" y="53"/>
                </a:cubicBezTo>
                <a:cubicBezTo>
                  <a:pt x="283" y="53"/>
                  <a:pt x="230" y="124"/>
                  <a:pt x="186" y="187"/>
                </a:cubicBezTo>
                <a:cubicBezTo>
                  <a:pt x="141" y="240"/>
                  <a:pt x="106" y="284"/>
                  <a:pt x="53" y="284"/>
                </a:cubicBezTo>
                <a:cubicBezTo>
                  <a:pt x="0" y="284"/>
                  <a:pt x="0" y="284"/>
                  <a:pt x="0" y="284"/>
                </a:cubicBezTo>
                <a:cubicBezTo>
                  <a:pt x="0" y="355"/>
                  <a:pt x="0" y="355"/>
                  <a:pt x="0" y="355"/>
                </a:cubicBezTo>
                <a:cubicBezTo>
                  <a:pt x="53" y="355"/>
                  <a:pt x="53" y="355"/>
                  <a:pt x="53" y="355"/>
                </a:cubicBezTo>
                <a:cubicBezTo>
                  <a:pt x="141" y="355"/>
                  <a:pt x="194" y="284"/>
                  <a:pt x="239" y="222"/>
                </a:cubicBezTo>
                <a:cubicBezTo>
                  <a:pt x="283" y="169"/>
                  <a:pt x="319" y="124"/>
                  <a:pt x="372" y="124"/>
                </a:cubicBezTo>
                <a:close/>
                <a:moveTo>
                  <a:pt x="132" y="169"/>
                </a:moveTo>
                <a:lnTo>
                  <a:pt x="132" y="169"/>
                </a:lnTo>
                <a:cubicBezTo>
                  <a:pt x="132" y="160"/>
                  <a:pt x="141" y="160"/>
                  <a:pt x="141" y="152"/>
                </a:cubicBezTo>
                <a:cubicBezTo>
                  <a:pt x="150" y="143"/>
                  <a:pt x="167" y="124"/>
                  <a:pt x="177" y="116"/>
                </a:cubicBezTo>
                <a:cubicBezTo>
                  <a:pt x="141" y="80"/>
                  <a:pt x="106" y="63"/>
                  <a:pt x="53" y="63"/>
                </a:cubicBezTo>
                <a:cubicBezTo>
                  <a:pt x="0" y="63"/>
                  <a:pt x="0" y="63"/>
                  <a:pt x="0" y="63"/>
                </a:cubicBezTo>
                <a:cubicBezTo>
                  <a:pt x="0" y="134"/>
                  <a:pt x="0" y="134"/>
                  <a:pt x="0" y="134"/>
                </a:cubicBezTo>
                <a:cubicBezTo>
                  <a:pt x="53" y="134"/>
                  <a:pt x="53" y="134"/>
                  <a:pt x="53" y="134"/>
                </a:cubicBezTo>
                <a:cubicBezTo>
                  <a:pt x="79" y="134"/>
                  <a:pt x="106" y="143"/>
                  <a:pt x="132" y="169"/>
                </a:cubicBezTo>
                <a:close/>
                <a:moveTo>
                  <a:pt x="389" y="293"/>
                </a:moveTo>
                <a:lnTo>
                  <a:pt x="389" y="293"/>
                </a:lnTo>
                <a:cubicBezTo>
                  <a:pt x="372" y="293"/>
                  <a:pt x="372" y="293"/>
                  <a:pt x="372" y="293"/>
                </a:cubicBezTo>
                <a:cubicBezTo>
                  <a:pt x="336" y="293"/>
                  <a:pt x="310" y="275"/>
                  <a:pt x="283" y="249"/>
                </a:cubicBezTo>
                <a:cubicBezTo>
                  <a:pt x="283" y="249"/>
                  <a:pt x="283" y="249"/>
                  <a:pt x="283" y="258"/>
                </a:cubicBezTo>
                <a:cubicBezTo>
                  <a:pt x="266" y="266"/>
                  <a:pt x="257" y="284"/>
                  <a:pt x="248" y="302"/>
                </a:cubicBezTo>
                <a:cubicBezTo>
                  <a:pt x="274" y="337"/>
                  <a:pt x="319" y="355"/>
                  <a:pt x="372" y="355"/>
                </a:cubicBezTo>
                <a:cubicBezTo>
                  <a:pt x="389" y="355"/>
                  <a:pt x="389" y="355"/>
                  <a:pt x="389" y="355"/>
                </a:cubicBezTo>
                <a:cubicBezTo>
                  <a:pt x="389" y="417"/>
                  <a:pt x="389" y="417"/>
                  <a:pt x="389" y="417"/>
                </a:cubicBezTo>
                <a:cubicBezTo>
                  <a:pt x="496" y="328"/>
                  <a:pt x="496" y="328"/>
                  <a:pt x="496" y="328"/>
                </a:cubicBezTo>
                <a:cubicBezTo>
                  <a:pt x="389" y="240"/>
                  <a:pt x="389" y="240"/>
                  <a:pt x="389" y="240"/>
                </a:cubicBezTo>
                <a:lnTo>
                  <a:pt x="389" y="293"/>
                </a:lnTo>
                <a:close/>
              </a:path>
            </a:pathLst>
          </a:custGeom>
          <a:solidFill>
            <a:schemeClr val="bg1"/>
          </a:solidFill>
          <a:ln>
            <a:noFill/>
          </a:ln>
          <a:effectLst/>
        </p:spPr>
        <p:txBody>
          <a:bodyPr wrap="none" anchor="ctr"/>
          <a:lstStyle/>
          <a:p>
            <a:pPr defTabSz="914217"/>
            <a:endParaRPr lang="en-US">
              <a:solidFill>
                <a:srgbClr val="000000"/>
              </a:solidFill>
              <a:latin typeface="Century Gothic" panose="020F0302020204030204"/>
            </a:endParaRPr>
          </a:p>
        </p:txBody>
      </p:sp>
      <p:sp>
        <p:nvSpPr>
          <p:cNvPr id="3" name="TextBox 2">
            <a:extLst>
              <a:ext uri="{FF2B5EF4-FFF2-40B4-BE49-F238E27FC236}">
                <a16:creationId xmlns:a16="http://schemas.microsoft.com/office/drawing/2014/main" id="{EDDC2B1B-772F-47DB-DCA6-115BCD9F2156}"/>
              </a:ext>
            </a:extLst>
          </p:cNvPr>
          <p:cNvSpPr txBox="1"/>
          <p:nvPr/>
        </p:nvSpPr>
        <p:spPr>
          <a:xfrm>
            <a:off x="4680717" y="3231035"/>
            <a:ext cx="2769143" cy="738664"/>
          </a:xfrm>
          <a:prstGeom prst="rect">
            <a:avLst/>
          </a:prstGeom>
          <a:noFill/>
        </p:spPr>
        <p:txBody>
          <a:bodyPr wrap="square" rtlCol="0">
            <a:spAutoFit/>
          </a:bodyPr>
          <a:lstStyle/>
          <a:p>
            <a:r>
              <a:rPr lang="en-US" sz="1400" b="1">
                <a:latin typeface="Lato" panose="020F0502020204030203" pitchFamily="34" charset="0"/>
              </a:rPr>
              <a:t>Key Metrics</a:t>
            </a:r>
          </a:p>
          <a:p>
            <a:pPr marL="742950" lvl="1" indent="-285750">
              <a:buFont typeface="Arial" panose="020B0604020202020204" pitchFamily="34" charset="0"/>
              <a:buChar char="•"/>
            </a:pPr>
            <a:r>
              <a:rPr lang="en-US" sz="1400" b="1">
                <a:latin typeface="Lato" panose="020F0502020204030203" pitchFamily="34" charset="0"/>
              </a:rPr>
              <a:t>Why use them</a:t>
            </a:r>
          </a:p>
          <a:p>
            <a:pPr marL="742950" lvl="1" indent="-285750">
              <a:buFont typeface="Arial" panose="020B0604020202020204" pitchFamily="34" charset="0"/>
              <a:buChar char="•"/>
            </a:pPr>
            <a:r>
              <a:rPr lang="en-US" sz="1400" b="1">
                <a:latin typeface="Lato" panose="020F0502020204030203" pitchFamily="34" charset="0"/>
              </a:rPr>
              <a:t>What do they tell you</a:t>
            </a:r>
          </a:p>
        </p:txBody>
      </p:sp>
      <p:pic>
        <p:nvPicPr>
          <p:cNvPr id="5" name="Picture 4" descr="Financial graphs on a dark display">
            <a:extLst>
              <a:ext uri="{FF2B5EF4-FFF2-40B4-BE49-F238E27FC236}">
                <a16:creationId xmlns:a16="http://schemas.microsoft.com/office/drawing/2014/main" id="{99849D8F-BF64-4045-3521-046C5A2444B4}"/>
              </a:ext>
            </a:extLst>
          </p:cNvPr>
          <p:cNvPicPr>
            <a:picLocks noChangeAspect="1"/>
          </p:cNvPicPr>
          <p:nvPr/>
        </p:nvPicPr>
        <p:blipFill>
          <a:blip r:embed="rId2">
            <a:extLst>
              <a:ext uri="{28A0092B-C50C-407E-A947-70E740481C1C}">
                <a14:useLocalDpi xmlns:a14="http://schemas.microsoft.com/office/drawing/2010/main" val="0"/>
              </a:ext>
            </a:extLst>
          </a:blip>
          <a:srcRect l="22356" r="42748"/>
          <a:stretch>
            <a:fillRect/>
          </a:stretch>
        </p:blipFill>
        <p:spPr>
          <a:xfrm>
            <a:off x="0" y="0"/>
            <a:ext cx="2846104" cy="6174377"/>
          </a:xfrm>
          <a:prstGeom prst="rect">
            <a:avLst/>
          </a:prstGeom>
        </p:spPr>
      </p:pic>
      <p:sp>
        <p:nvSpPr>
          <p:cNvPr id="2" name="Rectangle 1">
            <a:extLst>
              <a:ext uri="{FF2B5EF4-FFF2-40B4-BE49-F238E27FC236}">
                <a16:creationId xmlns:a16="http://schemas.microsoft.com/office/drawing/2014/main" id="{A9944D88-FCBB-BA32-2478-BB8EB1C947CD}"/>
              </a:ext>
            </a:extLst>
          </p:cNvPr>
          <p:cNvSpPr/>
          <p:nvPr/>
        </p:nvSpPr>
        <p:spPr>
          <a:xfrm>
            <a:off x="4260956" y="2007328"/>
            <a:ext cx="422313" cy="422313"/>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075EC6B-E91F-D2B3-1ECF-C0440391377E}"/>
              </a:ext>
            </a:extLst>
          </p:cNvPr>
          <p:cNvSpPr/>
          <p:nvPr/>
        </p:nvSpPr>
        <p:spPr>
          <a:xfrm>
            <a:off x="4260956" y="3178054"/>
            <a:ext cx="422313" cy="422313"/>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Graphic 6" descr="Document with solid fill">
            <a:extLst>
              <a:ext uri="{FF2B5EF4-FFF2-40B4-BE49-F238E27FC236}">
                <a16:creationId xmlns:a16="http://schemas.microsoft.com/office/drawing/2014/main" id="{8DAA48F9-2B5F-BCAC-1F1F-EF3681602F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58404" y="2007277"/>
            <a:ext cx="422313" cy="422313"/>
          </a:xfrm>
          <a:prstGeom prst="rect">
            <a:avLst/>
          </a:prstGeom>
        </p:spPr>
      </p:pic>
      <p:pic>
        <p:nvPicPr>
          <p:cNvPr id="9" name="Graphic 8" descr="Bar chart with solid fill">
            <a:extLst>
              <a:ext uri="{FF2B5EF4-FFF2-40B4-BE49-F238E27FC236}">
                <a16:creationId xmlns:a16="http://schemas.microsoft.com/office/drawing/2014/main" id="{90DE6DCD-BC59-751C-3970-555A4B63CBA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58404" y="3187632"/>
            <a:ext cx="422313" cy="422313"/>
          </a:xfrm>
          <a:prstGeom prst="rect">
            <a:avLst/>
          </a:prstGeom>
        </p:spPr>
      </p:pic>
      <p:sp>
        <p:nvSpPr>
          <p:cNvPr id="11" name="TextBox 10">
            <a:extLst>
              <a:ext uri="{FF2B5EF4-FFF2-40B4-BE49-F238E27FC236}">
                <a16:creationId xmlns:a16="http://schemas.microsoft.com/office/drawing/2014/main" id="{B9BD6F86-CCD9-BC38-7A48-56A7E501B4DF}"/>
              </a:ext>
            </a:extLst>
          </p:cNvPr>
          <p:cNvSpPr txBox="1"/>
          <p:nvPr/>
        </p:nvSpPr>
        <p:spPr>
          <a:xfrm>
            <a:off x="4680717" y="2035470"/>
            <a:ext cx="6104708" cy="738664"/>
          </a:xfrm>
          <a:prstGeom prst="rect">
            <a:avLst/>
          </a:prstGeom>
          <a:noFill/>
        </p:spPr>
        <p:txBody>
          <a:bodyPr wrap="square">
            <a:spAutoFit/>
          </a:bodyPr>
          <a:lstStyle/>
          <a:p>
            <a:r>
              <a:rPr lang="en-US" sz="1400" b="1" dirty="0">
                <a:latin typeface="Lato" panose="020F0502020204030203" pitchFamily="34" charset="0"/>
              </a:rPr>
              <a:t>Financial Statements</a:t>
            </a:r>
          </a:p>
          <a:p>
            <a:pPr marL="742950" lvl="1" indent="-285750">
              <a:buFont typeface="Arial" panose="020B0604020202020204" pitchFamily="34" charset="0"/>
              <a:buChar char="•"/>
            </a:pPr>
            <a:r>
              <a:rPr lang="en-US" sz="1400" b="1" dirty="0">
                <a:latin typeface="Lato" panose="020F0502020204030203" pitchFamily="34" charset="0"/>
              </a:rPr>
              <a:t>Understanding them</a:t>
            </a:r>
          </a:p>
          <a:p>
            <a:pPr marL="742950" lvl="1" indent="-285750">
              <a:buFont typeface="Arial" panose="020B0604020202020204" pitchFamily="34" charset="0"/>
              <a:buChar char="•"/>
            </a:pPr>
            <a:r>
              <a:rPr lang="en-US" sz="1400" b="1" dirty="0">
                <a:latin typeface="Lato" panose="020F0502020204030203" pitchFamily="34" charset="0"/>
              </a:rPr>
              <a:t>Areas to focus on </a:t>
            </a:r>
          </a:p>
        </p:txBody>
      </p:sp>
    </p:spTree>
    <p:extLst>
      <p:ext uri="{BB962C8B-B14F-4D97-AF65-F5344CB8AC3E}">
        <p14:creationId xmlns:p14="http://schemas.microsoft.com/office/powerpoint/2010/main" val="24031246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DE807-F449-B660-B9FE-0B111E4783CA}"/>
            </a:ext>
          </a:extLst>
        </p:cNvPr>
        <p:cNvGrpSpPr/>
        <p:nvPr/>
      </p:nvGrpSpPr>
      <p:grpSpPr>
        <a:xfrm>
          <a:off x="0" y="0"/>
          <a:ext cx="0" cy="0"/>
          <a:chOff x="0" y="0"/>
          <a:chExt cx="0" cy="0"/>
        </a:xfrm>
      </p:grpSpPr>
      <p:sp>
        <p:nvSpPr>
          <p:cNvPr id="38" name="Freeform 58">
            <a:extLst>
              <a:ext uri="{FF2B5EF4-FFF2-40B4-BE49-F238E27FC236}">
                <a16:creationId xmlns:a16="http://schemas.microsoft.com/office/drawing/2014/main" id="{A0431C39-69D5-D8CF-9DF2-D74132D5DC82}"/>
              </a:ext>
            </a:extLst>
          </p:cNvPr>
          <p:cNvSpPr>
            <a:spLocks noEditPoints="1"/>
          </p:cNvSpPr>
          <p:nvPr/>
        </p:nvSpPr>
        <p:spPr bwMode="auto">
          <a:xfrm>
            <a:off x="2302522" y="5050261"/>
            <a:ext cx="239144" cy="239144"/>
          </a:xfrm>
          <a:custGeom>
            <a:avLst/>
            <a:gdLst/>
            <a:ahLst/>
            <a:cxnLst>
              <a:cxn ang="0">
                <a:pos x="51" y="58"/>
              </a:cxn>
              <a:cxn ang="0">
                <a:pos x="7" y="58"/>
              </a:cxn>
              <a:cxn ang="0">
                <a:pos x="3" y="50"/>
              </a:cxn>
              <a:cxn ang="0">
                <a:pos x="22" y="20"/>
              </a:cxn>
              <a:cxn ang="0">
                <a:pos x="22" y="4"/>
              </a:cxn>
              <a:cxn ang="0">
                <a:pos x="19" y="4"/>
              </a:cxn>
              <a:cxn ang="0">
                <a:pos x="17" y="2"/>
              </a:cxn>
              <a:cxn ang="0">
                <a:pos x="19" y="0"/>
              </a:cxn>
              <a:cxn ang="0">
                <a:pos x="39" y="0"/>
              </a:cxn>
              <a:cxn ang="0">
                <a:pos x="41" y="2"/>
              </a:cxn>
              <a:cxn ang="0">
                <a:pos x="39" y="4"/>
              </a:cxn>
              <a:cxn ang="0">
                <a:pos x="36" y="4"/>
              </a:cxn>
              <a:cxn ang="0">
                <a:pos x="36" y="20"/>
              </a:cxn>
              <a:cxn ang="0">
                <a:pos x="55" y="50"/>
              </a:cxn>
              <a:cxn ang="0">
                <a:pos x="51" y="58"/>
              </a:cxn>
              <a:cxn ang="0">
                <a:pos x="16" y="38"/>
              </a:cxn>
              <a:cxn ang="0">
                <a:pos x="43" y="38"/>
              </a:cxn>
              <a:cxn ang="0">
                <a:pos x="32" y="22"/>
              </a:cxn>
              <a:cxn ang="0">
                <a:pos x="31" y="21"/>
              </a:cxn>
              <a:cxn ang="0">
                <a:pos x="31" y="20"/>
              </a:cxn>
              <a:cxn ang="0">
                <a:pos x="31" y="4"/>
              </a:cxn>
              <a:cxn ang="0">
                <a:pos x="27" y="4"/>
              </a:cxn>
              <a:cxn ang="0">
                <a:pos x="27" y="20"/>
              </a:cxn>
              <a:cxn ang="0">
                <a:pos x="27" y="21"/>
              </a:cxn>
              <a:cxn ang="0">
                <a:pos x="26" y="22"/>
              </a:cxn>
              <a:cxn ang="0">
                <a:pos x="16" y="38"/>
              </a:cxn>
            </a:cxnLst>
            <a:rect l="0" t="0" r="r" b="b"/>
            <a:pathLst>
              <a:path w="58" h="58">
                <a:moveTo>
                  <a:pt x="51" y="58"/>
                </a:moveTo>
                <a:cubicBezTo>
                  <a:pt x="7" y="58"/>
                  <a:pt x="7" y="58"/>
                  <a:pt x="7" y="58"/>
                </a:cubicBezTo>
                <a:cubicBezTo>
                  <a:pt x="2" y="58"/>
                  <a:pt x="0" y="54"/>
                  <a:pt x="3" y="50"/>
                </a:cubicBezTo>
                <a:cubicBezTo>
                  <a:pt x="22" y="20"/>
                  <a:pt x="22" y="20"/>
                  <a:pt x="22" y="20"/>
                </a:cubicBezTo>
                <a:cubicBezTo>
                  <a:pt x="22" y="4"/>
                  <a:pt x="22" y="4"/>
                  <a:pt x="22" y="4"/>
                </a:cubicBezTo>
                <a:cubicBezTo>
                  <a:pt x="19" y="4"/>
                  <a:pt x="19" y="4"/>
                  <a:pt x="19" y="4"/>
                </a:cubicBezTo>
                <a:cubicBezTo>
                  <a:pt x="18" y="4"/>
                  <a:pt x="17" y="3"/>
                  <a:pt x="17" y="2"/>
                </a:cubicBezTo>
                <a:cubicBezTo>
                  <a:pt x="17" y="1"/>
                  <a:pt x="18" y="0"/>
                  <a:pt x="19" y="0"/>
                </a:cubicBezTo>
                <a:cubicBezTo>
                  <a:pt x="39" y="0"/>
                  <a:pt x="39" y="0"/>
                  <a:pt x="39" y="0"/>
                </a:cubicBezTo>
                <a:cubicBezTo>
                  <a:pt x="40" y="0"/>
                  <a:pt x="41" y="1"/>
                  <a:pt x="41" y="2"/>
                </a:cubicBezTo>
                <a:cubicBezTo>
                  <a:pt x="41" y="3"/>
                  <a:pt x="40" y="4"/>
                  <a:pt x="39" y="4"/>
                </a:cubicBezTo>
                <a:cubicBezTo>
                  <a:pt x="36" y="4"/>
                  <a:pt x="36" y="4"/>
                  <a:pt x="36" y="4"/>
                </a:cubicBezTo>
                <a:cubicBezTo>
                  <a:pt x="36" y="20"/>
                  <a:pt x="36" y="20"/>
                  <a:pt x="36" y="20"/>
                </a:cubicBezTo>
                <a:cubicBezTo>
                  <a:pt x="55" y="50"/>
                  <a:pt x="55" y="50"/>
                  <a:pt x="55" y="50"/>
                </a:cubicBezTo>
                <a:cubicBezTo>
                  <a:pt x="58" y="54"/>
                  <a:pt x="56" y="58"/>
                  <a:pt x="51" y="58"/>
                </a:cubicBezTo>
                <a:close/>
                <a:moveTo>
                  <a:pt x="16" y="38"/>
                </a:moveTo>
                <a:cubicBezTo>
                  <a:pt x="43" y="38"/>
                  <a:pt x="43" y="38"/>
                  <a:pt x="43" y="38"/>
                </a:cubicBezTo>
                <a:cubicBezTo>
                  <a:pt x="32" y="22"/>
                  <a:pt x="32" y="22"/>
                  <a:pt x="32" y="22"/>
                </a:cubicBezTo>
                <a:cubicBezTo>
                  <a:pt x="31" y="21"/>
                  <a:pt x="31" y="21"/>
                  <a:pt x="31" y="21"/>
                </a:cubicBezTo>
                <a:cubicBezTo>
                  <a:pt x="31" y="20"/>
                  <a:pt x="31" y="20"/>
                  <a:pt x="31" y="20"/>
                </a:cubicBezTo>
                <a:cubicBezTo>
                  <a:pt x="31" y="4"/>
                  <a:pt x="31" y="4"/>
                  <a:pt x="31" y="4"/>
                </a:cubicBezTo>
                <a:cubicBezTo>
                  <a:pt x="27" y="4"/>
                  <a:pt x="27" y="4"/>
                  <a:pt x="27" y="4"/>
                </a:cubicBezTo>
                <a:cubicBezTo>
                  <a:pt x="27" y="20"/>
                  <a:pt x="27" y="20"/>
                  <a:pt x="27" y="20"/>
                </a:cubicBezTo>
                <a:cubicBezTo>
                  <a:pt x="27" y="21"/>
                  <a:pt x="27" y="21"/>
                  <a:pt x="27" y="21"/>
                </a:cubicBezTo>
                <a:cubicBezTo>
                  <a:pt x="26" y="22"/>
                  <a:pt x="26" y="22"/>
                  <a:pt x="26" y="22"/>
                </a:cubicBezTo>
                <a:lnTo>
                  <a:pt x="16" y="38"/>
                </a:lnTo>
                <a:close/>
              </a:path>
            </a:pathLst>
          </a:custGeom>
          <a:solidFill>
            <a:schemeClr val="bg1"/>
          </a:solidFill>
          <a:ln w="9525">
            <a:noFill/>
            <a:round/>
            <a:headEnd/>
            <a:tailEnd/>
          </a:ln>
        </p:spPr>
        <p:txBody>
          <a:bodyPr vert="horz" wrap="square" lIns="45720" tIns="22860" rIns="45720" bIns="22860" numCol="1" anchor="t" anchorCtr="0" compatLnSpc="1">
            <a:prstTxWarp prst="textNoShape">
              <a:avLst/>
            </a:prstTxWarp>
          </a:bodyPr>
          <a:lstStyle/>
          <a:p>
            <a:pPr defTabSz="914217"/>
            <a:endParaRPr lang="en-US">
              <a:solidFill>
                <a:srgbClr val="000000"/>
              </a:solidFill>
              <a:latin typeface="Century Gothic" panose="020F0302020204030204"/>
            </a:endParaRPr>
          </a:p>
        </p:txBody>
      </p:sp>
      <p:sp>
        <p:nvSpPr>
          <p:cNvPr id="2" name="TextBox 1">
            <a:extLst>
              <a:ext uri="{FF2B5EF4-FFF2-40B4-BE49-F238E27FC236}">
                <a16:creationId xmlns:a16="http://schemas.microsoft.com/office/drawing/2014/main" id="{090FA720-EB0B-FBAA-5E2B-5DFADA987EE0}"/>
              </a:ext>
            </a:extLst>
          </p:cNvPr>
          <p:cNvSpPr txBox="1"/>
          <p:nvPr/>
        </p:nvSpPr>
        <p:spPr>
          <a:xfrm>
            <a:off x="1828689" y="2066031"/>
            <a:ext cx="8544083" cy="738664"/>
          </a:xfrm>
          <a:prstGeom prst="rect">
            <a:avLst/>
          </a:prstGeom>
          <a:noFill/>
        </p:spPr>
        <p:txBody>
          <a:bodyPr wrap="square" rtlCol="0">
            <a:spAutoFit/>
          </a:bodyPr>
          <a:lstStyle/>
          <a:p>
            <a:pPr marL="228600" defTabSz="914217"/>
            <a:r>
              <a:rPr lang="en-US" sz="1400" dirty="0">
                <a:solidFill>
                  <a:srgbClr val="000000"/>
                </a:solidFill>
                <a:latin typeface="Lato" panose="020F0502020204030203" pitchFamily="34" charset="0"/>
              </a:rPr>
              <a:t>Financial statements summarize the actual activities of the company. Are you keeping your books on accrual basis or cash basis?  Cash is simpler, but not as helpful.  Accrual matches up revenue and expenses in the same month for better clarity.</a:t>
            </a:r>
          </a:p>
        </p:txBody>
      </p:sp>
      <p:sp>
        <p:nvSpPr>
          <p:cNvPr id="4" name="TextBox 3">
            <a:extLst>
              <a:ext uri="{FF2B5EF4-FFF2-40B4-BE49-F238E27FC236}">
                <a16:creationId xmlns:a16="http://schemas.microsoft.com/office/drawing/2014/main" id="{89B13326-E208-8A8B-2103-BD89339B5A1C}"/>
              </a:ext>
            </a:extLst>
          </p:cNvPr>
          <p:cNvSpPr txBox="1"/>
          <p:nvPr/>
        </p:nvSpPr>
        <p:spPr>
          <a:xfrm>
            <a:off x="3031716" y="370919"/>
            <a:ext cx="6125395" cy="424732"/>
          </a:xfrm>
          <a:prstGeom prst="rect">
            <a:avLst/>
          </a:prstGeom>
          <a:noFill/>
        </p:spPr>
        <p:txBody>
          <a:bodyPr wrap="none" rtlCol="0">
            <a:spAutoFit/>
          </a:bodyPr>
          <a:lstStyle/>
          <a:p>
            <a:pPr algn="ctr" defTabSz="914217">
              <a:lnSpc>
                <a:spcPct val="90000"/>
              </a:lnSpc>
            </a:pPr>
            <a:r>
              <a:rPr lang="en-US" sz="2400" b="1">
                <a:solidFill>
                  <a:srgbClr val="CAC9D0">
                    <a:lumMod val="10000"/>
                  </a:srgbClr>
                </a:solidFill>
                <a:latin typeface="Montserrat" pitchFamily="2" charset="77"/>
                <a:ea typeface="Glypha 55 Roman" charset="0"/>
                <a:cs typeface="Glypha 55 Roman" charset="0"/>
              </a:rPr>
              <a:t>Understanding Financial Statements</a:t>
            </a:r>
          </a:p>
        </p:txBody>
      </p:sp>
      <p:sp>
        <p:nvSpPr>
          <p:cNvPr id="6" name="Rectangle 5">
            <a:extLst>
              <a:ext uri="{FF2B5EF4-FFF2-40B4-BE49-F238E27FC236}">
                <a16:creationId xmlns:a16="http://schemas.microsoft.com/office/drawing/2014/main" id="{5B2D2EC6-1B59-842D-1DD5-656324E4945F}"/>
              </a:ext>
            </a:extLst>
          </p:cNvPr>
          <p:cNvSpPr/>
          <p:nvPr/>
        </p:nvSpPr>
        <p:spPr>
          <a:xfrm>
            <a:off x="884134" y="1325461"/>
            <a:ext cx="3411029" cy="604007"/>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solidFill>
                  <a:schemeClr val="bg1"/>
                </a:solidFill>
                <a:latin typeface="Lato" panose="020F0502020204030203" pitchFamily="34" charset="0"/>
              </a:rPr>
              <a:t>Financial Statements … the Why </a:t>
            </a:r>
          </a:p>
        </p:txBody>
      </p:sp>
      <p:sp>
        <p:nvSpPr>
          <p:cNvPr id="7" name="Rectangle 6">
            <a:extLst>
              <a:ext uri="{FF2B5EF4-FFF2-40B4-BE49-F238E27FC236}">
                <a16:creationId xmlns:a16="http://schemas.microsoft.com/office/drawing/2014/main" id="{A48B79FD-5686-BF60-477F-53625D6C6A07}"/>
              </a:ext>
            </a:extLst>
          </p:cNvPr>
          <p:cNvSpPr/>
          <p:nvPr/>
        </p:nvSpPr>
        <p:spPr>
          <a:xfrm>
            <a:off x="884131" y="2908574"/>
            <a:ext cx="3411029" cy="604007"/>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1"/>
                </a:solidFill>
                <a:latin typeface="Lato" panose="020F0502020204030203" pitchFamily="34" charset="0"/>
              </a:rPr>
              <a:t>Key Questions Answered … the What</a:t>
            </a:r>
          </a:p>
        </p:txBody>
      </p:sp>
      <p:sp>
        <p:nvSpPr>
          <p:cNvPr id="8" name="Rectangle 7">
            <a:extLst>
              <a:ext uri="{FF2B5EF4-FFF2-40B4-BE49-F238E27FC236}">
                <a16:creationId xmlns:a16="http://schemas.microsoft.com/office/drawing/2014/main" id="{4931F589-4B61-2013-D334-781876D964A2}"/>
              </a:ext>
            </a:extLst>
          </p:cNvPr>
          <p:cNvSpPr/>
          <p:nvPr/>
        </p:nvSpPr>
        <p:spPr>
          <a:xfrm>
            <a:off x="884132" y="4491688"/>
            <a:ext cx="3411029" cy="604007"/>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solidFill>
                  <a:schemeClr val="bg1"/>
                </a:solidFill>
                <a:latin typeface="Lato" panose="020F0502020204030203" pitchFamily="34" charset="0"/>
              </a:rPr>
              <a:t>Equipping Decision Makers … the Point</a:t>
            </a:r>
          </a:p>
        </p:txBody>
      </p:sp>
      <p:sp>
        <p:nvSpPr>
          <p:cNvPr id="10" name="TextBox 9">
            <a:extLst>
              <a:ext uri="{FF2B5EF4-FFF2-40B4-BE49-F238E27FC236}">
                <a16:creationId xmlns:a16="http://schemas.microsoft.com/office/drawing/2014/main" id="{ACF4E2B4-6716-9926-99C9-08DB60C59617}"/>
              </a:ext>
            </a:extLst>
          </p:cNvPr>
          <p:cNvSpPr txBox="1"/>
          <p:nvPr/>
        </p:nvSpPr>
        <p:spPr>
          <a:xfrm>
            <a:off x="1828688" y="5213848"/>
            <a:ext cx="8544082" cy="523220"/>
          </a:xfrm>
          <a:prstGeom prst="rect">
            <a:avLst/>
          </a:prstGeom>
          <a:noFill/>
        </p:spPr>
        <p:txBody>
          <a:bodyPr wrap="square">
            <a:spAutoFit/>
          </a:bodyPr>
          <a:lstStyle/>
          <a:p>
            <a:pPr marL="228600" defTabSz="914217"/>
            <a:r>
              <a:rPr lang="en-US" sz="1400" dirty="0">
                <a:solidFill>
                  <a:srgbClr val="000000"/>
                </a:solidFill>
                <a:latin typeface="Lato" panose="020F0502020204030203" pitchFamily="34" charset="0"/>
              </a:rPr>
              <a:t>Understanding the company’s financial performance enables the user to make informed decisions regarding operational performance, possible corrective actions, investments for growth, etc. </a:t>
            </a:r>
            <a:endParaRPr lang="en-US" sz="1100" dirty="0">
              <a:solidFill>
                <a:srgbClr val="000000"/>
              </a:solidFill>
              <a:latin typeface="Lato" panose="020F0502020204030203" pitchFamily="34" charset="0"/>
            </a:endParaRPr>
          </a:p>
        </p:txBody>
      </p:sp>
      <p:sp>
        <p:nvSpPr>
          <p:cNvPr id="12" name="TextBox 11">
            <a:extLst>
              <a:ext uri="{FF2B5EF4-FFF2-40B4-BE49-F238E27FC236}">
                <a16:creationId xmlns:a16="http://schemas.microsoft.com/office/drawing/2014/main" id="{E7A8A3B0-0715-596B-10B2-EE00FF4EDC63}"/>
              </a:ext>
            </a:extLst>
          </p:cNvPr>
          <p:cNvSpPr txBox="1"/>
          <p:nvPr/>
        </p:nvSpPr>
        <p:spPr>
          <a:xfrm>
            <a:off x="1828688" y="3616460"/>
            <a:ext cx="8544082" cy="738664"/>
          </a:xfrm>
          <a:prstGeom prst="rect">
            <a:avLst/>
          </a:prstGeom>
          <a:noFill/>
        </p:spPr>
        <p:txBody>
          <a:bodyPr wrap="square">
            <a:spAutoFit/>
          </a:bodyPr>
          <a:lstStyle/>
          <a:p>
            <a:pPr marL="228600" defTabSz="914217"/>
            <a:r>
              <a:rPr lang="en-US" sz="1400">
                <a:solidFill>
                  <a:srgbClr val="000000"/>
                </a:solidFill>
                <a:latin typeface="Lato" panose="020F0502020204030203" pitchFamily="34" charset="0"/>
              </a:rPr>
              <a:t>The Statements provide the information needed to understand how the business is performing financially. Is the company operating profitably, generating sufficient cash to pay expenses and fund investments in inventory, capital, etc.</a:t>
            </a:r>
          </a:p>
        </p:txBody>
      </p:sp>
    </p:spTree>
    <p:extLst>
      <p:ext uri="{BB962C8B-B14F-4D97-AF65-F5344CB8AC3E}">
        <p14:creationId xmlns:p14="http://schemas.microsoft.com/office/powerpoint/2010/main" val="28547786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67A9A4-66C8-2BE1-9C70-B703E5A9EB3C}"/>
            </a:ext>
          </a:extLst>
        </p:cNvPr>
        <p:cNvGrpSpPr/>
        <p:nvPr/>
      </p:nvGrpSpPr>
      <p:grpSpPr>
        <a:xfrm>
          <a:off x="0" y="0"/>
          <a:ext cx="0" cy="0"/>
          <a:chOff x="0" y="0"/>
          <a:chExt cx="0" cy="0"/>
        </a:xfrm>
      </p:grpSpPr>
      <p:sp>
        <p:nvSpPr>
          <p:cNvPr id="38" name="Freeform 58">
            <a:extLst>
              <a:ext uri="{FF2B5EF4-FFF2-40B4-BE49-F238E27FC236}">
                <a16:creationId xmlns:a16="http://schemas.microsoft.com/office/drawing/2014/main" id="{946C1323-547E-E83B-CBD8-5A791D9DC78D}"/>
              </a:ext>
            </a:extLst>
          </p:cNvPr>
          <p:cNvSpPr>
            <a:spLocks noEditPoints="1"/>
          </p:cNvSpPr>
          <p:nvPr/>
        </p:nvSpPr>
        <p:spPr bwMode="auto">
          <a:xfrm>
            <a:off x="2302522" y="5050261"/>
            <a:ext cx="239144" cy="239144"/>
          </a:xfrm>
          <a:custGeom>
            <a:avLst/>
            <a:gdLst/>
            <a:ahLst/>
            <a:cxnLst>
              <a:cxn ang="0">
                <a:pos x="51" y="58"/>
              </a:cxn>
              <a:cxn ang="0">
                <a:pos x="7" y="58"/>
              </a:cxn>
              <a:cxn ang="0">
                <a:pos x="3" y="50"/>
              </a:cxn>
              <a:cxn ang="0">
                <a:pos x="22" y="20"/>
              </a:cxn>
              <a:cxn ang="0">
                <a:pos x="22" y="4"/>
              </a:cxn>
              <a:cxn ang="0">
                <a:pos x="19" y="4"/>
              </a:cxn>
              <a:cxn ang="0">
                <a:pos x="17" y="2"/>
              </a:cxn>
              <a:cxn ang="0">
                <a:pos x="19" y="0"/>
              </a:cxn>
              <a:cxn ang="0">
                <a:pos x="39" y="0"/>
              </a:cxn>
              <a:cxn ang="0">
                <a:pos x="41" y="2"/>
              </a:cxn>
              <a:cxn ang="0">
                <a:pos x="39" y="4"/>
              </a:cxn>
              <a:cxn ang="0">
                <a:pos x="36" y="4"/>
              </a:cxn>
              <a:cxn ang="0">
                <a:pos x="36" y="20"/>
              </a:cxn>
              <a:cxn ang="0">
                <a:pos x="55" y="50"/>
              </a:cxn>
              <a:cxn ang="0">
                <a:pos x="51" y="58"/>
              </a:cxn>
              <a:cxn ang="0">
                <a:pos x="16" y="38"/>
              </a:cxn>
              <a:cxn ang="0">
                <a:pos x="43" y="38"/>
              </a:cxn>
              <a:cxn ang="0">
                <a:pos x="32" y="22"/>
              </a:cxn>
              <a:cxn ang="0">
                <a:pos x="31" y="21"/>
              </a:cxn>
              <a:cxn ang="0">
                <a:pos x="31" y="20"/>
              </a:cxn>
              <a:cxn ang="0">
                <a:pos x="31" y="4"/>
              </a:cxn>
              <a:cxn ang="0">
                <a:pos x="27" y="4"/>
              </a:cxn>
              <a:cxn ang="0">
                <a:pos x="27" y="20"/>
              </a:cxn>
              <a:cxn ang="0">
                <a:pos x="27" y="21"/>
              </a:cxn>
              <a:cxn ang="0">
                <a:pos x="26" y="22"/>
              </a:cxn>
              <a:cxn ang="0">
                <a:pos x="16" y="38"/>
              </a:cxn>
            </a:cxnLst>
            <a:rect l="0" t="0" r="r" b="b"/>
            <a:pathLst>
              <a:path w="58" h="58">
                <a:moveTo>
                  <a:pt x="51" y="58"/>
                </a:moveTo>
                <a:cubicBezTo>
                  <a:pt x="7" y="58"/>
                  <a:pt x="7" y="58"/>
                  <a:pt x="7" y="58"/>
                </a:cubicBezTo>
                <a:cubicBezTo>
                  <a:pt x="2" y="58"/>
                  <a:pt x="0" y="54"/>
                  <a:pt x="3" y="50"/>
                </a:cubicBezTo>
                <a:cubicBezTo>
                  <a:pt x="22" y="20"/>
                  <a:pt x="22" y="20"/>
                  <a:pt x="22" y="20"/>
                </a:cubicBezTo>
                <a:cubicBezTo>
                  <a:pt x="22" y="4"/>
                  <a:pt x="22" y="4"/>
                  <a:pt x="22" y="4"/>
                </a:cubicBezTo>
                <a:cubicBezTo>
                  <a:pt x="19" y="4"/>
                  <a:pt x="19" y="4"/>
                  <a:pt x="19" y="4"/>
                </a:cubicBezTo>
                <a:cubicBezTo>
                  <a:pt x="18" y="4"/>
                  <a:pt x="17" y="3"/>
                  <a:pt x="17" y="2"/>
                </a:cubicBezTo>
                <a:cubicBezTo>
                  <a:pt x="17" y="1"/>
                  <a:pt x="18" y="0"/>
                  <a:pt x="19" y="0"/>
                </a:cubicBezTo>
                <a:cubicBezTo>
                  <a:pt x="39" y="0"/>
                  <a:pt x="39" y="0"/>
                  <a:pt x="39" y="0"/>
                </a:cubicBezTo>
                <a:cubicBezTo>
                  <a:pt x="40" y="0"/>
                  <a:pt x="41" y="1"/>
                  <a:pt x="41" y="2"/>
                </a:cubicBezTo>
                <a:cubicBezTo>
                  <a:pt x="41" y="3"/>
                  <a:pt x="40" y="4"/>
                  <a:pt x="39" y="4"/>
                </a:cubicBezTo>
                <a:cubicBezTo>
                  <a:pt x="36" y="4"/>
                  <a:pt x="36" y="4"/>
                  <a:pt x="36" y="4"/>
                </a:cubicBezTo>
                <a:cubicBezTo>
                  <a:pt x="36" y="20"/>
                  <a:pt x="36" y="20"/>
                  <a:pt x="36" y="20"/>
                </a:cubicBezTo>
                <a:cubicBezTo>
                  <a:pt x="55" y="50"/>
                  <a:pt x="55" y="50"/>
                  <a:pt x="55" y="50"/>
                </a:cubicBezTo>
                <a:cubicBezTo>
                  <a:pt x="58" y="54"/>
                  <a:pt x="56" y="58"/>
                  <a:pt x="51" y="58"/>
                </a:cubicBezTo>
                <a:close/>
                <a:moveTo>
                  <a:pt x="16" y="38"/>
                </a:moveTo>
                <a:cubicBezTo>
                  <a:pt x="43" y="38"/>
                  <a:pt x="43" y="38"/>
                  <a:pt x="43" y="38"/>
                </a:cubicBezTo>
                <a:cubicBezTo>
                  <a:pt x="32" y="22"/>
                  <a:pt x="32" y="22"/>
                  <a:pt x="32" y="22"/>
                </a:cubicBezTo>
                <a:cubicBezTo>
                  <a:pt x="31" y="21"/>
                  <a:pt x="31" y="21"/>
                  <a:pt x="31" y="21"/>
                </a:cubicBezTo>
                <a:cubicBezTo>
                  <a:pt x="31" y="20"/>
                  <a:pt x="31" y="20"/>
                  <a:pt x="31" y="20"/>
                </a:cubicBezTo>
                <a:cubicBezTo>
                  <a:pt x="31" y="4"/>
                  <a:pt x="31" y="4"/>
                  <a:pt x="31" y="4"/>
                </a:cubicBezTo>
                <a:cubicBezTo>
                  <a:pt x="27" y="4"/>
                  <a:pt x="27" y="4"/>
                  <a:pt x="27" y="4"/>
                </a:cubicBezTo>
                <a:cubicBezTo>
                  <a:pt x="27" y="20"/>
                  <a:pt x="27" y="20"/>
                  <a:pt x="27" y="20"/>
                </a:cubicBezTo>
                <a:cubicBezTo>
                  <a:pt x="27" y="21"/>
                  <a:pt x="27" y="21"/>
                  <a:pt x="27" y="21"/>
                </a:cubicBezTo>
                <a:cubicBezTo>
                  <a:pt x="26" y="22"/>
                  <a:pt x="26" y="22"/>
                  <a:pt x="26" y="22"/>
                </a:cubicBezTo>
                <a:lnTo>
                  <a:pt x="16" y="38"/>
                </a:lnTo>
                <a:close/>
              </a:path>
            </a:pathLst>
          </a:custGeom>
          <a:solidFill>
            <a:schemeClr val="bg1"/>
          </a:solidFill>
          <a:ln w="9525">
            <a:noFill/>
            <a:round/>
            <a:headEnd/>
            <a:tailEnd/>
          </a:ln>
        </p:spPr>
        <p:txBody>
          <a:bodyPr vert="horz" wrap="square" lIns="45720" tIns="22860" rIns="45720" bIns="22860" numCol="1" anchor="t" anchorCtr="0" compatLnSpc="1">
            <a:prstTxWarp prst="textNoShape">
              <a:avLst/>
            </a:prstTxWarp>
          </a:bodyPr>
          <a:lstStyle/>
          <a:p>
            <a:pPr defTabSz="914217"/>
            <a:endParaRPr lang="en-US">
              <a:solidFill>
                <a:srgbClr val="000000"/>
              </a:solidFill>
              <a:latin typeface="Century Gothic" panose="020F0302020204030204"/>
            </a:endParaRPr>
          </a:p>
        </p:txBody>
      </p:sp>
      <p:sp>
        <p:nvSpPr>
          <p:cNvPr id="2" name="TextBox 1">
            <a:extLst>
              <a:ext uri="{FF2B5EF4-FFF2-40B4-BE49-F238E27FC236}">
                <a16:creationId xmlns:a16="http://schemas.microsoft.com/office/drawing/2014/main" id="{42FB0EEF-56DB-5A8C-52D9-EC75E801E41C}"/>
              </a:ext>
            </a:extLst>
          </p:cNvPr>
          <p:cNvSpPr txBox="1"/>
          <p:nvPr/>
        </p:nvSpPr>
        <p:spPr>
          <a:xfrm>
            <a:off x="3778715" y="370919"/>
            <a:ext cx="4631396" cy="424732"/>
          </a:xfrm>
          <a:prstGeom prst="rect">
            <a:avLst/>
          </a:prstGeom>
          <a:noFill/>
        </p:spPr>
        <p:txBody>
          <a:bodyPr wrap="none" rtlCol="0">
            <a:spAutoFit/>
          </a:bodyPr>
          <a:lstStyle/>
          <a:p>
            <a:pPr algn="ctr" defTabSz="914217">
              <a:lnSpc>
                <a:spcPct val="90000"/>
              </a:lnSpc>
            </a:pPr>
            <a:r>
              <a:rPr lang="en-US" sz="2400" b="1">
                <a:solidFill>
                  <a:srgbClr val="CAC9D0">
                    <a:lumMod val="10000"/>
                  </a:srgbClr>
                </a:solidFill>
                <a:latin typeface="Montserrat" pitchFamily="2" charset="77"/>
                <a:ea typeface="Glypha 55 Roman" charset="0"/>
                <a:cs typeface="Glypha 55 Roman" charset="0"/>
              </a:rPr>
              <a:t>The Three Main Statements</a:t>
            </a:r>
          </a:p>
        </p:txBody>
      </p:sp>
      <p:graphicFrame>
        <p:nvGraphicFramePr>
          <p:cNvPr id="3" name="Content Placeholder 6">
            <a:extLst>
              <a:ext uri="{FF2B5EF4-FFF2-40B4-BE49-F238E27FC236}">
                <a16:creationId xmlns:a16="http://schemas.microsoft.com/office/drawing/2014/main" id="{F500F1A8-AA7A-31C9-B412-3DCE573E43F9}"/>
              </a:ext>
            </a:extLst>
          </p:cNvPr>
          <p:cNvGraphicFramePr>
            <a:graphicFrameLocks/>
          </p:cNvGraphicFramePr>
          <p:nvPr>
            <p:extLst>
              <p:ext uri="{D42A27DB-BD31-4B8C-83A1-F6EECF244321}">
                <p14:modId xmlns:p14="http://schemas.microsoft.com/office/powerpoint/2010/main" val="1547447417"/>
              </p:ext>
            </p:extLst>
          </p:nvPr>
        </p:nvGraphicFramePr>
        <p:xfrm>
          <a:off x="1065212" y="1522540"/>
          <a:ext cx="10058402" cy="3812920"/>
        </p:xfrm>
        <a:graphic>
          <a:graphicData uri="http://schemas.openxmlformats.org/drawingml/2006/table">
            <a:tbl>
              <a:tblPr firstRow="1" bandRow="1">
                <a:noFill/>
                <a:tableStyleId>{5C22544A-7EE6-4342-B048-85BDC9FD1C3A}</a:tableStyleId>
              </a:tblPr>
              <a:tblGrid>
                <a:gridCol w="2940392">
                  <a:extLst>
                    <a:ext uri="{9D8B030D-6E8A-4147-A177-3AD203B41FA5}">
                      <a16:colId xmlns:a16="http://schemas.microsoft.com/office/drawing/2014/main" val="2943393369"/>
                    </a:ext>
                  </a:extLst>
                </a:gridCol>
                <a:gridCol w="3734298">
                  <a:extLst>
                    <a:ext uri="{9D8B030D-6E8A-4147-A177-3AD203B41FA5}">
                      <a16:colId xmlns:a16="http://schemas.microsoft.com/office/drawing/2014/main" val="2753209735"/>
                    </a:ext>
                  </a:extLst>
                </a:gridCol>
                <a:gridCol w="3383712">
                  <a:extLst>
                    <a:ext uri="{9D8B030D-6E8A-4147-A177-3AD203B41FA5}">
                      <a16:colId xmlns:a16="http://schemas.microsoft.com/office/drawing/2014/main" val="2674870628"/>
                    </a:ext>
                  </a:extLst>
                </a:gridCol>
              </a:tblGrid>
              <a:tr h="790378">
                <a:tc>
                  <a:txBody>
                    <a:bodyPr/>
                    <a:lstStyle/>
                    <a:p>
                      <a:pPr>
                        <a:buNone/>
                      </a:pPr>
                      <a:r>
                        <a:rPr lang="en-US" sz="1400" b="1" cap="all" spc="150" dirty="0">
                          <a:solidFill>
                            <a:schemeClr val="tx1"/>
                          </a:solidFill>
                          <a:latin typeface="Lato" panose="020F0502020204030203" pitchFamily="34" charset="0"/>
                        </a:rPr>
                        <a:t>Statement</a:t>
                      </a:r>
                    </a:p>
                  </a:txBody>
                  <a:tcPr marL="195423" marR="195423" marT="195423" marB="195423" anchor="ctr">
                    <a:lnL w="12700" cmpd="sng">
                      <a:noFill/>
                    </a:lnL>
                    <a:lnR w="12700" cmpd="sng">
                      <a:noFill/>
                    </a:lnR>
                    <a:lnT w="6350" cap="flat" cmpd="sng" algn="ctr">
                      <a:noFill/>
                      <a:prstDash val="solid"/>
                    </a:lnT>
                    <a:lnB w="28575" cap="flat" cmpd="sng" algn="ctr">
                      <a:solidFill>
                        <a:schemeClr val="accent1"/>
                      </a:solidFill>
                      <a:prstDash val="solid"/>
                    </a:lnB>
                    <a:noFill/>
                  </a:tcPr>
                </a:tc>
                <a:tc>
                  <a:txBody>
                    <a:bodyPr/>
                    <a:lstStyle/>
                    <a:p>
                      <a:pPr algn="l">
                        <a:buNone/>
                      </a:pPr>
                      <a:r>
                        <a:rPr lang="en-US" sz="1400" b="1" cap="all" spc="150">
                          <a:solidFill>
                            <a:schemeClr val="tx1"/>
                          </a:solidFill>
                          <a:latin typeface="Lato" panose="020F0502020204030203" pitchFamily="34" charset="0"/>
                        </a:rPr>
                        <a:t>Purpose</a:t>
                      </a:r>
                    </a:p>
                  </a:txBody>
                  <a:tcPr marL="195423" marR="195423" marT="195423" marB="195423" anchor="ctr">
                    <a:lnL w="12700" cmpd="sng">
                      <a:noFill/>
                    </a:lnL>
                    <a:lnR w="12700" cmpd="sng">
                      <a:noFill/>
                    </a:lnR>
                    <a:lnT w="6350" cap="flat" cmpd="sng" algn="ctr">
                      <a:noFill/>
                      <a:prstDash val="solid"/>
                    </a:lnT>
                    <a:lnB w="28575" cap="flat" cmpd="sng" algn="ctr">
                      <a:solidFill>
                        <a:schemeClr val="accent1"/>
                      </a:solidFill>
                      <a:prstDash val="solid"/>
                    </a:lnB>
                    <a:noFill/>
                  </a:tcPr>
                </a:tc>
                <a:tc>
                  <a:txBody>
                    <a:bodyPr/>
                    <a:lstStyle/>
                    <a:p>
                      <a:pPr>
                        <a:buNone/>
                      </a:pPr>
                      <a:r>
                        <a:rPr lang="en-US" sz="1400" b="1" cap="all" spc="150">
                          <a:solidFill>
                            <a:schemeClr val="tx1"/>
                          </a:solidFill>
                          <a:latin typeface="Lato" panose="020F0502020204030203" pitchFamily="34" charset="0"/>
                        </a:rPr>
                        <a:t>Key Question</a:t>
                      </a:r>
                    </a:p>
                  </a:txBody>
                  <a:tcPr marL="195423" marR="195423" marT="195423" marB="195423" anchor="ctr">
                    <a:lnL w="12700" cmpd="sng">
                      <a:noFill/>
                    </a:lnL>
                    <a:lnR w="12700" cmpd="sng">
                      <a:noFill/>
                    </a:lnR>
                    <a:lnT w="6350" cap="flat" cmpd="sng" algn="ctr">
                      <a:noFill/>
                      <a:prstDash val="solid"/>
                    </a:lnT>
                    <a:lnB w="28575" cap="flat" cmpd="sng" algn="ctr">
                      <a:solidFill>
                        <a:schemeClr val="accent1"/>
                      </a:solidFill>
                      <a:prstDash val="solid"/>
                    </a:lnB>
                    <a:noFill/>
                  </a:tcPr>
                </a:tc>
                <a:extLst>
                  <a:ext uri="{0D108BD9-81ED-4DB2-BD59-A6C34878D82A}">
                    <a16:rowId xmlns:a16="http://schemas.microsoft.com/office/drawing/2014/main" val="1339415379"/>
                  </a:ext>
                </a:extLst>
              </a:tr>
              <a:tr h="1007514">
                <a:tc>
                  <a:txBody>
                    <a:bodyPr/>
                    <a:lstStyle/>
                    <a:p>
                      <a:pPr>
                        <a:buNone/>
                      </a:pPr>
                      <a:r>
                        <a:rPr lang="en-US" sz="1400" b="1" cap="none" spc="0">
                          <a:solidFill>
                            <a:schemeClr val="tx1"/>
                          </a:solidFill>
                          <a:latin typeface="Lato" panose="020F0502020204030203" pitchFamily="34" charset="0"/>
                        </a:rPr>
                        <a:t>Income Statement</a:t>
                      </a:r>
                    </a:p>
                  </a:txBody>
                  <a:tcPr marL="195423" marR="195423" marT="195423" marB="195423" anchor="ctr">
                    <a:lnL w="12700" cmpd="sng">
                      <a:noFill/>
                      <a:prstDash val="solid"/>
                    </a:lnL>
                    <a:lnR w="12700" cmpd="sng">
                      <a:noFill/>
                      <a:prstDash val="solid"/>
                    </a:lnR>
                    <a:lnT w="28575" cap="flat" cmpd="sng" algn="ctr">
                      <a:solidFill>
                        <a:schemeClr val="accent1"/>
                      </a:solidFill>
                      <a:prstDash val="solid"/>
                    </a:lnT>
                    <a:lnB w="6350" cap="flat" cmpd="sng" algn="ctr">
                      <a:noFill/>
                      <a:prstDash val="solid"/>
                    </a:lnB>
                    <a:noFill/>
                  </a:tcPr>
                </a:tc>
                <a:tc>
                  <a:txBody>
                    <a:bodyPr/>
                    <a:lstStyle/>
                    <a:p>
                      <a:pPr>
                        <a:buNone/>
                      </a:pPr>
                      <a:r>
                        <a:rPr lang="en-US" sz="1400" cap="none" spc="0">
                          <a:solidFill>
                            <a:schemeClr val="tx1"/>
                          </a:solidFill>
                          <a:latin typeface="Lato" panose="020F0502020204030203" pitchFamily="34" charset="0"/>
                        </a:rPr>
                        <a:t>Shows revenues, expenses, and profit over time</a:t>
                      </a:r>
                    </a:p>
                  </a:txBody>
                  <a:tcPr marL="195423" marR="195423" marT="195423" marB="195423" anchor="ctr">
                    <a:lnL w="12700" cmpd="sng">
                      <a:noFill/>
                      <a:prstDash val="solid"/>
                    </a:lnL>
                    <a:lnR w="12700" cmpd="sng">
                      <a:noFill/>
                      <a:prstDash val="solid"/>
                    </a:lnR>
                    <a:lnT w="28575" cap="flat" cmpd="sng" algn="ctr">
                      <a:solidFill>
                        <a:schemeClr val="accent1"/>
                      </a:solidFill>
                      <a:prstDash val="solid"/>
                    </a:lnT>
                    <a:lnB w="6350" cap="flat" cmpd="sng" algn="ctr">
                      <a:noFill/>
                      <a:prstDash val="solid"/>
                    </a:lnB>
                    <a:noFill/>
                  </a:tcPr>
                </a:tc>
                <a:tc>
                  <a:txBody>
                    <a:bodyPr/>
                    <a:lstStyle/>
                    <a:p>
                      <a:pPr>
                        <a:buNone/>
                      </a:pPr>
                      <a:r>
                        <a:rPr lang="en-US" sz="1400" cap="none" spc="0">
                          <a:solidFill>
                            <a:schemeClr val="tx1"/>
                          </a:solidFill>
                          <a:latin typeface="Lato" panose="020F0502020204030203" pitchFamily="34" charset="0"/>
                        </a:rPr>
                        <a:t>Did we make money?</a:t>
                      </a:r>
                    </a:p>
                  </a:txBody>
                  <a:tcPr marL="195423" marR="195423" marT="195423" marB="195423" anchor="ctr">
                    <a:lnL w="12700" cmpd="sng">
                      <a:noFill/>
                      <a:prstDash val="solid"/>
                    </a:lnL>
                    <a:lnR w="12700" cmpd="sng">
                      <a:noFill/>
                      <a:prstDash val="solid"/>
                    </a:lnR>
                    <a:lnT w="28575" cap="flat" cmpd="sng" algn="ctr">
                      <a:solidFill>
                        <a:schemeClr val="accent1"/>
                      </a:solidFill>
                      <a:prstDash val="solid"/>
                    </a:lnT>
                    <a:lnB w="6350" cap="flat" cmpd="sng" algn="ctr">
                      <a:noFill/>
                      <a:prstDash val="solid"/>
                    </a:lnB>
                    <a:noFill/>
                  </a:tcPr>
                </a:tc>
                <a:extLst>
                  <a:ext uri="{0D108BD9-81ED-4DB2-BD59-A6C34878D82A}">
                    <a16:rowId xmlns:a16="http://schemas.microsoft.com/office/drawing/2014/main" val="3807212299"/>
                  </a:ext>
                </a:extLst>
              </a:tr>
              <a:tr h="1007514">
                <a:tc>
                  <a:txBody>
                    <a:bodyPr/>
                    <a:lstStyle/>
                    <a:p>
                      <a:pPr>
                        <a:buNone/>
                      </a:pPr>
                      <a:r>
                        <a:rPr lang="en-US" sz="1400" b="1" cap="none" spc="0">
                          <a:solidFill>
                            <a:schemeClr val="tx1"/>
                          </a:solidFill>
                          <a:latin typeface="Lato" panose="020F0502020204030203" pitchFamily="34" charset="0"/>
                        </a:rPr>
                        <a:t>Balance Sheet</a:t>
                      </a:r>
                    </a:p>
                  </a:txBody>
                  <a:tcPr marL="195423" marR="195423" marT="195423" marB="195423" anchor="ctr">
                    <a:lnL w="12700" cmpd="sng">
                      <a:noFill/>
                      <a:prstDash val="solid"/>
                    </a:lnL>
                    <a:lnR w="12700" cmpd="sng">
                      <a:noFill/>
                      <a:prstDash val="solid"/>
                    </a:lnR>
                    <a:lnT w="6350" cap="flat" cmpd="sng" algn="ctr">
                      <a:noFill/>
                      <a:prstDash val="solid"/>
                    </a:lnT>
                    <a:lnB w="6350" cap="flat" cmpd="sng" algn="ctr">
                      <a:noFill/>
                      <a:prstDash val="solid"/>
                    </a:lnB>
                    <a:noFill/>
                  </a:tcPr>
                </a:tc>
                <a:tc>
                  <a:txBody>
                    <a:bodyPr/>
                    <a:lstStyle/>
                    <a:p>
                      <a:pPr>
                        <a:buNone/>
                      </a:pPr>
                      <a:r>
                        <a:rPr lang="en-US" sz="1400" cap="none" spc="0">
                          <a:solidFill>
                            <a:schemeClr val="tx1"/>
                          </a:solidFill>
                          <a:latin typeface="Lato" panose="020F0502020204030203" pitchFamily="34" charset="0"/>
                        </a:rPr>
                        <a:t>Shows assets, liabilities, and equity at a point in time</a:t>
                      </a:r>
                    </a:p>
                  </a:txBody>
                  <a:tcPr marL="195423" marR="195423" marT="195423" marB="195423" anchor="ctr">
                    <a:lnL w="12700" cmpd="sng">
                      <a:noFill/>
                      <a:prstDash val="solid"/>
                    </a:lnL>
                    <a:lnR w="12700" cmpd="sng">
                      <a:noFill/>
                      <a:prstDash val="solid"/>
                    </a:lnR>
                    <a:lnT w="6350" cap="flat" cmpd="sng" algn="ctr">
                      <a:noFill/>
                      <a:prstDash val="solid"/>
                    </a:lnT>
                    <a:lnB w="6350" cap="flat" cmpd="sng" algn="ctr">
                      <a:noFill/>
                      <a:prstDash val="solid"/>
                    </a:lnB>
                    <a:noFill/>
                  </a:tcPr>
                </a:tc>
                <a:tc>
                  <a:txBody>
                    <a:bodyPr/>
                    <a:lstStyle/>
                    <a:p>
                      <a:pPr>
                        <a:buNone/>
                      </a:pPr>
                      <a:r>
                        <a:rPr lang="en-US" sz="1400" cap="none" spc="0">
                          <a:solidFill>
                            <a:schemeClr val="tx1"/>
                          </a:solidFill>
                          <a:latin typeface="Lato" panose="020F0502020204030203" pitchFamily="34" charset="0"/>
                        </a:rPr>
                        <a:t>What do we own (assets) and owe (liabilities)?</a:t>
                      </a:r>
                    </a:p>
                  </a:txBody>
                  <a:tcPr marL="195423" marR="195423" marT="195423" marB="195423" anchor="ctr">
                    <a:lnL w="12700" cmpd="sng">
                      <a:noFill/>
                      <a:prstDash val="solid"/>
                    </a:lnL>
                    <a:lnR w="12700" cmpd="sng">
                      <a:noFill/>
                      <a:prstDash val="solid"/>
                    </a:lnR>
                    <a:lnT w="6350" cap="flat" cmpd="sng" algn="ctr">
                      <a:noFill/>
                      <a:prstDash val="solid"/>
                    </a:lnT>
                    <a:lnB w="6350" cap="flat" cmpd="sng" algn="ctr">
                      <a:noFill/>
                      <a:prstDash val="solid"/>
                    </a:lnB>
                    <a:noFill/>
                  </a:tcPr>
                </a:tc>
                <a:extLst>
                  <a:ext uri="{0D108BD9-81ED-4DB2-BD59-A6C34878D82A}">
                    <a16:rowId xmlns:a16="http://schemas.microsoft.com/office/drawing/2014/main" val="1214308286"/>
                  </a:ext>
                </a:extLst>
              </a:tr>
              <a:tr h="1007514">
                <a:tc>
                  <a:txBody>
                    <a:bodyPr/>
                    <a:lstStyle/>
                    <a:p>
                      <a:pPr>
                        <a:buNone/>
                      </a:pPr>
                      <a:r>
                        <a:rPr lang="en-US" sz="1400" b="1" cap="none" spc="0">
                          <a:solidFill>
                            <a:schemeClr val="tx1"/>
                          </a:solidFill>
                          <a:latin typeface="Lato" panose="020F0502020204030203" pitchFamily="34" charset="0"/>
                        </a:rPr>
                        <a:t>Cash Flow Statement</a:t>
                      </a:r>
                    </a:p>
                  </a:txBody>
                  <a:tcPr marL="195423" marR="195423" marT="195423" marB="195423" anchor="ctr">
                    <a:lnL w="12700" cmpd="sng">
                      <a:noFill/>
                      <a:prstDash val="solid"/>
                    </a:lnL>
                    <a:lnR w="12700" cmpd="sng">
                      <a:noFill/>
                      <a:prstDash val="solid"/>
                    </a:lnR>
                    <a:lnT w="6350" cap="flat" cmpd="sng" algn="ctr">
                      <a:noFill/>
                      <a:prstDash val="solid"/>
                    </a:lnT>
                    <a:lnB w="6350" cap="flat" cmpd="sng" algn="ctr">
                      <a:noFill/>
                      <a:prstDash val="solid"/>
                    </a:lnB>
                    <a:noFill/>
                  </a:tcPr>
                </a:tc>
                <a:tc>
                  <a:txBody>
                    <a:bodyPr/>
                    <a:lstStyle/>
                    <a:p>
                      <a:pPr>
                        <a:buNone/>
                      </a:pPr>
                      <a:r>
                        <a:rPr lang="en-US" sz="1400" cap="none" spc="0">
                          <a:solidFill>
                            <a:schemeClr val="tx1"/>
                          </a:solidFill>
                          <a:latin typeface="Lato" panose="020F0502020204030203" pitchFamily="34" charset="0"/>
                        </a:rPr>
                        <a:t>Tracks cash inflows and outflows</a:t>
                      </a:r>
                    </a:p>
                  </a:txBody>
                  <a:tcPr marL="195423" marR="195423" marT="195423" marB="195423" anchor="ctr">
                    <a:lnL w="12700" cmpd="sng">
                      <a:noFill/>
                      <a:prstDash val="solid"/>
                    </a:lnL>
                    <a:lnR w="12700" cmpd="sng">
                      <a:noFill/>
                      <a:prstDash val="solid"/>
                    </a:lnR>
                    <a:lnT w="6350" cap="flat" cmpd="sng" algn="ctr">
                      <a:noFill/>
                      <a:prstDash val="solid"/>
                    </a:lnT>
                    <a:lnB w="6350" cap="flat" cmpd="sng" algn="ctr">
                      <a:noFill/>
                      <a:prstDash val="solid"/>
                    </a:lnB>
                    <a:noFill/>
                  </a:tcPr>
                </a:tc>
                <a:tc>
                  <a:txBody>
                    <a:bodyPr/>
                    <a:lstStyle/>
                    <a:p>
                      <a:pPr>
                        <a:buNone/>
                      </a:pPr>
                      <a:r>
                        <a:rPr lang="en-US" sz="1400" cap="none" spc="0" dirty="0">
                          <a:solidFill>
                            <a:schemeClr val="tx1"/>
                          </a:solidFill>
                          <a:latin typeface="Lato" panose="020F0502020204030203" pitchFamily="34" charset="0"/>
                        </a:rPr>
                        <a:t>How is our cash being used?</a:t>
                      </a:r>
                    </a:p>
                  </a:txBody>
                  <a:tcPr marL="195423" marR="195423" marT="195423" marB="195423" anchor="ctr">
                    <a:lnL w="12700" cmpd="sng">
                      <a:noFill/>
                      <a:prstDash val="solid"/>
                    </a:lnL>
                    <a:lnR w="12700" cmpd="sng">
                      <a:noFill/>
                      <a:prstDash val="solid"/>
                    </a:lnR>
                    <a:lnT w="6350" cap="flat" cmpd="sng" algn="ctr">
                      <a:noFill/>
                      <a:prstDash val="solid"/>
                    </a:lnT>
                    <a:lnB w="6350" cap="flat" cmpd="sng" algn="ctr">
                      <a:noFill/>
                      <a:prstDash val="solid"/>
                    </a:lnB>
                    <a:noFill/>
                  </a:tcPr>
                </a:tc>
                <a:extLst>
                  <a:ext uri="{0D108BD9-81ED-4DB2-BD59-A6C34878D82A}">
                    <a16:rowId xmlns:a16="http://schemas.microsoft.com/office/drawing/2014/main" val="3559143857"/>
                  </a:ext>
                </a:extLst>
              </a:tr>
            </a:tbl>
          </a:graphicData>
        </a:graphic>
      </p:graphicFrame>
    </p:spTree>
    <p:extLst>
      <p:ext uri="{BB962C8B-B14F-4D97-AF65-F5344CB8AC3E}">
        <p14:creationId xmlns:p14="http://schemas.microsoft.com/office/powerpoint/2010/main" val="14687543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76D373-5926-AC47-38D0-B522C85882A3}"/>
            </a:ext>
          </a:extLst>
        </p:cNvPr>
        <p:cNvGrpSpPr/>
        <p:nvPr/>
      </p:nvGrpSpPr>
      <p:grpSpPr>
        <a:xfrm>
          <a:off x="0" y="0"/>
          <a:ext cx="0" cy="0"/>
          <a:chOff x="0" y="0"/>
          <a:chExt cx="0" cy="0"/>
        </a:xfrm>
      </p:grpSpPr>
      <p:sp>
        <p:nvSpPr>
          <p:cNvPr id="38" name="Freeform 58">
            <a:extLst>
              <a:ext uri="{FF2B5EF4-FFF2-40B4-BE49-F238E27FC236}">
                <a16:creationId xmlns:a16="http://schemas.microsoft.com/office/drawing/2014/main" id="{635C8249-5FB0-7FCB-B5CE-2F1F0CF56E97}"/>
              </a:ext>
            </a:extLst>
          </p:cNvPr>
          <p:cNvSpPr>
            <a:spLocks noEditPoints="1"/>
          </p:cNvSpPr>
          <p:nvPr/>
        </p:nvSpPr>
        <p:spPr bwMode="auto">
          <a:xfrm>
            <a:off x="2210243" y="5561989"/>
            <a:ext cx="239144" cy="239144"/>
          </a:xfrm>
          <a:custGeom>
            <a:avLst/>
            <a:gdLst/>
            <a:ahLst/>
            <a:cxnLst>
              <a:cxn ang="0">
                <a:pos x="51" y="58"/>
              </a:cxn>
              <a:cxn ang="0">
                <a:pos x="7" y="58"/>
              </a:cxn>
              <a:cxn ang="0">
                <a:pos x="3" y="50"/>
              </a:cxn>
              <a:cxn ang="0">
                <a:pos x="22" y="20"/>
              </a:cxn>
              <a:cxn ang="0">
                <a:pos x="22" y="4"/>
              </a:cxn>
              <a:cxn ang="0">
                <a:pos x="19" y="4"/>
              </a:cxn>
              <a:cxn ang="0">
                <a:pos x="17" y="2"/>
              </a:cxn>
              <a:cxn ang="0">
                <a:pos x="19" y="0"/>
              </a:cxn>
              <a:cxn ang="0">
                <a:pos x="39" y="0"/>
              </a:cxn>
              <a:cxn ang="0">
                <a:pos x="41" y="2"/>
              </a:cxn>
              <a:cxn ang="0">
                <a:pos x="39" y="4"/>
              </a:cxn>
              <a:cxn ang="0">
                <a:pos x="36" y="4"/>
              </a:cxn>
              <a:cxn ang="0">
                <a:pos x="36" y="20"/>
              </a:cxn>
              <a:cxn ang="0">
                <a:pos x="55" y="50"/>
              </a:cxn>
              <a:cxn ang="0">
                <a:pos x="51" y="58"/>
              </a:cxn>
              <a:cxn ang="0">
                <a:pos x="16" y="38"/>
              </a:cxn>
              <a:cxn ang="0">
                <a:pos x="43" y="38"/>
              </a:cxn>
              <a:cxn ang="0">
                <a:pos x="32" y="22"/>
              </a:cxn>
              <a:cxn ang="0">
                <a:pos x="31" y="21"/>
              </a:cxn>
              <a:cxn ang="0">
                <a:pos x="31" y="20"/>
              </a:cxn>
              <a:cxn ang="0">
                <a:pos x="31" y="4"/>
              </a:cxn>
              <a:cxn ang="0">
                <a:pos x="27" y="4"/>
              </a:cxn>
              <a:cxn ang="0">
                <a:pos x="27" y="20"/>
              </a:cxn>
              <a:cxn ang="0">
                <a:pos x="27" y="21"/>
              </a:cxn>
              <a:cxn ang="0">
                <a:pos x="26" y="22"/>
              </a:cxn>
              <a:cxn ang="0">
                <a:pos x="16" y="38"/>
              </a:cxn>
            </a:cxnLst>
            <a:rect l="0" t="0" r="r" b="b"/>
            <a:pathLst>
              <a:path w="58" h="58">
                <a:moveTo>
                  <a:pt x="51" y="58"/>
                </a:moveTo>
                <a:cubicBezTo>
                  <a:pt x="7" y="58"/>
                  <a:pt x="7" y="58"/>
                  <a:pt x="7" y="58"/>
                </a:cubicBezTo>
                <a:cubicBezTo>
                  <a:pt x="2" y="58"/>
                  <a:pt x="0" y="54"/>
                  <a:pt x="3" y="50"/>
                </a:cubicBezTo>
                <a:cubicBezTo>
                  <a:pt x="22" y="20"/>
                  <a:pt x="22" y="20"/>
                  <a:pt x="22" y="20"/>
                </a:cubicBezTo>
                <a:cubicBezTo>
                  <a:pt x="22" y="4"/>
                  <a:pt x="22" y="4"/>
                  <a:pt x="22" y="4"/>
                </a:cubicBezTo>
                <a:cubicBezTo>
                  <a:pt x="19" y="4"/>
                  <a:pt x="19" y="4"/>
                  <a:pt x="19" y="4"/>
                </a:cubicBezTo>
                <a:cubicBezTo>
                  <a:pt x="18" y="4"/>
                  <a:pt x="17" y="3"/>
                  <a:pt x="17" y="2"/>
                </a:cubicBezTo>
                <a:cubicBezTo>
                  <a:pt x="17" y="1"/>
                  <a:pt x="18" y="0"/>
                  <a:pt x="19" y="0"/>
                </a:cubicBezTo>
                <a:cubicBezTo>
                  <a:pt x="39" y="0"/>
                  <a:pt x="39" y="0"/>
                  <a:pt x="39" y="0"/>
                </a:cubicBezTo>
                <a:cubicBezTo>
                  <a:pt x="40" y="0"/>
                  <a:pt x="41" y="1"/>
                  <a:pt x="41" y="2"/>
                </a:cubicBezTo>
                <a:cubicBezTo>
                  <a:pt x="41" y="3"/>
                  <a:pt x="40" y="4"/>
                  <a:pt x="39" y="4"/>
                </a:cubicBezTo>
                <a:cubicBezTo>
                  <a:pt x="36" y="4"/>
                  <a:pt x="36" y="4"/>
                  <a:pt x="36" y="4"/>
                </a:cubicBezTo>
                <a:cubicBezTo>
                  <a:pt x="36" y="20"/>
                  <a:pt x="36" y="20"/>
                  <a:pt x="36" y="20"/>
                </a:cubicBezTo>
                <a:cubicBezTo>
                  <a:pt x="55" y="50"/>
                  <a:pt x="55" y="50"/>
                  <a:pt x="55" y="50"/>
                </a:cubicBezTo>
                <a:cubicBezTo>
                  <a:pt x="58" y="54"/>
                  <a:pt x="56" y="58"/>
                  <a:pt x="51" y="58"/>
                </a:cubicBezTo>
                <a:close/>
                <a:moveTo>
                  <a:pt x="16" y="38"/>
                </a:moveTo>
                <a:cubicBezTo>
                  <a:pt x="43" y="38"/>
                  <a:pt x="43" y="38"/>
                  <a:pt x="43" y="38"/>
                </a:cubicBezTo>
                <a:cubicBezTo>
                  <a:pt x="32" y="22"/>
                  <a:pt x="32" y="22"/>
                  <a:pt x="32" y="22"/>
                </a:cubicBezTo>
                <a:cubicBezTo>
                  <a:pt x="31" y="21"/>
                  <a:pt x="31" y="21"/>
                  <a:pt x="31" y="21"/>
                </a:cubicBezTo>
                <a:cubicBezTo>
                  <a:pt x="31" y="20"/>
                  <a:pt x="31" y="20"/>
                  <a:pt x="31" y="20"/>
                </a:cubicBezTo>
                <a:cubicBezTo>
                  <a:pt x="31" y="4"/>
                  <a:pt x="31" y="4"/>
                  <a:pt x="31" y="4"/>
                </a:cubicBezTo>
                <a:cubicBezTo>
                  <a:pt x="27" y="4"/>
                  <a:pt x="27" y="4"/>
                  <a:pt x="27" y="4"/>
                </a:cubicBezTo>
                <a:cubicBezTo>
                  <a:pt x="27" y="20"/>
                  <a:pt x="27" y="20"/>
                  <a:pt x="27" y="20"/>
                </a:cubicBezTo>
                <a:cubicBezTo>
                  <a:pt x="27" y="21"/>
                  <a:pt x="27" y="21"/>
                  <a:pt x="27" y="21"/>
                </a:cubicBezTo>
                <a:cubicBezTo>
                  <a:pt x="26" y="22"/>
                  <a:pt x="26" y="22"/>
                  <a:pt x="26" y="22"/>
                </a:cubicBezTo>
                <a:lnTo>
                  <a:pt x="16" y="38"/>
                </a:lnTo>
                <a:close/>
              </a:path>
            </a:pathLst>
          </a:custGeom>
          <a:solidFill>
            <a:schemeClr val="bg1"/>
          </a:solidFill>
          <a:ln w="9525">
            <a:noFill/>
            <a:round/>
            <a:headEnd/>
            <a:tailEnd/>
          </a:ln>
        </p:spPr>
        <p:txBody>
          <a:bodyPr vert="horz" wrap="square" lIns="45720" tIns="22860" rIns="45720" bIns="22860" numCol="1" anchor="t" anchorCtr="0" compatLnSpc="1">
            <a:prstTxWarp prst="textNoShape">
              <a:avLst/>
            </a:prstTxWarp>
          </a:bodyPr>
          <a:lstStyle/>
          <a:p>
            <a:pPr defTabSz="914217"/>
            <a:endParaRPr lang="en-US">
              <a:solidFill>
                <a:srgbClr val="000000"/>
              </a:solidFill>
              <a:latin typeface="Century Gothic" panose="020F0302020204030204"/>
            </a:endParaRPr>
          </a:p>
        </p:txBody>
      </p:sp>
      <p:sp>
        <p:nvSpPr>
          <p:cNvPr id="2" name="TextBox 1">
            <a:extLst>
              <a:ext uri="{FF2B5EF4-FFF2-40B4-BE49-F238E27FC236}">
                <a16:creationId xmlns:a16="http://schemas.microsoft.com/office/drawing/2014/main" id="{ADE1B6F1-AA25-F595-7771-B2E63999F9FE}"/>
              </a:ext>
            </a:extLst>
          </p:cNvPr>
          <p:cNvSpPr txBox="1"/>
          <p:nvPr/>
        </p:nvSpPr>
        <p:spPr>
          <a:xfrm>
            <a:off x="838200" y="289629"/>
            <a:ext cx="10515600" cy="540958"/>
          </a:xfrm>
          <a:prstGeom prst="rect">
            <a:avLst/>
          </a:prstGeom>
        </p:spPr>
        <p:txBody>
          <a:bodyPr vert="horz" lIns="182843" tIns="91422" rIns="182843" bIns="91422" rtlCol="0" anchor="ctr">
            <a:normAutofit/>
          </a:bodyPr>
          <a:lstStyle/>
          <a:p>
            <a:pPr algn="ctr" defTabSz="914217">
              <a:lnSpc>
                <a:spcPct val="90000"/>
              </a:lnSpc>
              <a:spcBef>
                <a:spcPct val="0"/>
              </a:spcBef>
              <a:spcAft>
                <a:spcPts val="600"/>
              </a:spcAft>
            </a:pPr>
            <a:r>
              <a:rPr lang="en-US" sz="2400" b="1" kern="1200" baseline="0">
                <a:solidFill>
                  <a:srgbClr val="000000"/>
                </a:solidFill>
                <a:latin typeface="Montserrat" panose="00000500000000000000" pitchFamily="2" charset="0"/>
                <a:ea typeface="+mj-ea"/>
                <a:cs typeface="Montserrat" panose="00000500000000000000" pitchFamily="2" charset="0"/>
              </a:rPr>
              <a:t>Income Statement … Explained</a:t>
            </a:r>
          </a:p>
        </p:txBody>
      </p:sp>
      <p:sp>
        <p:nvSpPr>
          <p:cNvPr id="6" name="Rectangle 5">
            <a:extLst>
              <a:ext uri="{FF2B5EF4-FFF2-40B4-BE49-F238E27FC236}">
                <a16:creationId xmlns:a16="http://schemas.microsoft.com/office/drawing/2014/main" id="{910B2692-2267-69E7-7B82-6E6F94FCF760}"/>
              </a:ext>
            </a:extLst>
          </p:cNvPr>
          <p:cNvSpPr/>
          <p:nvPr/>
        </p:nvSpPr>
        <p:spPr>
          <a:xfrm>
            <a:off x="950753" y="1904300"/>
            <a:ext cx="2374084" cy="108218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a:solidFill>
                  <a:schemeClr val="bg1"/>
                </a:solidFill>
                <a:latin typeface="Lato" panose="020F0502020204030203" pitchFamily="34" charset="0"/>
              </a:rPr>
              <a:t>Revenues</a:t>
            </a:r>
          </a:p>
        </p:txBody>
      </p:sp>
      <p:sp>
        <p:nvSpPr>
          <p:cNvPr id="7" name="Rectangle 6">
            <a:extLst>
              <a:ext uri="{FF2B5EF4-FFF2-40B4-BE49-F238E27FC236}">
                <a16:creationId xmlns:a16="http://schemas.microsoft.com/office/drawing/2014/main" id="{4E2827D5-E639-BA09-9A13-478A46E47C77}"/>
              </a:ext>
            </a:extLst>
          </p:cNvPr>
          <p:cNvSpPr/>
          <p:nvPr/>
        </p:nvSpPr>
        <p:spPr>
          <a:xfrm>
            <a:off x="3477237" y="1904300"/>
            <a:ext cx="2374084" cy="108218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a:solidFill>
                  <a:schemeClr val="bg1"/>
                </a:solidFill>
                <a:latin typeface="Lato" panose="020F0502020204030203" pitchFamily="34" charset="0"/>
              </a:rPr>
              <a:t>Gross Profit</a:t>
            </a:r>
          </a:p>
        </p:txBody>
      </p:sp>
      <p:sp>
        <p:nvSpPr>
          <p:cNvPr id="8" name="Rectangle 7">
            <a:extLst>
              <a:ext uri="{FF2B5EF4-FFF2-40B4-BE49-F238E27FC236}">
                <a16:creationId xmlns:a16="http://schemas.microsoft.com/office/drawing/2014/main" id="{351329E1-987E-F6D5-189A-0AAF510A8FF5}"/>
              </a:ext>
            </a:extLst>
          </p:cNvPr>
          <p:cNvSpPr/>
          <p:nvPr/>
        </p:nvSpPr>
        <p:spPr>
          <a:xfrm>
            <a:off x="6003721" y="1904300"/>
            <a:ext cx="2374084" cy="108218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a:solidFill>
                  <a:schemeClr val="bg1"/>
                </a:solidFill>
                <a:latin typeface="Lato" panose="020F0502020204030203" pitchFamily="34" charset="0"/>
              </a:rPr>
              <a:t>Operating Expenses</a:t>
            </a:r>
          </a:p>
        </p:txBody>
      </p:sp>
      <p:sp>
        <p:nvSpPr>
          <p:cNvPr id="9" name="Rectangle 8">
            <a:extLst>
              <a:ext uri="{FF2B5EF4-FFF2-40B4-BE49-F238E27FC236}">
                <a16:creationId xmlns:a16="http://schemas.microsoft.com/office/drawing/2014/main" id="{B9D4FCC9-1285-199A-2940-DB5FA3E04D2C}"/>
              </a:ext>
            </a:extLst>
          </p:cNvPr>
          <p:cNvSpPr/>
          <p:nvPr/>
        </p:nvSpPr>
        <p:spPr>
          <a:xfrm>
            <a:off x="8530205" y="1904300"/>
            <a:ext cx="2374084" cy="108218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a:solidFill>
                  <a:schemeClr val="bg1"/>
                </a:solidFill>
                <a:latin typeface="Lato" panose="020F0502020204030203" pitchFamily="34" charset="0"/>
              </a:rPr>
              <a:t>Net Income</a:t>
            </a:r>
          </a:p>
        </p:txBody>
      </p:sp>
      <p:sp>
        <p:nvSpPr>
          <p:cNvPr id="10" name="Rectangle 9">
            <a:extLst>
              <a:ext uri="{FF2B5EF4-FFF2-40B4-BE49-F238E27FC236}">
                <a16:creationId xmlns:a16="http://schemas.microsoft.com/office/drawing/2014/main" id="{1B6E5BE5-4BF9-9CFE-7056-24AEC1C4B99A}"/>
              </a:ext>
            </a:extLst>
          </p:cNvPr>
          <p:cNvSpPr/>
          <p:nvPr/>
        </p:nvSpPr>
        <p:spPr>
          <a:xfrm>
            <a:off x="950753" y="2986480"/>
            <a:ext cx="2374084" cy="1778466"/>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a:solidFill>
                <a:schemeClr val="bg1"/>
              </a:solidFill>
              <a:latin typeface="Lato" panose="020F0502020204030203" pitchFamily="34" charset="0"/>
            </a:endParaRPr>
          </a:p>
        </p:txBody>
      </p:sp>
      <p:sp>
        <p:nvSpPr>
          <p:cNvPr id="11" name="Rectangle 10">
            <a:extLst>
              <a:ext uri="{FF2B5EF4-FFF2-40B4-BE49-F238E27FC236}">
                <a16:creationId xmlns:a16="http://schemas.microsoft.com/office/drawing/2014/main" id="{36305F60-09AA-EEA5-BA1E-84645AC15A6D}"/>
              </a:ext>
            </a:extLst>
          </p:cNvPr>
          <p:cNvSpPr/>
          <p:nvPr/>
        </p:nvSpPr>
        <p:spPr>
          <a:xfrm>
            <a:off x="3477237" y="2986480"/>
            <a:ext cx="2374084" cy="1778466"/>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a:solidFill>
                <a:schemeClr val="bg1"/>
              </a:solidFill>
              <a:latin typeface="Lato" panose="020F0502020204030203" pitchFamily="34" charset="0"/>
            </a:endParaRPr>
          </a:p>
        </p:txBody>
      </p:sp>
      <p:sp>
        <p:nvSpPr>
          <p:cNvPr id="12" name="Rectangle 11">
            <a:extLst>
              <a:ext uri="{FF2B5EF4-FFF2-40B4-BE49-F238E27FC236}">
                <a16:creationId xmlns:a16="http://schemas.microsoft.com/office/drawing/2014/main" id="{AEC38854-6F2B-3E25-FBF6-09E36B23D710}"/>
              </a:ext>
            </a:extLst>
          </p:cNvPr>
          <p:cNvSpPr/>
          <p:nvPr/>
        </p:nvSpPr>
        <p:spPr>
          <a:xfrm>
            <a:off x="6003721" y="2986480"/>
            <a:ext cx="2374084" cy="1778466"/>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a:solidFill>
                <a:schemeClr val="bg1"/>
              </a:solidFill>
              <a:latin typeface="Lato" panose="020F0502020204030203" pitchFamily="34" charset="0"/>
            </a:endParaRPr>
          </a:p>
        </p:txBody>
      </p:sp>
      <p:sp>
        <p:nvSpPr>
          <p:cNvPr id="13" name="Rectangle 12">
            <a:extLst>
              <a:ext uri="{FF2B5EF4-FFF2-40B4-BE49-F238E27FC236}">
                <a16:creationId xmlns:a16="http://schemas.microsoft.com/office/drawing/2014/main" id="{CB81A26C-BBC5-E41F-2518-48A2A62E66F4}"/>
              </a:ext>
            </a:extLst>
          </p:cNvPr>
          <p:cNvSpPr/>
          <p:nvPr/>
        </p:nvSpPr>
        <p:spPr>
          <a:xfrm>
            <a:off x="8530205" y="2986480"/>
            <a:ext cx="2374084" cy="1778466"/>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a:solidFill>
                <a:schemeClr val="bg1"/>
              </a:solidFill>
              <a:latin typeface="Lato" panose="020F0502020204030203" pitchFamily="34" charset="0"/>
            </a:endParaRPr>
          </a:p>
        </p:txBody>
      </p:sp>
      <p:sp>
        <p:nvSpPr>
          <p:cNvPr id="15" name="TextBox 14">
            <a:extLst>
              <a:ext uri="{FF2B5EF4-FFF2-40B4-BE49-F238E27FC236}">
                <a16:creationId xmlns:a16="http://schemas.microsoft.com/office/drawing/2014/main" id="{3B7E0D6C-8AF5-B87C-58CD-0BEB5BB70623}"/>
              </a:ext>
            </a:extLst>
          </p:cNvPr>
          <p:cNvSpPr txBox="1"/>
          <p:nvPr/>
        </p:nvSpPr>
        <p:spPr>
          <a:xfrm>
            <a:off x="6082018" y="3137049"/>
            <a:ext cx="2206305" cy="1169551"/>
          </a:xfrm>
          <a:prstGeom prst="rect">
            <a:avLst/>
          </a:prstGeom>
          <a:noFill/>
        </p:spPr>
        <p:txBody>
          <a:bodyPr wrap="square">
            <a:spAutoFit/>
          </a:bodyPr>
          <a:lstStyle/>
          <a:p>
            <a:pPr marL="0" lvl="1"/>
            <a:r>
              <a:rPr lang="en-US" sz="1400">
                <a:latin typeface="Lato" panose="020F0502020204030203" pitchFamily="34" charset="0"/>
              </a:rPr>
              <a:t>Expenses necessary to operate the company such as selling, engineering, human resources, etc. </a:t>
            </a:r>
          </a:p>
        </p:txBody>
      </p:sp>
      <p:sp>
        <p:nvSpPr>
          <p:cNvPr id="17" name="TextBox 16">
            <a:extLst>
              <a:ext uri="{FF2B5EF4-FFF2-40B4-BE49-F238E27FC236}">
                <a16:creationId xmlns:a16="http://schemas.microsoft.com/office/drawing/2014/main" id="{C2139815-C083-26B4-30F0-6DBA22A20CBC}"/>
              </a:ext>
            </a:extLst>
          </p:cNvPr>
          <p:cNvSpPr txBox="1"/>
          <p:nvPr/>
        </p:nvSpPr>
        <p:spPr>
          <a:xfrm>
            <a:off x="8607105" y="3137049"/>
            <a:ext cx="2374084" cy="954107"/>
          </a:xfrm>
          <a:prstGeom prst="rect">
            <a:avLst/>
          </a:prstGeom>
          <a:noFill/>
        </p:spPr>
        <p:txBody>
          <a:bodyPr wrap="square">
            <a:spAutoFit/>
          </a:bodyPr>
          <a:lstStyle/>
          <a:p>
            <a:pPr marL="0" lvl="1"/>
            <a:r>
              <a:rPr lang="en-US" sz="1400">
                <a:latin typeface="Lato" panose="020F0502020204030203" pitchFamily="34" charset="0"/>
              </a:rPr>
              <a:t>The profit or loss realized; informs  decisions on pricing, cost control, and investments</a:t>
            </a:r>
          </a:p>
        </p:txBody>
      </p:sp>
      <p:sp>
        <p:nvSpPr>
          <p:cNvPr id="19" name="TextBox 18">
            <a:extLst>
              <a:ext uri="{FF2B5EF4-FFF2-40B4-BE49-F238E27FC236}">
                <a16:creationId xmlns:a16="http://schemas.microsoft.com/office/drawing/2014/main" id="{FBD16790-4877-3461-DAAD-4F37062F3B5C}"/>
              </a:ext>
            </a:extLst>
          </p:cNvPr>
          <p:cNvSpPr txBox="1"/>
          <p:nvPr/>
        </p:nvSpPr>
        <p:spPr>
          <a:xfrm>
            <a:off x="3505100" y="3137049"/>
            <a:ext cx="2346221" cy="1169551"/>
          </a:xfrm>
          <a:prstGeom prst="rect">
            <a:avLst/>
          </a:prstGeom>
          <a:noFill/>
        </p:spPr>
        <p:txBody>
          <a:bodyPr wrap="square">
            <a:spAutoFit/>
          </a:bodyPr>
          <a:lstStyle/>
          <a:p>
            <a:pPr marL="0" lvl="1"/>
            <a:r>
              <a:rPr lang="en-US" sz="1400">
                <a:latin typeface="Lato" panose="020F0502020204030203" pitchFamily="34" charset="0"/>
              </a:rPr>
              <a:t>Revenues less the cost to produce the products or provide the services sold (Cost of Goods Sold or COGS)</a:t>
            </a:r>
          </a:p>
        </p:txBody>
      </p:sp>
      <p:sp>
        <p:nvSpPr>
          <p:cNvPr id="21" name="TextBox 20">
            <a:extLst>
              <a:ext uri="{FF2B5EF4-FFF2-40B4-BE49-F238E27FC236}">
                <a16:creationId xmlns:a16="http://schemas.microsoft.com/office/drawing/2014/main" id="{1F2EE0F7-8A21-0C20-04CE-E745AFAAE095}"/>
              </a:ext>
            </a:extLst>
          </p:cNvPr>
          <p:cNvSpPr txBox="1"/>
          <p:nvPr/>
        </p:nvSpPr>
        <p:spPr>
          <a:xfrm>
            <a:off x="1040860" y="3137049"/>
            <a:ext cx="2163734" cy="738664"/>
          </a:xfrm>
          <a:prstGeom prst="rect">
            <a:avLst/>
          </a:prstGeom>
          <a:noFill/>
        </p:spPr>
        <p:txBody>
          <a:bodyPr wrap="square">
            <a:spAutoFit/>
          </a:bodyPr>
          <a:lstStyle/>
          <a:p>
            <a:pPr marL="0" lvl="1"/>
            <a:r>
              <a:rPr lang="en-US" sz="1400">
                <a:latin typeface="Lato" panose="020F0502020204030203" pitchFamily="34" charset="0"/>
              </a:rPr>
              <a:t>Revenue represents total income from sales of products and services</a:t>
            </a:r>
          </a:p>
        </p:txBody>
      </p:sp>
    </p:spTree>
    <p:extLst>
      <p:ext uri="{BB962C8B-B14F-4D97-AF65-F5344CB8AC3E}">
        <p14:creationId xmlns:p14="http://schemas.microsoft.com/office/powerpoint/2010/main" val="19797212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B8B08-BD32-33CF-675C-F62C9577C87A}"/>
            </a:ext>
          </a:extLst>
        </p:cNvPr>
        <p:cNvGrpSpPr/>
        <p:nvPr/>
      </p:nvGrpSpPr>
      <p:grpSpPr>
        <a:xfrm>
          <a:off x="0" y="0"/>
          <a:ext cx="0" cy="0"/>
          <a:chOff x="0" y="0"/>
          <a:chExt cx="0" cy="0"/>
        </a:xfrm>
      </p:grpSpPr>
      <p:sp>
        <p:nvSpPr>
          <p:cNvPr id="38" name="Freeform 58">
            <a:extLst>
              <a:ext uri="{FF2B5EF4-FFF2-40B4-BE49-F238E27FC236}">
                <a16:creationId xmlns:a16="http://schemas.microsoft.com/office/drawing/2014/main" id="{3F4B5EA3-3FC2-3F58-C516-8458D6E071D5}"/>
              </a:ext>
            </a:extLst>
          </p:cNvPr>
          <p:cNvSpPr>
            <a:spLocks noEditPoints="1"/>
          </p:cNvSpPr>
          <p:nvPr/>
        </p:nvSpPr>
        <p:spPr bwMode="auto">
          <a:xfrm>
            <a:off x="2302522" y="5050261"/>
            <a:ext cx="239144" cy="239144"/>
          </a:xfrm>
          <a:custGeom>
            <a:avLst/>
            <a:gdLst/>
            <a:ahLst/>
            <a:cxnLst>
              <a:cxn ang="0">
                <a:pos x="51" y="58"/>
              </a:cxn>
              <a:cxn ang="0">
                <a:pos x="7" y="58"/>
              </a:cxn>
              <a:cxn ang="0">
                <a:pos x="3" y="50"/>
              </a:cxn>
              <a:cxn ang="0">
                <a:pos x="22" y="20"/>
              </a:cxn>
              <a:cxn ang="0">
                <a:pos x="22" y="4"/>
              </a:cxn>
              <a:cxn ang="0">
                <a:pos x="19" y="4"/>
              </a:cxn>
              <a:cxn ang="0">
                <a:pos x="17" y="2"/>
              </a:cxn>
              <a:cxn ang="0">
                <a:pos x="19" y="0"/>
              </a:cxn>
              <a:cxn ang="0">
                <a:pos x="39" y="0"/>
              </a:cxn>
              <a:cxn ang="0">
                <a:pos x="41" y="2"/>
              </a:cxn>
              <a:cxn ang="0">
                <a:pos x="39" y="4"/>
              </a:cxn>
              <a:cxn ang="0">
                <a:pos x="36" y="4"/>
              </a:cxn>
              <a:cxn ang="0">
                <a:pos x="36" y="20"/>
              </a:cxn>
              <a:cxn ang="0">
                <a:pos x="55" y="50"/>
              </a:cxn>
              <a:cxn ang="0">
                <a:pos x="51" y="58"/>
              </a:cxn>
              <a:cxn ang="0">
                <a:pos x="16" y="38"/>
              </a:cxn>
              <a:cxn ang="0">
                <a:pos x="43" y="38"/>
              </a:cxn>
              <a:cxn ang="0">
                <a:pos x="32" y="22"/>
              </a:cxn>
              <a:cxn ang="0">
                <a:pos x="31" y="21"/>
              </a:cxn>
              <a:cxn ang="0">
                <a:pos x="31" y="20"/>
              </a:cxn>
              <a:cxn ang="0">
                <a:pos x="31" y="4"/>
              </a:cxn>
              <a:cxn ang="0">
                <a:pos x="27" y="4"/>
              </a:cxn>
              <a:cxn ang="0">
                <a:pos x="27" y="20"/>
              </a:cxn>
              <a:cxn ang="0">
                <a:pos x="27" y="21"/>
              </a:cxn>
              <a:cxn ang="0">
                <a:pos x="26" y="22"/>
              </a:cxn>
              <a:cxn ang="0">
                <a:pos x="16" y="38"/>
              </a:cxn>
            </a:cxnLst>
            <a:rect l="0" t="0" r="r" b="b"/>
            <a:pathLst>
              <a:path w="58" h="58">
                <a:moveTo>
                  <a:pt x="51" y="58"/>
                </a:moveTo>
                <a:cubicBezTo>
                  <a:pt x="7" y="58"/>
                  <a:pt x="7" y="58"/>
                  <a:pt x="7" y="58"/>
                </a:cubicBezTo>
                <a:cubicBezTo>
                  <a:pt x="2" y="58"/>
                  <a:pt x="0" y="54"/>
                  <a:pt x="3" y="50"/>
                </a:cubicBezTo>
                <a:cubicBezTo>
                  <a:pt x="22" y="20"/>
                  <a:pt x="22" y="20"/>
                  <a:pt x="22" y="20"/>
                </a:cubicBezTo>
                <a:cubicBezTo>
                  <a:pt x="22" y="4"/>
                  <a:pt x="22" y="4"/>
                  <a:pt x="22" y="4"/>
                </a:cubicBezTo>
                <a:cubicBezTo>
                  <a:pt x="19" y="4"/>
                  <a:pt x="19" y="4"/>
                  <a:pt x="19" y="4"/>
                </a:cubicBezTo>
                <a:cubicBezTo>
                  <a:pt x="18" y="4"/>
                  <a:pt x="17" y="3"/>
                  <a:pt x="17" y="2"/>
                </a:cubicBezTo>
                <a:cubicBezTo>
                  <a:pt x="17" y="1"/>
                  <a:pt x="18" y="0"/>
                  <a:pt x="19" y="0"/>
                </a:cubicBezTo>
                <a:cubicBezTo>
                  <a:pt x="39" y="0"/>
                  <a:pt x="39" y="0"/>
                  <a:pt x="39" y="0"/>
                </a:cubicBezTo>
                <a:cubicBezTo>
                  <a:pt x="40" y="0"/>
                  <a:pt x="41" y="1"/>
                  <a:pt x="41" y="2"/>
                </a:cubicBezTo>
                <a:cubicBezTo>
                  <a:pt x="41" y="3"/>
                  <a:pt x="40" y="4"/>
                  <a:pt x="39" y="4"/>
                </a:cubicBezTo>
                <a:cubicBezTo>
                  <a:pt x="36" y="4"/>
                  <a:pt x="36" y="4"/>
                  <a:pt x="36" y="4"/>
                </a:cubicBezTo>
                <a:cubicBezTo>
                  <a:pt x="36" y="20"/>
                  <a:pt x="36" y="20"/>
                  <a:pt x="36" y="20"/>
                </a:cubicBezTo>
                <a:cubicBezTo>
                  <a:pt x="55" y="50"/>
                  <a:pt x="55" y="50"/>
                  <a:pt x="55" y="50"/>
                </a:cubicBezTo>
                <a:cubicBezTo>
                  <a:pt x="58" y="54"/>
                  <a:pt x="56" y="58"/>
                  <a:pt x="51" y="58"/>
                </a:cubicBezTo>
                <a:close/>
                <a:moveTo>
                  <a:pt x="16" y="38"/>
                </a:moveTo>
                <a:cubicBezTo>
                  <a:pt x="43" y="38"/>
                  <a:pt x="43" y="38"/>
                  <a:pt x="43" y="38"/>
                </a:cubicBezTo>
                <a:cubicBezTo>
                  <a:pt x="32" y="22"/>
                  <a:pt x="32" y="22"/>
                  <a:pt x="32" y="22"/>
                </a:cubicBezTo>
                <a:cubicBezTo>
                  <a:pt x="31" y="21"/>
                  <a:pt x="31" y="21"/>
                  <a:pt x="31" y="21"/>
                </a:cubicBezTo>
                <a:cubicBezTo>
                  <a:pt x="31" y="20"/>
                  <a:pt x="31" y="20"/>
                  <a:pt x="31" y="20"/>
                </a:cubicBezTo>
                <a:cubicBezTo>
                  <a:pt x="31" y="4"/>
                  <a:pt x="31" y="4"/>
                  <a:pt x="31" y="4"/>
                </a:cubicBezTo>
                <a:cubicBezTo>
                  <a:pt x="27" y="4"/>
                  <a:pt x="27" y="4"/>
                  <a:pt x="27" y="4"/>
                </a:cubicBezTo>
                <a:cubicBezTo>
                  <a:pt x="27" y="20"/>
                  <a:pt x="27" y="20"/>
                  <a:pt x="27" y="20"/>
                </a:cubicBezTo>
                <a:cubicBezTo>
                  <a:pt x="27" y="21"/>
                  <a:pt x="27" y="21"/>
                  <a:pt x="27" y="21"/>
                </a:cubicBezTo>
                <a:cubicBezTo>
                  <a:pt x="26" y="22"/>
                  <a:pt x="26" y="22"/>
                  <a:pt x="26" y="22"/>
                </a:cubicBezTo>
                <a:lnTo>
                  <a:pt x="16" y="38"/>
                </a:lnTo>
                <a:close/>
              </a:path>
            </a:pathLst>
          </a:custGeom>
          <a:solidFill>
            <a:schemeClr val="bg1"/>
          </a:solidFill>
          <a:ln w="9525">
            <a:noFill/>
            <a:round/>
            <a:headEnd/>
            <a:tailEnd/>
          </a:ln>
        </p:spPr>
        <p:txBody>
          <a:bodyPr vert="horz" wrap="square" lIns="45720" tIns="22860" rIns="45720" bIns="22860" numCol="1" anchor="t" anchorCtr="0" compatLnSpc="1">
            <a:prstTxWarp prst="textNoShape">
              <a:avLst/>
            </a:prstTxWarp>
          </a:bodyPr>
          <a:lstStyle/>
          <a:p>
            <a:pPr defTabSz="914217"/>
            <a:endParaRPr lang="en-US">
              <a:solidFill>
                <a:srgbClr val="000000"/>
              </a:solidFill>
              <a:latin typeface="Century Gothic" panose="020F0302020204030204"/>
            </a:endParaRPr>
          </a:p>
        </p:txBody>
      </p:sp>
      <p:sp>
        <p:nvSpPr>
          <p:cNvPr id="2" name="TextBox 1">
            <a:extLst>
              <a:ext uri="{FF2B5EF4-FFF2-40B4-BE49-F238E27FC236}">
                <a16:creationId xmlns:a16="http://schemas.microsoft.com/office/drawing/2014/main" id="{6CD62EC7-CE28-EAD8-D0DA-A61DCB3F52F0}"/>
              </a:ext>
            </a:extLst>
          </p:cNvPr>
          <p:cNvSpPr txBox="1"/>
          <p:nvPr/>
        </p:nvSpPr>
        <p:spPr>
          <a:xfrm>
            <a:off x="3753068" y="370919"/>
            <a:ext cx="4682693" cy="424732"/>
          </a:xfrm>
          <a:prstGeom prst="rect">
            <a:avLst/>
          </a:prstGeom>
          <a:noFill/>
        </p:spPr>
        <p:txBody>
          <a:bodyPr wrap="none" lIns="91440" tIns="45720" rIns="91440" bIns="45720" rtlCol="0" anchor="t">
            <a:spAutoFit/>
          </a:bodyPr>
          <a:lstStyle/>
          <a:p>
            <a:pPr algn="ctr" defTabSz="914217">
              <a:lnSpc>
                <a:spcPct val="90000"/>
              </a:lnSpc>
            </a:pPr>
            <a:r>
              <a:rPr lang="en-US" sz="2400" b="1">
                <a:solidFill>
                  <a:srgbClr val="CAC9D0">
                    <a:lumMod val="10000"/>
                  </a:srgbClr>
                </a:solidFill>
                <a:latin typeface="Montserrat"/>
                <a:ea typeface="Glypha 55 Roman" charset="0"/>
                <a:cs typeface="Glypha 55 Roman" charset="0"/>
              </a:rPr>
              <a:t>Income Statement Example</a:t>
            </a:r>
          </a:p>
        </p:txBody>
      </p:sp>
      <p:pic>
        <p:nvPicPr>
          <p:cNvPr id="3" name="Picture 2">
            <a:extLst>
              <a:ext uri="{FF2B5EF4-FFF2-40B4-BE49-F238E27FC236}">
                <a16:creationId xmlns:a16="http://schemas.microsoft.com/office/drawing/2014/main" id="{47F1FEAD-AED5-099F-C002-AE3ADC1C7BE7}"/>
              </a:ext>
            </a:extLst>
          </p:cNvPr>
          <p:cNvPicPr>
            <a:picLocks noChangeAspect="1"/>
          </p:cNvPicPr>
          <p:nvPr/>
        </p:nvPicPr>
        <p:blipFill>
          <a:blip r:embed="rId2"/>
          <a:stretch>
            <a:fillRect/>
          </a:stretch>
        </p:blipFill>
        <p:spPr>
          <a:xfrm>
            <a:off x="750192" y="968581"/>
            <a:ext cx="4310887" cy="5122606"/>
          </a:xfrm>
          <a:prstGeom prst="rect">
            <a:avLst/>
          </a:prstGeom>
        </p:spPr>
      </p:pic>
      <p:sp>
        <p:nvSpPr>
          <p:cNvPr id="4" name="TextBox 3">
            <a:extLst>
              <a:ext uri="{FF2B5EF4-FFF2-40B4-BE49-F238E27FC236}">
                <a16:creationId xmlns:a16="http://schemas.microsoft.com/office/drawing/2014/main" id="{69A23900-C6D9-BDF3-4AAE-BFFF29417AE4}"/>
              </a:ext>
            </a:extLst>
          </p:cNvPr>
          <p:cNvSpPr txBox="1"/>
          <p:nvPr/>
        </p:nvSpPr>
        <p:spPr>
          <a:xfrm>
            <a:off x="5426490" y="1790907"/>
            <a:ext cx="6015318" cy="3259354"/>
          </a:xfrm>
          <a:prstGeom prst="rect">
            <a:avLst/>
          </a:prstGeom>
          <a:noFill/>
        </p:spPr>
        <p:txBody>
          <a:bodyPr wrap="square" rtlCol="0">
            <a:spAutoFit/>
          </a:bodyPr>
          <a:lstStyle/>
          <a:p>
            <a:pPr defTabSz="914217">
              <a:lnSpc>
                <a:spcPct val="70000"/>
              </a:lnSpc>
              <a:spcBef>
                <a:spcPts val="2500"/>
              </a:spcBef>
            </a:pPr>
            <a:r>
              <a:rPr lang="en-US" sz="1400" b="1">
                <a:solidFill>
                  <a:srgbClr val="000000"/>
                </a:solidFill>
                <a:latin typeface="Lato" panose="020F0502020204030203" pitchFamily="34" charset="0"/>
              </a:rPr>
              <a:t>The Income Statement “tells the story”</a:t>
            </a:r>
          </a:p>
          <a:p>
            <a:pPr marL="233363" indent="-233363">
              <a:buFont typeface="Arial" panose="020B0604020202020204" pitchFamily="34" charset="0"/>
              <a:buChar char="•"/>
            </a:pPr>
            <a:r>
              <a:rPr lang="en-US" sz="1400">
                <a:solidFill>
                  <a:srgbClr val="000000"/>
                </a:solidFill>
                <a:latin typeface="Lato" panose="020F0502020204030203" pitchFamily="34" charset="0"/>
              </a:rPr>
              <a:t>Going Deeper - Typical Income Statement isn’t detailed enough</a:t>
            </a:r>
          </a:p>
          <a:p>
            <a:pPr marL="690563" lvl="1" indent="-233363">
              <a:buFont typeface="Arial" panose="020B0604020202020204" pitchFamily="34" charset="0"/>
              <a:buChar char="•"/>
            </a:pPr>
            <a:r>
              <a:rPr lang="en-US" sz="1400">
                <a:solidFill>
                  <a:srgbClr val="000000"/>
                </a:solidFill>
                <a:latin typeface="Lato" panose="020F0502020204030203" pitchFamily="34" charset="0"/>
              </a:rPr>
              <a:t>Drill down to quantify and understand the cost of material, labor and overhead</a:t>
            </a:r>
          </a:p>
          <a:p>
            <a:pPr marL="690563" lvl="1" indent="-233363">
              <a:buFont typeface="Arial" panose="020B0604020202020204" pitchFamily="34" charset="0"/>
              <a:buChar char="•"/>
            </a:pPr>
            <a:r>
              <a:rPr lang="en-US" sz="1400">
                <a:solidFill>
                  <a:srgbClr val="000000"/>
                </a:solidFill>
                <a:latin typeface="Lato" panose="020F0502020204030203" pitchFamily="34" charset="0"/>
              </a:rPr>
              <a:t>Tracking and trending key financial information is key to keeping your finger on the pulse of the business</a:t>
            </a:r>
          </a:p>
          <a:p>
            <a:pPr marL="690563" lvl="1" indent="-233363">
              <a:buFont typeface="Arial" panose="020B0604020202020204" pitchFamily="34" charset="0"/>
              <a:buChar char="•"/>
            </a:pPr>
            <a:r>
              <a:rPr lang="en-US" sz="1400">
                <a:solidFill>
                  <a:srgbClr val="000000"/>
                </a:solidFill>
                <a:latin typeface="Lato" panose="020F0502020204030203" pitchFamily="34" charset="0"/>
              </a:rPr>
              <a:t>Break down key sections into more detail for great understanding</a:t>
            </a:r>
          </a:p>
          <a:p>
            <a:pPr marL="1147763" lvl="2" indent="-233363">
              <a:buFont typeface="Arial" panose="020B0604020202020204" pitchFamily="34" charset="0"/>
              <a:buChar char="•"/>
            </a:pPr>
            <a:r>
              <a:rPr lang="en-US" sz="1400">
                <a:solidFill>
                  <a:srgbClr val="000000"/>
                </a:solidFill>
                <a:latin typeface="Lato" panose="020F0502020204030203" pitchFamily="34" charset="0"/>
              </a:rPr>
              <a:t>COGS – Materials, Labor, Supplies</a:t>
            </a:r>
          </a:p>
          <a:p>
            <a:pPr marL="1147763" lvl="2" indent="-233363">
              <a:buFont typeface="Arial" panose="020B0604020202020204" pitchFamily="34" charset="0"/>
              <a:buChar char="•"/>
            </a:pPr>
            <a:r>
              <a:rPr lang="en-US" sz="1400">
                <a:solidFill>
                  <a:srgbClr val="000000"/>
                </a:solidFill>
                <a:latin typeface="Lato" panose="020F0502020204030203" pitchFamily="34" charset="0"/>
              </a:rPr>
              <a:t>COGS – Variable versus Fixed Costs</a:t>
            </a:r>
          </a:p>
          <a:p>
            <a:pPr marL="1147763" lvl="2" indent="-233363">
              <a:buFont typeface="Arial" panose="020B0604020202020204" pitchFamily="34" charset="0"/>
              <a:buChar char="•"/>
            </a:pPr>
            <a:r>
              <a:rPr lang="en-US" sz="1400">
                <a:solidFill>
                  <a:srgbClr val="000000"/>
                </a:solidFill>
                <a:latin typeface="Lato" panose="020F0502020204030203" pitchFamily="34" charset="0"/>
              </a:rPr>
              <a:t>SG&amp;A – Break down by department</a:t>
            </a:r>
          </a:p>
          <a:p>
            <a:pPr marL="690563" lvl="1" indent="-233363">
              <a:buFont typeface="Arial" panose="020B0604020202020204" pitchFamily="34" charset="0"/>
              <a:buChar char="•"/>
            </a:pPr>
            <a:r>
              <a:rPr lang="en-US" sz="1400">
                <a:solidFill>
                  <a:srgbClr val="000000"/>
                </a:solidFill>
                <a:latin typeface="Lato" panose="020F0502020204030203" pitchFamily="34" charset="0"/>
              </a:rPr>
              <a:t>Analyze costs over time:</a:t>
            </a:r>
          </a:p>
          <a:p>
            <a:pPr marL="1147763" lvl="2" indent="-233363">
              <a:buFont typeface="Arial" panose="020B0604020202020204" pitchFamily="34" charset="0"/>
              <a:buChar char="•"/>
            </a:pPr>
            <a:r>
              <a:rPr lang="en-US" sz="1400">
                <a:solidFill>
                  <a:srgbClr val="000000"/>
                </a:solidFill>
                <a:latin typeface="Lato" panose="020F0502020204030203" pitchFamily="34" charset="0"/>
              </a:rPr>
              <a:t>Are material costs increasing?</a:t>
            </a:r>
          </a:p>
          <a:p>
            <a:pPr marL="1147763" lvl="2" indent="-233363">
              <a:buFont typeface="Arial" panose="020B0604020202020204" pitchFamily="34" charset="0"/>
              <a:buChar char="•"/>
            </a:pPr>
            <a:r>
              <a:rPr lang="en-US" sz="1400">
                <a:solidFill>
                  <a:srgbClr val="000000"/>
                </a:solidFill>
                <a:latin typeface="Lato" panose="020F0502020204030203" pitchFamily="34" charset="0"/>
              </a:rPr>
              <a:t>Is the company able to pass cost increases on to the customer (i.e. Gross Margin is holding)?</a:t>
            </a:r>
          </a:p>
          <a:p>
            <a:pPr marL="1147763" lvl="2" indent="-233363">
              <a:buFont typeface="Arial" panose="020B0604020202020204" pitchFamily="34" charset="0"/>
              <a:buChar char="•"/>
            </a:pPr>
            <a:r>
              <a:rPr lang="en-US" sz="1400">
                <a:solidFill>
                  <a:srgbClr val="000000"/>
                </a:solidFill>
                <a:latin typeface="Lato" panose="020F0502020204030203" pitchFamily="34" charset="0"/>
              </a:rPr>
              <a:t>Are other costs or expenses eating into profitability?</a:t>
            </a:r>
          </a:p>
        </p:txBody>
      </p:sp>
    </p:spTree>
    <p:extLst>
      <p:ext uri="{BB962C8B-B14F-4D97-AF65-F5344CB8AC3E}">
        <p14:creationId xmlns:p14="http://schemas.microsoft.com/office/powerpoint/2010/main" val="35793498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8E6E1-7762-7D2F-2248-9345C2DDE9C8}"/>
            </a:ext>
          </a:extLst>
        </p:cNvPr>
        <p:cNvGrpSpPr/>
        <p:nvPr/>
      </p:nvGrpSpPr>
      <p:grpSpPr>
        <a:xfrm>
          <a:off x="0" y="0"/>
          <a:ext cx="0" cy="0"/>
          <a:chOff x="0" y="0"/>
          <a:chExt cx="0" cy="0"/>
        </a:xfrm>
      </p:grpSpPr>
      <p:sp>
        <p:nvSpPr>
          <p:cNvPr id="38" name="Freeform 58">
            <a:extLst>
              <a:ext uri="{FF2B5EF4-FFF2-40B4-BE49-F238E27FC236}">
                <a16:creationId xmlns:a16="http://schemas.microsoft.com/office/drawing/2014/main" id="{FB2C60FD-085B-4A83-6037-95F8702CC8FC}"/>
              </a:ext>
            </a:extLst>
          </p:cNvPr>
          <p:cNvSpPr>
            <a:spLocks noEditPoints="1"/>
          </p:cNvSpPr>
          <p:nvPr/>
        </p:nvSpPr>
        <p:spPr bwMode="auto">
          <a:xfrm>
            <a:off x="2302522" y="5050261"/>
            <a:ext cx="239144" cy="239144"/>
          </a:xfrm>
          <a:custGeom>
            <a:avLst/>
            <a:gdLst/>
            <a:ahLst/>
            <a:cxnLst>
              <a:cxn ang="0">
                <a:pos x="51" y="58"/>
              </a:cxn>
              <a:cxn ang="0">
                <a:pos x="7" y="58"/>
              </a:cxn>
              <a:cxn ang="0">
                <a:pos x="3" y="50"/>
              </a:cxn>
              <a:cxn ang="0">
                <a:pos x="22" y="20"/>
              </a:cxn>
              <a:cxn ang="0">
                <a:pos x="22" y="4"/>
              </a:cxn>
              <a:cxn ang="0">
                <a:pos x="19" y="4"/>
              </a:cxn>
              <a:cxn ang="0">
                <a:pos x="17" y="2"/>
              </a:cxn>
              <a:cxn ang="0">
                <a:pos x="19" y="0"/>
              </a:cxn>
              <a:cxn ang="0">
                <a:pos x="39" y="0"/>
              </a:cxn>
              <a:cxn ang="0">
                <a:pos x="41" y="2"/>
              </a:cxn>
              <a:cxn ang="0">
                <a:pos x="39" y="4"/>
              </a:cxn>
              <a:cxn ang="0">
                <a:pos x="36" y="4"/>
              </a:cxn>
              <a:cxn ang="0">
                <a:pos x="36" y="20"/>
              </a:cxn>
              <a:cxn ang="0">
                <a:pos x="55" y="50"/>
              </a:cxn>
              <a:cxn ang="0">
                <a:pos x="51" y="58"/>
              </a:cxn>
              <a:cxn ang="0">
                <a:pos x="16" y="38"/>
              </a:cxn>
              <a:cxn ang="0">
                <a:pos x="43" y="38"/>
              </a:cxn>
              <a:cxn ang="0">
                <a:pos x="32" y="22"/>
              </a:cxn>
              <a:cxn ang="0">
                <a:pos x="31" y="21"/>
              </a:cxn>
              <a:cxn ang="0">
                <a:pos x="31" y="20"/>
              </a:cxn>
              <a:cxn ang="0">
                <a:pos x="31" y="4"/>
              </a:cxn>
              <a:cxn ang="0">
                <a:pos x="27" y="4"/>
              </a:cxn>
              <a:cxn ang="0">
                <a:pos x="27" y="20"/>
              </a:cxn>
              <a:cxn ang="0">
                <a:pos x="27" y="21"/>
              </a:cxn>
              <a:cxn ang="0">
                <a:pos x="26" y="22"/>
              </a:cxn>
              <a:cxn ang="0">
                <a:pos x="16" y="38"/>
              </a:cxn>
            </a:cxnLst>
            <a:rect l="0" t="0" r="r" b="b"/>
            <a:pathLst>
              <a:path w="58" h="58">
                <a:moveTo>
                  <a:pt x="51" y="58"/>
                </a:moveTo>
                <a:cubicBezTo>
                  <a:pt x="7" y="58"/>
                  <a:pt x="7" y="58"/>
                  <a:pt x="7" y="58"/>
                </a:cubicBezTo>
                <a:cubicBezTo>
                  <a:pt x="2" y="58"/>
                  <a:pt x="0" y="54"/>
                  <a:pt x="3" y="50"/>
                </a:cubicBezTo>
                <a:cubicBezTo>
                  <a:pt x="22" y="20"/>
                  <a:pt x="22" y="20"/>
                  <a:pt x="22" y="20"/>
                </a:cubicBezTo>
                <a:cubicBezTo>
                  <a:pt x="22" y="4"/>
                  <a:pt x="22" y="4"/>
                  <a:pt x="22" y="4"/>
                </a:cubicBezTo>
                <a:cubicBezTo>
                  <a:pt x="19" y="4"/>
                  <a:pt x="19" y="4"/>
                  <a:pt x="19" y="4"/>
                </a:cubicBezTo>
                <a:cubicBezTo>
                  <a:pt x="18" y="4"/>
                  <a:pt x="17" y="3"/>
                  <a:pt x="17" y="2"/>
                </a:cubicBezTo>
                <a:cubicBezTo>
                  <a:pt x="17" y="1"/>
                  <a:pt x="18" y="0"/>
                  <a:pt x="19" y="0"/>
                </a:cubicBezTo>
                <a:cubicBezTo>
                  <a:pt x="39" y="0"/>
                  <a:pt x="39" y="0"/>
                  <a:pt x="39" y="0"/>
                </a:cubicBezTo>
                <a:cubicBezTo>
                  <a:pt x="40" y="0"/>
                  <a:pt x="41" y="1"/>
                  <a:pt x="41" y="2"/>
                </a:cubicBezTo>
                <a:cubicBezTo>
                  <a:pt x="41" y="3"/>
                  <a:pt x="40" y="4"/>
                  <a:pt x="39" y="4"/>
                </a:cubicBezTo>
                <a:cubicBezTo>
                  <a:pt x="36" y="4"/>
                  <a:pt x="36" y="4"/>
                  <a:pt x="36" y="4"/>
                </a:cubicBezTo>
                <a:cubicBezTo>
                  <a:pt x="36" y="20"/>
                  <a:pt x="36" y="20"/>
                  <a:pt x="36" y="20"/>
                </a:cubicBezTo>
                <a:cubicBezTo>
                  <a:pt x="55" y="50"/>
                  <a:pt x="55" y="50"/>
                  <a:pt x="55" y="50"/>
                </a:cubicBezTo>
                <a:cubicBezTo>
                  <a:pt x="58" y="54"/>
                  <a:pt x="56" y="58"/>
                  <a:pt x="51" y="58"/>
                </a:cubicBezTo>
                <a:close/>
                <a:moveTo>
                  <a:pt x="16" y="38"/>
                </a:moveTo>
                <a:cubicBezTo>
                  <a:pt x="43" y="38"/>
                  <a:pt x="43" y="38"/>
                  <a:pt x="43" y="38"/>
                </a:cubicBezTo>
                <a:cubicBezTo>
                  <a:pt x="32" y="22"/>
                  <a:pt x="32" y="22"/>
                  <a:pt x="32" y="22"/>
                </a:cubicBezTo>
                <a:cubicBezTo>
                  <a:pt x="31" y="21"/>
                  <a:pt x="31" y="21"/>
                  <a:pt x="31" y="21"/>
                </a:cubicBezTo>
                <a:cubicBezTo>
                  <a:pt x="31" y="20"/>
                  <a:pt x="31" y="20"/>
                  <a:pt x="31" y="20"/>
                </a:cubicBezTo>
                <a:cubicBezTo>
                  <a:pt x="31" y="4"/>
                  <a:pt x="31" y="4"/>
                  <a:pt x="31" y="4"/>
                </a:cubicBezTo>
                <a:cubicBezTo>
                  <a:pt x="27" y="4"/>
                  <a:pt x="27" y="4"/>
                  <a:pt x="27" y="4"/>
                </a:cubicBezTo>
                <a:cubicBezTo>
                  <a:pt x="27" y="20"/>
                  <a:pt x="27" y="20"/>
                  <a:pt x="27" y="20"/>
                </a:cubicBezTo>
                <a:cubicBezTo>
                  <a:pt x="27" y="21"/>
                  <a:pt x="27" y="21"/>
                  <a:pt x="27" y="21"/>
                </a:cubicBezTo>
                <a:cubicBezTo>
                  <a:pt x="26" y="22"/>
                  <a:pt x="26" y="22"/>
                  <a:pt x="26" y="22"/>
                </a:cubicBezTo>
                <a:lnTo>
                  <a:pt x="16" y="38"/>
                </a:lnTo>
                <a:close/>
              </a:path>
            </a:pathLst>
          </a:custGeom>
          <a:solidFill>
            <a:schemeClr val="bg1"/>
          </a:solidFill>
          <a:ln w="9525">
            <a:noFill/>
            <a:round/>
            <a:headEnd/>
            <a:tailEnd/>
          </a:ln>
        </p:spPr>
        <p:txBody>
          <a:bodyPr vert="horz" wrap="square" lIns="45720" tIns="22860" rIns="45720" bIns="22860" numCol="1" anchor="t" anchorCtr="0" compatLnSpc="1">
            <a:prstTxWarp prst="textNoShape">
              <a:avLst/>
            </a:prstTxWarp>
          </a:bodyPr>
          <a:lstStyle/>
          <a:p>
            <a:pPr defTabSz="914217"/>
            <a:endParaRPr lang="en-US">
              <a:solidFill>
                <a:srgbClr val="000000"/>
              </a:solidFill>
              <a:latin typeface="Century Gothic" panose="020F0302020204030204"/>
            </a:endParaRPr>
          </a:p>
        </p:txBody>
      </p:sp>
      <p:sp>
        <p:nvSpPr>
          <p:cNvPr id="2" name="TextBox 1">
            <a:extLst>
              <a:ext uri="{FF2B5EF4-FFF2-40B4-BE49-F238E27FC236}">
                <a16:creationId xmlns:a16="http://schemas.microsoft.com/office/drawing/2014/main" id="{5C2BA8D3-DA14-74BD-1D30-5F4D89AA86DF}"/>
              </a:ext>
            </a:extLst>
          </p:cNvPr>
          <p:cNvSpPr txBox="1"/>
          <p:nvPr/>
        </p:nvSpPr>
        <p:spPr>
          <a:xfrm>
            <a:off x="1739699" y="370919"/>
            <a:ext cx="8709436" cy="424732"/>
          </a:xfrm>
          <a:prstGeom prst="rect">
            <a:avLst/>
          </a:prstGeom>
          <a:noFill/>
        </p:spPr>
        <p:txBody>
          <a:bodyPr wrap="none" rtlCol="0">
            <a:spAutoFit/>
          </a:bodyPr>
          <a:lstStyle/>
          <a:p>
            <a:pPr algn="ctr" defTabSz="914217">
              <a:lnSpc>
                <a:spcPct val="90000"/>
              </a:lnSpc>
            </a:pPr>
            <a:r>
              <a:rPr lang="en-US" sz="2400" b="1">
                <a:solidFill>
                  <a:srgbClr val="CAC9D0">
                    <a:lumMod val="10000"/>
                  </a:srgbClr>
                </a:solidFill>
                <a:latin typeface="Montserrat" pitchFamily="2" charset="77"/>
                <a:ea typeface="Glypha 55 Roman" charset="0"/>
                <a:cs typeface="Glypha 55 Roman" charset="0"/>
              </a:rPr>
              <a:t>Understanding the COGS and Inventory Relationship</a:t>
            </a:r>
          </a:p>
        </p:txBody>
      </p:sp>
      <p:sp>
        <p:nvSpPr>
          <p:cNvPr id="3" name="TextBox 2">
            <a:extLst>
              <a:ext uri="{FF2B5EF4-FFF2-40B4-BE49-F238E27FC236}">
                <a16:creationId xmlns:a16="http://schemas.microsoft.com/office/drawing/2014/main" id="{2B0C3852-005A-C1C7-1765-7F1AFAA50B5E}"/>
              </a:ext>
            </a:extLst>
          </p:cNvPr>
          <p:cNvSpPr txBox="1"/>
          <p:nvPr/>
        </p:nvSpPr>
        <p:spPr>
          <a:xfrm>
            <a:off x="726678" y="1319087"/>
            <a:ext cx="10991673"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latin typeface="Lato" panose="020F0502020204030203" pitchFamily="34" charset="0"/>
                <a:ea typeface="+mn-ea"/>
                <a:cs typeface="+mn-cs"/>
              </a:rPr>
              <a:t>Monthly, the total product costs flow into inventory for future sales and is subsequently expensed as cost of goods sold (COGS) when the products are shipped and invoiced to the customer.  Understanding how much of your production is semifixed or fixed is critical to determine your break-even volume levels.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effectLst/>
              <a:uLnTx/>
              <a:uFillTx/>
              <a:latin typeface="Lato" panose="020F050202020403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effectLst/>
                <a:uLnTx/>
                <a:uFillTx/>
                <a:latin typeface="Lato" panose="020F0502020204030203" pitchFamily="34" charset="0"/>
                <a:ea typeface="+mn-ea"/>
                <a:cs typeface="+mn-cs"/>
              </a:rPr>
              <a:t>Product costs are comprised of:</a:t>
            </a:r>
          </a:p>
          <a:p>
            <a:pPr marL="742950" lvl="1" indent="-285750">
              <a:buFont typeface="Arial" panose="020B0604020202020204" pitchFamily="34" charset="0"/>
              <a:buChar char="•"/>
              <a:defRPr/>
            </a:pPr>
            <a:r>
              <a:rPr kumimoji="0" lang="en-US" sz="1400" b="0" i="0" u="none" strike="noStrike" kern="1200" cap="none" spc="0" normalizeH="0" baseline="0" noProof="0">
                <a:ln>
                  <a:noFill/>
                </a:ln>
                <a:effectLst/>
                <a:uLnTx/>
                <a:uFillTx/>
                <a:latin typeface="Lato" panose="020F0502020204030203" pitchFamily="34" charset="0"/>
                <a:ea typeface="+mn-ea"/>
                <a:cs typeface="+mn-cs"/>
              </a:rPr>
              <a:t>Material costs </a:t>
            </a:r>
          </a:p>
          <a:p>
            <a:pPr marL="742950" lvl="1" indent="-285750">
              <a:buFont typeface="Arial" panose="020B0604020202020204" pitchFamily="34" charset="0"/>
              <a:buChar char="•"/>
              <a:defRPr/>
            </a:pPr>
            <a:r>
              <a:rPr kumimoji="0" lang="en-US" sz="1400" b="0" i="0" u="none" strike="noStrike" kern="1200" cap="none" spc="0" normalizeH="0" baseline="0" noProof="0">
                <a:ln>
                  <a:noFill/>
                </a:ln>
                <a:effectLst/>
                <a:uLnTx/>
                <a:uFillTx/>
                <a:latin typeface="Lato" panose="020F0502020204030203" pitchFamily="34" charset="0"/>
                <a:ea typeface="+mn-ea"/>
                <a:cs typeface="+mn-cs"/>
              </a:rPr>
              <a:t>Cost of Production; which includes both:</a:t>
            </a:r>
          </a:p>
          <a:p>
            <a:pPr marL="1200150" lvl="2" indent="-285750">
              <a:buFont typeface="Arial" panose="020B0604020202020204" pitchFamily="34" charset="0"/>
              <a:buChar char="•"/>
              <a:defRPr/>
            </a:pPr>
            <a:r>
              <a:rPr kumimoji="0" lang="en-US" sz="1400" b="0" i="0" u="none" strike="noStrike" kern="1200" cap="none" spc="0" normalizeH="0" baseline="0" noProof="0">
                <a:ln>
                  <a:noFill/>
                </a:ln>
                <a:effectLst/>
                <a:uLnTx/>
                <a:uFillTx/>
                <a:latin typeface="Lato" panose="020F0502020204030203" pitchFamily="34" charset="0"/>
                <a:ea typeface="+mn-ea"/>
                <a:cs typeface="+mn-cs"/>
              </a:rPr>
              <a:t>Direct Costs – readily assignable to a specific product</a:t>
            </a:r>
          </a:p>
          <a:p>
            <a:pPr marL="1200150" lvl="2" indent="-285750">
              <a:buFont typeface="Arial" panose="020B0604020202020204" pitchFamily="34" charset="0"/>
              <a:buChar char="•"/>
              <a:defRPr/>
            </a:pPr>
            <a:r>
              <a:rPr kumimoji="0" lang="en-US" sz="1400" b="0" i="0" u="none" strike="noStrike" kern="1200" cap="none" spc="0" normalizeH="0" baseline="0" noProof="0">
                <a:ln>
                  <a:noFill/>
                </a:ln>
                <a:effectLst/>
                <a:uLnTx/>
                <a:uFillTx/>
                <a:latin typeface="Lato" panose="020F0502020204030203" pitchFamily="34" charset="0"/>
                <a:ea typeface="+mn-ea"/>
                <a:cs typeface="+mn-cs"/>
              </a:rPr>
              <a:t>Indirect Costs – are allocated to products based on a defined methodology</a:t>
            </a:r>
          </a:p>
          <a:p>
            <a:pPr marL="742950" lvl="1" indent="-285750">
              <a:buFont typeface="Arial" panose="020B0604020202020204" pitchFamily="34" charset="0"/>
              <a:buChar char="•"/>
              <a:defRPr/>
            </a:pPr>
            <a:r>
              <a:rPr kumimoji="0" lang="en-US" sz="1400" b="0" i="0" u="none" strike="noStrike" kern="1200" cap="none" spc="0" normalizeH="0" baseline="0" noProof="0">
                <a:ln>
                  <a:noFill/>
                </a:ln>
                <a:effectLst/>
                <a:uLnTx/>
                <a:uFillTx/>
                <a:latin typeface="Lato" panose="020F0502020204030203" pitchFamily="34" charset="0"/>
                <a:ea typeface="+mn-ea"/>
                <a:cs typeface="+mn-cs"/>
              </a:rPr>
              <a:t>Cost of Productions are categorized as:</a:t>
            </a:r>
          </a:p>
          <a:p>
            <a:pPr marL="1200150" lvl="2" indent="-285750">
              <a:buFont typeface="Arial" panose="020B0604020202020204" pitchFamily="34" charset="0"/>
              <a:buChar char="•"/>
              <a:defRPr/>
            </a:pPr>
            <a:r>
              <a:rPr kumimoji="0" lang="en-US" sz="1400" b="0" i="0" u="none" strike="noStrike" kern="1200" cap="none" spc="0" normalizeH="0" baseline="0" noProof="0">
                <a:ln>
                  <a:noFill/>
                </a:ln>
                <a:effectLst/>
                <a:uLnTx/>
                <a:uFillTx/>
                <a:latin typeface="Lato" panose="020F0502020204030203" pitchFamily="34" charset="0"/>
                <a:ea typeface="+mn-ea"/>
                <a:cs typeface="+mn-cs"/>
              </a:rPr>
              <a:t>Variable – fluctuate based on the volume produced</a:t>
            </a:r>
          </a:p>
          <a:p>
            <a:pPr marL="1200150" lvl="2" indent="-285750">
              <a:buFont typeface="Arial" panose="020B0604020202020204" pitchFamily="34" charset="0"/>
              <a:buChar char="•"/>
              <a:defRPr/>
            </a:pPr>
            <a:r>
              <a:rPr kumimoji="0" lang="en-US" sz="1400" b="0" i="0" u="none" strike="noStrike" kern="1200" cap="none" spc="0" normalizeH="0" baseline="0" noProof="0">
                <a:ln>
                  <a:noFill/>
                </a:ln>
                <a:effectLst/>
                <a:uLnTx/>
                <a:uFillTx/>
                <a:latin typeface="Lato" panose="020F0502020204030203" pitchFamily="34" charset="0"/>
                <a:ea typeface="+mn-ea"/>
                <a:cs typeface="+mn-cs"/>
              </a:rPr>
              <a:t>Fixed – are not volume dependent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effectLst/>
              <a:uLnTx/>
              <a:uFillTx/>
              <a:latin typeface="Lato" panose="020F050202020403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latin typeface="Lato" panose="020F0502020204030203" pitchFamily="34" charset="0"/>
              </a:rPr>
              <a:t>Establishing accurate product costs is essential to:</a:t>
            </a:r>
          </a:p>
          <a:p>
            <a:pPr marL="742950" lvl="1" indent="-285750">
              <a:buFont typeface="Arial" panose="020B0604020202020204" pitchFamily="34" charset="0"/>
              <a:buChar char="•"/>
              <a:defRPr/>
            </a:pPr>
            <a:r>
              <a:rPr lang="en-US" sz="1400">
                <a:latin typeface="Lato" panose="020F0502020204030203" pitchFamily="34" charset="0"/>
              </a:rPr>
              <a:t>Understanding how much production and eventual sales you need to break even each month</a:t>
            </a:r>
          </a:p>
          <a:p>
            <a:pPr marL="742950" lvl="1" indent="-285750">
              <a:buFont typeface="Arial" panose="020B0604020202020204" pitchFamily="34" charset="0"/>
              <a:buChar char="•"/>
              <a:defRPr/>
            </a:pPr>
            <a:r>
              <a:rPr lang="en-US" sz="1400">
                <a:latin typeface="Lato" panose="020F0502020204030203" pitchFamily="34" charset="0"/>
              </a:rPr>
              <a:t>Valuing inventory (asset) on the Balance sheet – cost per ton to produce</a:t>
            </a:r>
          </a:p>
          <a:p>
            <a:pPr marL="742950" lvl="1" indent="-285750">
              <a:buFont typeface="Arial" panose="020B0604020202020204" pitchFamily="34" charset="0"/>
              <a:buChar char="•"/>
              <a:defRPr/>
            </a:pPr>
            <a:r>
              <a:rPr lang="en-US" sz="1400">
                <a:latin typeface="Lato" panose="020F0502020204030203" pitchFamily="34" charset="0"/>
              </a:rPr>
              <a:t>Determining profitability (Gross Margin) on the Income Statement</a:t>
            </a:r>
            <a:endParaRPr kumimoji="0" lang="en-US" sz="1400" b="0" i="0" u="none" strike="noStrike" kern="1200" cap="none" spc="0" normalizeH="0" baseline="0" noProof="0">
              <a:ln>
                <a:noFill/>
              </a:ln>
              <a:effectLst/>
              <a:uLnTx/>
              <a:uFillTx/>
              <a:latin typeface="Lato" panose="020F0502020204030203" pitchFamily="34" charset="0"/>
              <a:ea typeface="+mn-ea"/>
              <a:cs typeface="+mn-cs"/>
            </a:endParaRPr>
          </a:p>
          <a:p>
            <a:endParaRPr lang="en-US" sz="1400">
              <a:latin typeface="Lato" panose="020F0502020204030203" pitchFamily="34" charset="0"/>
            </a:endParaRPr>
          </a:p>
        </p:txBody>
      </p:sp>
    </p:spTree>
    <p:extLst>
      <p:ext uri="{BB962C8B-B14F-4D97-AF65-F5344CB8AC3E}">
        <p14:creationId xmlns:p14="http://schemas.microsoft.com/office/powerpoint/2010/main" val="30152746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501F8D-F642-2592-1A70-3F64A69200B1}"/>
            </a:ext>
          </a:extLst>
        </p:cNvPr>
        <p:cNvGrpSpPr/>
        <p:nvPr/>
      </p:nvGrpSpPr>
      <p:grpSpPr>
        <a:xfrm>
          <a:off x="0" y="0"/>
          <a:ext cx="0" cy="0"/>
          <a:chOff x="0" y="0"/>
          <a:chExt cx="0" cy="0"/>
        </a:xfrm>
      </p:grpSpPr>
      <p:sp>
        <p:nvSpPr>
          <p:cNvPr id="38" name="Freeform 58">
            <a:extLst>
              <a:ext uri="{FF2B5EF4-FFF2-40B4-BE49-F238E27FC236}">
                <a16:creationId xmlns:a16="http://schemas.microsoft.com/office/drawing/2014/main" id="{787B7087-E4FF-4B8F-C5AE-82A1A2FD232D}"/>
              </a:ext>
            </a:extLst>
          </p:cNvPr>
          <p:cNvSpPr>
            <a:spLocks noEditPoints="1"/>
          </p:cNvSpPr>
          <p:nvPr/>
        </p:nvSpPr>
        <p:spPr bwMode="auto">
          <a:xfrm>
            <a:off x="2302522" y="5050261"/>
            <a:ext cx="239144" cy="239144"/>
          </a:xfrm>
          <a:custGeom>
            <a:avLst/>
            <a:gdLst/>
            <a:ahLst/>
            <a:cxnLst>
              <a:cxn ang="0">
                <a:pos x="51" y="58"/>
              </a:cxn>
              <a:cxn ang="0">
                <a:pos x="7" y="58"/>
              </a:cxn>
              <a:cxn ang="0">
                <a:pos x="3" y="50"/>
              </a:cxn>
              <a:cxn ang="0">
                <a:pos x="22" y="20"/>
              </a:cxn>
              <a:cxn ang="0">
                <a:pos x="22" y="4"/>
              </a:cxn>
              <a:cxn ang="0">
                <a:pos x="19" y="4"/>
              </a:cxn>
              <a:cxn ang="0">
                <a:pos x="17" y="2"/>
              </a:cxn>
              <a:cxn ang="0">
                <a:pos x="19" y="0"/>
              </a:cxn>
              <a:cxn ang="0">
                <a:pos x="39" y="0"/>
              </a:cxn>
              <a:cxn ang="0">
                <a:pos x="41" y="2"/>
              </a:cxn>
              <a:cxn ang="0">
                <a:pos x="39" y="4"/>
              </a:cxn>
              <a:cxn ang="0">
                <a:pos x="36" y="4"/>
              </a:cxn>
              <a:cxn ang="0">
                <a:pos x="36" y="20"/>
              </a:cxn>
              <a:cxn ang="0">
                <a:pos x="55" y="50"/>
              </a:cxn>
              <a:cxn ang="0">
                <a:pos x="51" y="58"/>
              </a:cxn>
              <a:cxn ang="0">
                <a:pos x="16" y="38"/>
              </a:cxn>
              <a:cxn ang="0">
                <a:pos x="43" y="38"/>
              </a:cxn>
              <a:cxn ang="0">
                <a:pos x="32" y="22"/>
              </a:cxn>
              <a:cxn ang="0">
                <a:pos x="31" y="21"/>
              </a:cxn>
              <a:cxn ang="0">
                <a:pos x="31" y="20"/>
              </a:cxn>
              <a:cxn ang="0">
                <a:pos x="31" y="4"/>
              </a:cxn>
              <a:cxn ang="0">
                <a:pos x="27" y="4"/>
              </a:cxn>
              <a:cxn ang="0">
                <a:pos x="27" y="20"/>
              </a:cxn>
              <a:cxn ang="0">
                <a:pos x="27" y="21"/>
              </a:cxn>
              <a:cxn ang="0">
                <a:pos x="26" y="22"/>
              </a:cxn>
              <a:cxn ang="0">
                <a:pos x="16" y="38"/>
              </a:cxn>
            </a:cxnLst>
            <a:rect l="0" t="0" r="r" b="b"/>
            <a:pathLst>
              <a:path w="58" h="58">
                <a:moveTo>
                  <a:pt x="51" y="58"/>
                </a:moveTo>
                <a:cubicBezTo>
                  <a:pt x="7" y="58"/>
                  <a:pt x="7" y="58"/>
                  <a:pt x="7" y="58"/>
                </a:cubicBezTo>
                <a:cubicBezTo>
                  <a:pt x="2" y="58"/>
                  <a:pt x="0" y="54"/>
                  <a:pt x="3" y="50"/>
                </a:cubicBezTo>
                <a:cubicBezTo>
                  <a:pt x="22" y="20"/>
                  <a:pt x="22" y="20"/>
                  <a:pt x="22" y="20"/>
                </a:cubicBezTo>
                <a:cubicBezTo>
                  <a:pt x="22" y="4"/>
                  <a:pt x="22" y="4"/>
                  <a:pt x="22" y="4"/>
                </a:cubicBezTo>
                <a:cubicBezTo>
                  <a:pt x="19" y="4"/>
                  <a:pt x="19" y="4"/>
                  <a:pt x="19" y="4"/>
                </a:cubicBezTo>
                <a:cubicBezTo>
                  <a:pt x="18" y="4"/>
                  <a:pt x="17" y="3"/>
                  <a:pt x="17" y="2"/>
                </a:cubicBezTo>
                <a:cubicBezTo>
                  <a:pt x="17" y="1"/>
                  <a:pt x="18" y="0"/>
                  <a:pt x="19" y="0"/>
                </a:cubicBezTo>
                <a:cubicBezTo>
                  <a:pt x="39" y="0"/>
                  <a:pt x="39" y="0"/>
                  <a:pt x="39" y="0"/>
                </a:cubicBezTo>
                <a:cubicBezTo>
                  <a:pt x="40" y="0"/>
                  <a:pt x="41" y="1"/>
                  <a:pt x="41" y="2"/>
                </a:cubicBezTo>
                <a:cubicBezTo>
                  <a:pt x="41" y="3"/>
                  <a:pt x="40" y="4"/>
                  <a:pt x="39" y="4"/>
                </a:cubicBezTo>
                <a:cubicBezTo>
                  <a:pt x="36" y="4"/>
                  <a:pt x="36" y="4"/>
                  <a:pt x="36" y="4"/>
                </a:cubicBezTo>
                <a:cubicBezTo>
                  <a:pt x="36" y="20"/>
                  <a:pt x="36" y="20"/>
                  <a:pt x="36" y="20"/>
                </a:cubicBezTo>
                <a:cubicBezTo>
                  <a:pt x="55" y="50"/>
                  <a:pt x="55" y="50"/>
                  <a:pt x="55" y="50"/>
                </a:cubicBezTo>
                <a:cubicBezTo>
                  <a:pt x="58" y="54"/>
                  <a:pt x="56" y="58"/>
                  <a:pt x="51" y="58"/>
                </a:cubicBezTo>
                <a:close/>
                <a:moveTo>
                  <a:pt x="16" y="38"/>
                </a:moveTo>
                <a:cubicBezTo>
                  <a:pt x="43" y="38"/>
                  <a:pt x="43" y="38"/>
                  <a:pt x="43" y="38"/>
                </a:cubicBezTo>
                <a:cubicBezTo>
                  <a:pt x="32" y="22"/>
                  <a:pt x="32" y="22"/>
                  <a:pt x="32" y="22"/>
                </a:cubicBezTo>
                <a:cubicBezTo>
                  <a:pt x="31" y="21"/>
                  <a:pt x="31" y="21"/>
                  <a:pt x="31" y="21"/>
                </a:cubicBezTo>
                <a:cubicBezTo>
                  <a:pt x="31" y="20"/>
                  <a:pt x="31" y="20"/>
                  <a:pt x="31" y="20"/>
                </a:cubicBezTo>
                <a:cubicBezTo>
                  <a:pt x="31" y="4"/>
                  <a:pt x="31" y="4"/>
                  <a:pt x="31" y="4"/>
                </a:cubicBezTo>
                <a:cubicBezTo>
                  <a:pt x="27" y="4"/>
                  <a:pt x="27" y="4"/>
                  <a:pt x="27" y="4"/>
                </a:cubicBezTo>
                <a:cubicBezTo>
                  <a:pt x="27" y="20"/>
                  <a:pt x="27" y="20"/>
                  <a:pt x="27" y="20"/>
                </a:cubicBezTo>
                <a:cubicBezTo>
                  <a:pt x="27" y="21"/>
                  <a:pt x="27" y="21"/>
                  <a:pt x="27" y="21"/>
                </a:cubicBezTo>
                <a:cubicBezTo>
                  <a:pt x="26" y="22"/>
                  <a:pt x="26" y="22"/>
                  <a:pt x="26" y="22"/>
                </a:cubicBezTo>
                <a:lnTo>
                  <a:pt x="16" y="38"/>
                </a:lnTo>
                <a:close/>
              </a:path>
            </a:pathLst>
          </a:custGeom>
          <a:solidFill>
            <a:schemeClr val="bg1"/>
          </a:solidFill>
          <a:ln w="9525">
            <a:noFill/>
            <a:round/>
            <a:headEnd/>
            <a:tailEnd/>
          </a:ln>
        </p:spPr>
        <p:txBody>
          <a:bodyPr vert="horz" wrap="square" lIns="45720" tIns="22860" rIns="45720" bIns="22860" numCol="1" anchor="t" anchorCtr="0" compatLnSpc="1">
            <a:prstTxWarp prst="textNoShape">
              <a:avLst/>
            </a:prstTxWarp>
          </a:bodyPr>
          <a:lstStyle/>
          <a:p>
            <a:pPr defTabSz="914217"/>
            <a:endParaRPr lang="en-US">
              <a:solidFill>
                <a:srgbClr val="000000"/>
              </a:solidFill>
              <a:latin typeface="Century Gothic" panose="020F0302020204030204"/>
            </a:endParaRPr>
          </a:p>
        </p:txBody>
      </p:sp>
      <p:sp>
        <p:nvSpPr>
          <p:cNvPr id="2" name="TextBox 1">
            <a:extLst>
              <a:ext uri="{FF2B5EF4-FFF2-40B4-BE49-F238E27FC236}">
                <a16:creationId xmlns:a16="http://schemas.microsoft.com/office/drawing/2014/main" id="{FBB338C3-7EC7-1BDB-0F5E-082404B311A5}"/>
              </a:ext>
            </a:extLst>
          </p:cNvPr>
          <p:cNvSpPr txBox="1"/>
          <p:nvPr/>
        </p:nvSpPr>
        <p:spPr>
          <a:xfrm>
            <a:off x="4521690" y="343599"/>
            <a:ext cx="3148619" cy="424732"/>
          </a:xfrm>
          <a:prstGeom prst="rect">
            <a:avLst/>
          </a:prstGeom>
          <a:noFill/>
        </p:spPr>
        <p:txBody>
          <a:bodyPr wrap="none" rtlCol="0">
            <a:spAutoFit/>
          </a:bodyPr>
          <a:lstStyle/>
          <a:p>
            <a:pPr algn="ctr" defTabSz="914217">
              <a:lnSpc>
                <a:spcPct val="90000"/>
              </a:lnSpc>
            </a:pPr>
            <a:r>
              <a:rPr lang="en-US" sz="2400" b="1">
                <a:solidFill>
                  <a:srgbClr val="CAC9D0">
                    <a:lumMod val="10000"/>
                  </a:srgbClr>
                </a:solidFill>
                <a:latin typeface="Montserrat" pitchFamily="2" charset="77"/>
                <a:ea typeface="Glypha 55 Roman" charset="0"/>
                <a:cs typeface="Glypha 55 Roman" charset="0"/>
              </a:rPr>
              <a:t>COGS Breakdown</a:t>
            </a:r>
          </a:p>
        </p:txBody>
      </p:sp>
      <p:graphicFrame>
        <p:nvGraphicFramePr>
          <p:cNvPr id="3" name="Object 2">
            <a:extLst>
              <a:ext uri="{FF2B5EF4-FFF2-40B4-BE49-F238E27FC236}">
                <a16:creationId xmlns:a16="http://schemas.microsoft.com/office/drawing/2014/main" id="{E07DBB70-D1D2-0ECB-083C-929C8675595F}"/>
              </a:ext>
            </a:extLst>
          </p:cNvPr>
          <p:cNvGraphicFramePr>
            <a:graphicFrameLocks noChangeAspect="1"/>
          </p:cNvGraphicFramePr>
          <p:nvPr>
            <p:extLst>
              <p:ext uri="{D42A27DB-BD31-4B8C-83A1-F6EECF244321}">
                <p14:modId xmlns:p14="http://schemas.microsoft.com/office/powerpoint/2010/main" val="2747436061"/>
              </p:ext>
            </p:extLst>
          </p:nvPr>
        </p:nvGraphicFramePr>
        <p:xfrm>
          <a:off x="636325" y="1159089"/>
          <a:ext cx="5219700" cy="4829175"/>
        </p:xfrm>
        <a:graphic>
          <a:graphicData uri="http://schemas.openxmlformats.org/presentationml/2006/ole">
            <mc:AlternateContent xmlns:mc="http://schemas.openxmlformats.org/markup-compatibility/2006">
              <mc:Choice xmlns:v="urn:schemas-microsoft-com:vml" Requires="v">
                <p:oleObj name="Worksheet" r:id="rId2" imgW="5219766" imgH="4829308" progId="Excel.Sheet.12">
                  <p:embed/>
                </p:oleObj>
              </mc:Choice>
              <mc:Fallback>
                <p:oleObj name="Worksheet" r:id="rId2" imgW="5219766" imgH="4829308" progId="Excel.Sheet.12">
                  <p:embed/>
                  <p:pic>
                    <p:nvPicPr>
                      <p:cNvPr id="3" name="Object 2">
                        <a:extLst>
                          <a:ext uri="{FF2B5EF4-FFF2-40B4-BE49-F238E27FC236}">
                            <a16:creationId xmlns:a16="http://schemas.microsoft.com/office/drawing/2014/main" id="{E07DBB70-D1D2-0ECB-083C-929C8675595F}"/>
                          </a:ext>
                        </a:extLst>
                      </p:cNvPr>
                      <p:cNvPicPr/>
                      <p:nvPr/>
                    </p:nvPicPr>
                    <p:blipFill>
                      <a:blip r:embed="rId3"/>
                      <a:stretch>
                        <a:fillRect/>
                      </a:stretch>
                    </p:blipFill>
                    <p:spPr>
                      <a:xfrm>
                        <a:off x="636325" y="1159089"/>
                        <a:ext cx="5219700" cy="4829175"/>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3B80DB45-29A1-080D-C114-465F49A8EE48}"/>
              </a:ext>
            </a:extLst>
          </p:cNvPr>
          <p:cNvSpPr txBox="1"/>
          <p:nvPr/>
        </p:nvSpPr>
        <p:spPr>
          <a:xfrm>
            <a:off x="6505832" y="1159089"/>
            <a:ext cx="5049843" cy="3539430"/>
          </a:xfrm>
          <a:prstGeom prst="rect">
            <a:avLst/>
          </a:prstGeom>
          <a:noFill/>
        </p:spPr>
        <p:txBody>
          <a:bodyPr wrap="square" rtlCol="0">
            <a:spAutoFit/>
          </a:bodyPr>
          <a:lstStyle/>
          <a:p>
            <a:r>
              <a:rPr lang="en-US" sz="1400" b="1" dirty="0">
                <a:latin typeface="Lato" panose="020F0502020204030203" pitchFamily="34" charset="0"/>
              </a:rPr>
              <a:t>Production Costs:</a:t>
            </a:r>
          </a:p>
          <a:p>
            <a:pPr marL="285750" indent="-285750">
              <a:buFont typeface="Arial" panose="020B0604020202020204" pitchFamily="34" charset="0"/>
              <a:buChar char="•"/>
            </a:pPr>
            <a:r>
              <a:rPr lang="en-US" sz="1400" dirty="0">
                <a:latin typeface="Lato" panose="020F0502020204030203" pitchFamily="34" charset="0"/>
              </a:rPr>
              <a:t>Break production costs across product type or location for greater understanding of margins</a:t>
            </a:r>
          </a:p>
          <a:p>
            <a:pPr marL="285750" indent="-285750">
              <a:buFont typeface="Arial" panose="020B0604020202020204" pitchFamily="34" charset="0"/>
              <a:buChar char="•"/>
            </a:pPr>
            <a:r>
              <a:rPr lang="en-US" sz="1400" dirty="0">
                <a:latin typeface="Lato" panose="020F0502020204030203" pitchFamily="34" charset="0"/>
              </a:rPr>
              <a:t>Classify costs as:</a:t>
            </a:r>
          </a:p>
          <a:p>
            <a:pPr marL="742950" lvl="1" indent="-285750">
              <a:buFont typeface="Arial" panose="020B0604020202020204" pitchFamily="34" charset="0"/>
              <a:buChar char="•"/>
            </a:pPr>
            <a:r>
              <a:rPr lang="en-US" sz="1400" dirty="0">
                <a:latin typeface="Lato" panose="020F0502020204030203" pitchFamily="34" charset="0"/>
              </a:rPr>
              <a:t>Variable – dependent on the volume of production</a:t>
            </a:r>
          </a:p>
          <a:p>
            <a:pPr marL="742950" lvl="1" indent="-285750">
              <a:buFont typeface="Arial" panose="020B0604020202020204" pitchFamily="34" charset="0"/>
              <a:buChar char="•"/>
            </a:pPr>
            <a:r>
              <a:rPr lang="en-US" sz="1400" dirty="0">
                <a:latin typeface="Lato" panose="020F0502020204030203" pitchFamily="34" charset="0"/>
              </a:rPr>
              <a:t>Fixed – not impacted by volume</a:t>
            </a:r>
          </a:p>
          <a:p>
            <a:pPr marL="285750" indent="-285750">
              <a:buFont typeface="Arial" panose="020B0604020202020204" pitchFamily="34" charset="0"/>
              <a:buChar char="•"/>
            </a:pPr>
            <a:r>
              <a:rPr lang="en-US" sz="1400" dirty="0">
                <a:latin typeface="Lato" panose="020F0502020204030203" pitchFamily="34" charset="0"/>
              </a:rPr>
              <a:t>The costing methodology used needs:</a:t>
            </a:r>
          </a:p>
          <a:p>
            <a:pPr marL="742950" lvl="1" indent="-285750">
              <a:buFont typeface="Arial" panose="020B0604020202020204" pitchFamily="34" charset="0"/>
              <a:buChar char="•"/>
            </a:pPr>
            <a:r>
              <a:rPr lang="en-US" sz="1400" dirty="0">
                <a:latin typeface="Lato" panose="020F0502020204030203" pitchFamily="34" charset="0"/>
              </a:rPr>
              <a:t>to incorporate both direct and indirect costs</a:t>
            </a:r>
          </a:p>
          <a:p>
            <a:pPr marL="742950" lvl="1" indent="-285750">
              <a:buFont typeface="Arial" panose="020B0604020202020204" pitchFamily="34" charset="0"/>
              <a:buChar char="•"/>
            </a:pPr>
            <a:r>
              <a:rPr lang="en-US" sz="1400" dirty="0">
                <a:latin typeface="Lato" panose="020F0502020204030203" pitchFamily="34" charset="0"/>
              </a:rPr>
              <a:t>a systematic approach to allocating </a:t>
            </a:r>
            <a:r>
              <a:rPr lang="en-US" sz="1400" u="sng" dirty="0">
                <a:latin typeface="Lato" panose="020F0502020204030203" pitchFamily="34" charset="0"/>
              </a:rPr>
              <a:t>all</a:t>
            </a:r>
            <a:r>
              <a:rPr lang="en-US" sz="1400" dirty="0">
                <a:latin typeface="Lato" panose="020F0502020204030203" pitchFamily="34" charset="0"/>
              </a:rPr>
              <a:t> indirect costs</a:t>
            </a:r>
          </a:p>
          <a:p>
            <a:pPr marL="285750" indent="-285750">
              <a:buFont typeface="Arial" panose="020B0604020202020204" pitchFamily="34" charset="0"/>
              <a:buChar char="•"/>
            </a:pPr>
            <a:r>
              <a:rPr lang="en-US" sz="1400" dirty="0">
                <a:latin typeface="Lato" panose="020F0502020204030203" pitchFamily="34" charset="0"/>
              </a:rPr>
              <a:t>The fixed competent of your COGS will drive your break-even production and sales levels</a:t>
            </a:r>
          </a:p>
          <a:p>
            <a:pPr marL="285750" indent="-285750">
              <a:buFont typeface="Arial" panose="020B0604020202020204" pitchFamily="34" charset="0"/>
              <a:buChar char="•"/>
            </a:pPr>
            <a:r>
              <a:rPr lang="en-US" sz="1400" dirty="0">
                <a:latin typeface="Lato" panose="020F0502020204030203" pitchFamily="34" charset="0"/>
              </a:rPr>
              <a:t>With most sales price levels set by contract or annually, keeping track of monthly COGS ensures you are operating profitably</a:t>
            </a:r>
          </a:p>
          <a:p>
            <a:pPr marL="285750" indent="-285750">
              <a:buFont typeface="Arial" panose="020B0604020202020204" pitchFamily="34" charset="0"/>
              <a:buChar char="•"/>
            </a:pPr>
            <a:endParaRPr lang="en-US" sz="1400" dirty="0">
              <a:latin typeface="Lato" panose="020F0502020204030203" pitchFamily="34" charset="0"/>
            </a:endParaRPr>
          </a:p>
          <a:p>
            <a:pPr marL="742950" lvl="1" indent="-285750">
              <a:buFont typeface="Arial" panose="020B0604020202020204" pitchFamily="34" charset="0"/>
              <a:buChar char="•"/>
            </a:pPr>
            <a:endParaRPr lang="en-US" sz="1400" dirty="0">
              <a:latin typeface="Lato" panose="020F0502020204030203" pitchFamily="34" charset="0"/>
            </a:endParaRPr>
          </a:p>
        </p:txBody>
      </p:sp>
    </p:spTree>
    <p:extLst>
      <p:ext uri="{BB962C8B-B14F-4D97-AF65-F5344CB8AC3E}">
        <p14:creationId xmlns:p14="http://schemas.microsoft.com/office/powerpoint/2010/main" val="36101771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Default Theme">
  <a:themeElements>
    <a:clrScheme name="Rehmann Brand">
      <a:dk1>
        <a:srgbClr val="000000"/>
      </a:dk1>
      <a:lt1>
        <a:srgbClr val="FFFFFF"/>
      </a:lt1>
      <a:dk2>
        <a:srgbClr val="000000"/>
      </a:dk2>
      <a:lt2>
        <a:srgbClr val="FFFFFF"/>
      </a:lt2>
      <a:accent1>
        <a:srgbClr val="0E35CA"/>
      </a:accent1>
      <a:accent2>
        <a:srgbClr val="3D4D4D"/>
      </a:accent2>
      <a:accent3>
        <a:srgbClr val="737572"/>
      </a:accent3>
      <a:accent4>
        <a:srgbClr val="E2E3E2"/>
      </a:accent4>
      <a:accent5>
        <a:srgbClr val="0D11A1"/>
      </a:accent5>
      <a:accent6>
        <a:srgbClr val="3D4D4D"/>
      </a:accent6>
      <a:hlink>
        <a:srgbClr val="0E35CA"/>
      </a:hlink>
      <a:folHlink>
        <a:srgbClr val="92D05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Theme">
  <a:themeElements>
    <a:clrScheme name="INVP Light">
      <a:dk1>
        <a:srgbClr val="737572"/>
      </a:dk1>
      <a:lt1>
        <a:srgbClr val="FFFFFF"/>
      </a:lt1>
      <a:dk2>
        <a:srgbClr val="445469"/>
      </a:dk2>
      <a:lt2>
        <a:srgbClr val="F6F7FA"/>
      </a:lt2>
      <a:accent1>
        <a:srgbClr val="0D73B2"/>
      </a:accent1>
      <a:accent2>
        <a:srgbClr val="445468"/>
      </a:accent2>
      <a:accent3>
        <a:srgbClr val="33D1AD"/>
      </a:accent3>
      <a:accent4>
        <a:srgbClr val="F19A14"/>
      </a:accent4>
      <a:accent5>
        <a:srgbClr val="91CE55"/>
      </a:accent5>
      <a:accent6>
        <a:srgbClr val="CAC9D0"/>
      </a:accent6>
      <a:hlink>
        <a:srgbClr val="216BA9"/>
      </a:hlink>
      <a:folHlink>
        <a:srgbClr val="1FB18A"/>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417F72FB095174FB20464890F612425" ma:contentTypeVersion="19" ma:contentTypeDescription="Create a new document." ma:contentTypeScope="" ma:versionID="02cf2321b70c973ee482c0318a976855">
  <xsd:schema xmlns:xsd="http://www.w3.org/2001/XMLSchema" xmlns:xs="http://www.w3.org/2001/XMLSchema" xmlns:p="http://schemas.microsoft.com/office/2006/metadata/properties" xmlns:ns2="9949d635-376f-482b-bf73-07529685138c" xmlns:ns3="95259b90-d959-4e54-9094-2020466ea364" xmlns:ns4="0b26709c-9aa8-4d7c-82b2-cf9b49d92029" targetNamespace="http://schemas.microsoft.com/office/2006/metadata/properties" ma:root="true" ma:fieldsID="3fb23963d5da486c6e43281a41a477af" ns2:_="" ns3:_="" ns4:_="">
    <xsd:import namespace="9949d635-376f-482b-bf73-07529685138c"/>
    <xsd:import namespace="95259b90-d959-4e54-9094-2020466ea364"/>
    <xsd:import namespace="0b26709c-9aa8-4d7c-82b2-cf9b49d9202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GenerationTime" minOccurs="0"/>
                <xsd:element ref="ns2:MediaServiceEventHashCode" minOccurs="0"/>
                <xsd:element ref="ns2:MediaLengthInSeconds" minOccurs="0"/>
                <xsd:element ref="ns2:MediaServiceOCR" minOccurs="0"/>
                <xsd:element ref="ns2:MediaServiceLocation" minOccurs="0"/>
                <xsd:element ref="ns2:lcf76f155ced4ddcb4097134ff3c332f" minOccurs="0"/>
                <xsd:element ref="ns4:TaxCatchAll" minOccurs="0"/>
                <xsd:element ref="ns2:MediaServiceSearchProperties" minOccurs="0"/>
                <xsd:element ref="ns2:MediaServiceObjectDetectorVersion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49d635-376f-482b-bf73-07529685138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3c485529-5221-4c42-a060-cf5d31a98e6b"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5259b90-d959-4e54-9094-2020466ea36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26709c-9aa8-4d7c-82b2-cf9b49d92029"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5407f989-c890-42ae-838c-e3793537ddd0}" ma:internalName="TaxCatchAll" ma:showField="CatchAllData" ma:web="95259b90-d959-4e54-9094-2020466ea36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0b26709c-9aa8-4d7c-82b2-cf9b49d92029" xsi:nil="true"/>
    <lcf76f155ced4ddcb4097134ff3c332f xmlns="9949d635-376f-482b-bf73-07529685138c">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0CE3F3F-2ED1-4E3F-AE27-F53CC676E3C4}">
  <ds:schemaRefs>
    <ds:schemaRef ds:uri="0b26709c-9aa8-4d7c-82b2-cf9b49d92029"/>
    <ds:schemaRef ds:uri="95259b90-d959-4e54-9094-2020466ea364"/>
    <ds:schemaRef ds:uri="9949d635-376f-482b-bf73-07529685138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D001C02-631A-45B7-A121-6204C9AFAFCB}">
  <ds:schemaRefs>
    <ds:schemaRef ds:uri="http://schemas.microsoft.com/office/infopath/2007/PartnerControls"/>
    <ds:schemaRef ds:uri="http://schemas.microsoft.com/office/2006/documentManagement/types"/>
    <ds:schemaRef ds:uri="http://schemas.openxmlformats.org/package/2006/metadata/core-properties"/>
    <ds:schemaRef ds:uri="http://purl.org/dc/elements/1.1/"/>
    <ds:schemaRef ds:uri="http://www.w3.org/XML/1998/namespace"/>
    <ds:schemaRef ds:uri="http://purl.org/dc/dcmitype/"/>
    <ds:schemaRef ds:uri="http://purl.org/dc/terms/"/>
    <ds:schemaRef ds:uri="http://schemas.microsoft.com/office/2006/metadata/properties"/>
    <ds:schemaRef ds:uri="0b26709c-9aa8-4d7c-82b2-cf9b49d92029"/>
    <ds:schemaRef ds:uri="95259b90-d959-4e54-9094-2020466ea364"/>
    <ds:schemaRef ds:uri="9949d635-376f-482b-bf73-07529685138c"/>
  </ds:schemaRefs>
</ds:datastoreItem>
</file>

<file path=customXml/itemProps3.xml><?xml version="1.0" encoding="utf-8"?>
<ds:datastoreItem xmlns:ds="http://schemas.openxmlformats.org/officeDocument/2006/customXml" ds:itemID="{72ECFC91-1476-4B21-9415-6DFA59354DE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TotalTime>
  <Words>1952</Words>
  <Application>Microsoft Office PowerPoint</Application>
  <PresentationFormat>Widescreen</PresentationFormat>
  <Paragraphs>227</Paragraphs>
  <Slides>22</Slides>
  <Notes>3</Notes>
  <HiddenSlides>0</HiddenSlides>
  <MMClips>0</MMClips>
  <ScaleCrop>false</ScaleCrop>
  <HeadingPairs>
    <vt:vector size="8" baseType="variant">
      <vt:variant>
        <vt:lpstr>Fonts Used</vt:lpstr>
      </vt:variant>
      <vt:variant>
        <vt:i4>13</vt:i4>
      </vt:variant>
      <vt:variant>
        <vt:lpstr>Theme</vt:lpstr>
      </vt:variant>
      <vt:variant>
        <vt:i4>2</vt:i4>
      </vt:variant>
      <vt:variant>
        <vt:lpstr>Embedded OLE Servers</vt:lpstr>
      </vt:variant>
      <vt:variant>
        <vt:i4>1</vt:i4>
      </vt:variant>
      <vt:variant>
        <vt:lpstr>Slide Titles</vt:lpstr>
      </vt:variant>
      <vt:variant>
        <vt:i4>22</vt:i4>
      </vt:variant>
    </vt:vector>
  </HeadingPairs>
  <TitlesOfParts>
    <vt:vector size="38" baseType="lpstr">
      <vt:lpstr>Aptos</vt:lpstr>
      <vt:lpstr>Arial</vt:lpstr>
      <vt:lpstr>Calibri</vt:lpstr>
      <vt:lpstr>Calibri Light</vt:lpstr>
      <vt:lpstr>Century Gothic</vt:lpstr>
      <vt:lpstr>Gill Sans</vt:lpstr>
      <vt:lpstr>Glypha LT</vt:lpstr>
      <vt:lpstr>Glypha LT Std</vt:lpstr>
      <vt:lpstr>Lato</vt:lpstr>
      <vt:lpstr>Lato Black</vt:lpstr>
      <vt:lpstr>Lato Light</vt:lpstr>
      <vt:lpstr>Montserrat</vt:lpstr>
      <vt:lpstr>Times New Roman</vt:lpstr>
      <vt:lpstr>Default Theme</vt:lpstr>
      <vt:lpstr>1_Default Theme</vt:lpstr>
      <vt:lpstr>Worksheet</vt:lpstr>
      <vt:lpstr>Financial Statements for  Non-Accountants: Demystifying the Metrics  that Matter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Jerry Benjamin</dc:creator>
  <cp:lastModifiedBy>Kristi Clemens</cp:lastModifiedBy>
  <cp:revision>2</cp:revision>
  <dcterms:created xsi:type="dcterms:W3CDTF">2026-01-28T14:01:50Z</dcterms:created>
  <dcterms:modified xsi:type="dcterms:W3CDTF">2026-02-06T18:48:33Z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0x010100D417F72FB095174FB20464890F612425</vt:lpwstr>
  </property>
  <property fmtid="{D5CDD505-2E9C-101B-9397-08002B2CF9AE}" pid="3" name="MediaServiceImageTags">
    <vt:lpwstr/>
  </property>
</Properties>
</file>