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63" r:id="rId3"/>
    <p:sldMasterId id="2147483665" r:id="rId4"/>
  </p:sldMasterIdLst>
  <p:notesMasterIdLst>
    <p:notesMasterId r:id="rId18"/>
  </p:notesMasterIdLst>
  <p:sldIdLst>
    <p:sldId id="265" r:id="rId5"/>
    <p:sldId id="318" r:id="rId6"/>
    <p:sldId id="327" r:id="rId7"/>
    <p:sldId id="325" r:id="rId8"/>
    <p:sldId id="326" r:id="rId9"/>
    <p:sldId id="302" r:id="rId10"/>
    <p:sldId id="320" r:id="rId11"/>
    <p:sldId id="323" r:id="rId12"/>
    <p:sldId id="319" r:id="rId13"/>
    <p:sldId id="321" r:id="rId14"/>
    <p:sldId id="322" r:id="rId15"/>
    <p:sldId id="29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A61"/>
    <a:srgbClr val="499588"/>
    <a:srgbClr val="484848"/>
    <a:srgbClr val="2F73B6"/>
    <a:srgbClr val="2B71B8"/>
    <a:srgbClr val="FFCCFF"/>
    <a:srgbClr val="09104A"/>
    <a:srgbClr val="081449"/>
    <a:srgbClr val="AF6322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 autoAdjust="0"/>
    <p:restoredTop sz="91837" autoAdjust="0"/>
  </p:normalViewPr>
  <p:slideViewPr>
    <p:cSldViewPr snapToGrid="0" snapToObjects="1">
      <p:cViewPr varScale="1">
        <p:scale>
          <a:sx n="117" d="100"/>
          <a:sy n="117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365B9-1351-45F3-8727-A90FFAA936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85A3E-9925-44B7-B29E-CB50EE1CFC50}">
      <dgm:prSet phldrT="[Text]"/>
      <dgm:spPr/>
      <dgm:t>
        <a:bodyPr/>
        <a:lstStyle/>
        <a:p>
          <a:r>
            <a:rPr lang="en-US" u="sng" dirty="0"/>
            <a:t>Solar </a:t>
          </a:r>
        </a:p>
        <a:p>
          <a:r>
            <a:rPr lang="en-US" u="none" dirty="0"/>
            <a:t>50 MW</a:t>
          </a:r>
        </a:p>
      </dgm:t>
    </dgm:pt>
    <dgm:pt modelId="{6083E1EC-1831-41D6-A332-555E2F4014C7}" type="parTrans" cxnId="{42353F72-9FDC-4DEE-9E9F-7F4486504982}">
      <dgm:prSet/>
      <dgm:spPr/>
      <dgm:t>
        <a:bodyPr/>
        <a:lstStyle/>
        <a:p>
          <a:endParaRPr lang="en-US"/>
        </a:p>
      </dgm:t>
    </dgm:pt>
    <dgm:pt modelId="{0FC26BD8-19F7-4891-84A9-941CAF71263D}" type="sibTrans" cxnId="{42353F72-9FDC-4DEE-9E9F-7F4486504982}">
      <dgm:prSet/>
      <dgm:spPr/>
      <dgm:t>
        <a:bodyPr/>
        <a:lstStyle/>
        <a:p>
          <a:endParaRPr lang="en-US"/>
        </a:p>
      </dgm:t>
    </dgm:pt>
    <dgm:pt modelId="{4B6C8036-8EDD-49FF-8021-ACB26DEB1B07}">
      <dgm:prSet phldrT="[Text]"/>
      <dgm:spPr/>
      <dgm:t>
        <a:bodyPr/>
        <a:lstStyle/>
        <a:p>
          <a:r>
            <a:rPr lang="en-US" u="sng" dirty="0"/>
            <a:t>Energy Storage</a:t>
          </a:r>
        </a:p>
        <a:p>
          <a:r>
            <a:rPr lang="en-US" b="0" u="none" dirty="0"/>
            <a:t>50 MW nameplate + energy discharge capability of 200+MWh</a:t>
          </a:r>
        </a:p>
      </dgm:t>
    </dgm:pt>
    <dgm:pt modelId="{6E64256A-A5EA-4B37-8558-404064AA24D7}" type="parTrans" cxnId="{10F10C89-376D-4153-91DF-B4119A0A6EF7}">
      <dgm:prSet/>
      <dgm:spPr/>
      <dgm:t>
        <a:bodyPr/>
        <a:lstStyle/>
        <a:p>
          <a:endParaRPr lang="en-US"/>
        </a:p>
      </dgm:t>
    </dgm:pt>
    <dgm:pt modelId="{F15B4633-4958-40B9-BF58-C960BBD8BA23}" type="sibTrans" cxnId="{10F10C89-376D-4153-91DF-B4119A0A6EF7}">
      <dgm:prSet/>
      <dgm:spPr/>
      <dgm:t>
        <a:bodyPr/>
        <a:lstStyle/>
        <a:p>
          <a:endParaRPr lang="en-US"/>
        </a:p>
      </dgm:t>
    </dgm:pt>
    <dgm:pt modelId="{9C2C75C5-E88F-4BC0-9B7A-C6AF509D73BE}">
      <dgm:prSet phldrT="[Text]"/>
      <dgm:spPr/>
      <dgm:t>
        <a:bodyPr/>
        <a:lstStyle/>
        <a:p>
          <a:r>
            <a:rPr lang="en-US" u="sng" dirty="0"/>
            <a:t>Wind</a:t>
          </a:r>
        </a:p>
        <a:p>
          <a:r>
            <a:rPr lang="en-US" u="none" dirty="0"/>
            <a:t>100 MW</a:t>
          </a:r>
        </a:p>
      </dgm:t>
    </dgm:pt>
    <dgm:pt modelId="{76E79678-2AAF-4090-9354-B99D1824E666}" type="parTrans" cxnId="{954DF64A-9A70-438D-842B-3911AC92CA2B}">
      <dgm:prSet/>
      <dgm:spPr/>
      <dgm:t>
        <a:bodyPr/>
        <a:lstStyle/>
        <a:p>
          <a:endParaRPr lang="en-US"/>
        </a:p>
      </dgm:t>
    </dgm:pt>
    <dgm:pt modelId="{56902054-52EE-48AF-93CE-D2F82F9F5FE7}" type="sibTrans" cxnId="{954DF64A-9A70-438D-842B-3911AC92CA2B}">
      <dgm:prSet/>
      <dgm:spPr/>
      <dgm:t>
        <a:bodyPr/>
        <a:lstStyle/>
        <a:p>
          <a:endParaRPr lang="en-US"/>
        </a:p>
      </dgm:t>
    </dgm:pt>
    <dgm:pt modelId="{A2084DAD-C133-4A70-9F5F-4C5E968E36B3}" type="pres">
      <dgm:prSet presAssocID="{F23365B9-1351-45F3-8727-A90FFAA93615}" presName="diagram" presStyleCnt="0">
        <dgm:presLayoutVars>
          <dgm:dir/>
          <dgm:resizeHandles val="exact"/>
        </dgm:presLayoutVars>
      </dgm:prSet>
      <dgm:spPr/>
    </dgm:pt>
    <dgm:pt modelId="{824DD4C3-AB4B-4029-B9E8-E4B9281EB749}" type="pres">
      <dgm:prSet presAssocID="{FD585A3E-9925-44B7-B29E-CB50EE1CFC50}" presName="node" presStyleLbl="node1" presStyleIdx="0" presStyleCnt="3" custLinFactNeighborX="-26" custLinFactNeighborY="1193">
        <dgm:presLayoutVars>
          <dgm:bulletEnabled val="1"/>
        </dgm:presLayoutVars>
      </dgm:prSet>
      <dgm:spPr/>
    </dgm:pt>
    <dgm:pt modelId="{22ADBA00-5276-4207-AE50-F0088824012B}" type="pres">
      <dgm:prSet presAssocID="{0FC26BD8-19F7-4891-84A9-941CAF71263D}" presName="sibTrans" presStyleCnt="0"/>
      <dgm:spPr/>
    </dgm:pt>
    <dgm:pt modelId="{8491D417-5E58-4E65-8505-26CAE3BAE32E}" type="pres">
      <dgm:prSet presAssocID="{4B6C8036-8EDD-49FF-8021-ACB26DEB1B07}" presName="node" presStyleLbl="node1" presStyleIdx="1" presStyleCnt="3" custLinFactX="10000" custLinFactNeighborX="100000" custLinFactNeighborY="606">
        <dgm:presLayoutVars>
          <dgm:bulletEnabled val="1"/>
        </dgm:presLayoutVars>
      </dgm:prSet>
      <dgm:spPr/>
    </dgm:pt>
    <dgm:pt modelId="{C7CB5B95-03D5-4688-BABA-C5678C2FB0CE}" type="pres">
      <dgm:prSet presAssocID="{F15B4633-4958-40B9-BF58-C960BBD8BA23}" presName="sibTrans" presStyleCnt="0"/>
      <dgm:spPr/>
    </dgm:pt>
    <dgm:pt modelId="{B1B7A3CC-6B71-4B5C-B77A-790251318C01}" type="pres">
      <dgm:prSet presAssocID="{9C2C75C5-E88F-4BC0-9B7A-C6AF509D73BE}" presName="node" presStyleLbl="node1" presStyleIdx="2" presStyleCnt="3" custLinFactX="-8364" custLinFactNeighborX="-100000" custLinFactNeighborY="606">
        <dgm:presLayoutVars>
          <dgm:bulletEnabled val="1"/>
        </dgm:presLayoutVars>
      </dgm:prSet>
      <dgm:spPr/>
    </dgm:pt>
  </dgm:ptLst>
  <dgm:cxnLst>
    <dgm:cxn modelId="{DBCD1839-FC13-4CC9-8DB7-0D389C96D1A1}" type="presOf" srcId="{4B6C8036-8EDD-49FF-8021-ACB26DEB1B07}" destId="{8491D417-5E58-4E65-8505-26CAE3BAE32E}" srcOrd="0" destOrd="0" presId="urn:microsoft.com/office/officeart/2005/8/layout/default"/>
    <dgm:cxn modelId="{954DF64A-9A70-438D-842B-3911AC92CA2B}" srcId="{F23365B9-1351-45F3-8727-A90FFAA93615}" destId="{9C2C75C5-E88F-4BC0-9B7A-C6AF509D73BE}" srcOrd="2" destOrd="0" parTransId="{76E79678-2AAF-4090-9354-B99D1824E666}" sibTransId="{56902054-52EE-48AF-93CE-D2F82F9F5FE7}"/>
    <dgm:cxn modelId="{42353F72-9FDC-4DEE-9E9F-7F4486504982}" srcId="{F23365B9-1351-45F3-8727-A90FFAA93615}" destId="{FD585A3E-9925-44B7-B29E-CB50EE1CFC50}" srcOrd="0" destOrd="0" parTransId="{6083E1EC-1831-41D6-A332-555E2F4014C7}" sibTransId="{0FC26BD8-19F7-4891-84A9-941CAF71263D}"/>
    <dgm:cxn modelId="{7252E385-0225-4DFA-B097-A187C0DA176F}" type="presOf" srcId="{F23365B9-1351-45F3-8727-A90FFAA93615}" destId="{A2084DAD-C133-4A70-9F5F-4C5E968E36B3}" srcOrd="0" destOrd="0" presId="urn:microsoft.com/office/officeart/2005/8/layout/default"/>
    <dgm:cxn modelId="{10F10C89-376D-4153-91DF-B4119A0A6EF7}" srcId="{F23365B9-1351-45F3-8727-A90FFAA93615}" destId="{4B6C8036-8EDD-49FF-8021-ACB26DEB1B07}" srcOrd="1" destOrd="0" parTransId="{6E64256A-A5EA-4B37-8558-404064AA24D7}" sibTransId="{F15B4633-4958-40B9-BF58-C960BBD8BA23}"/>
    <dgm:cxn modelId="{83589099-0EC1-4663-932C-00957CEABF8A}" type="presOf" srcId="{9C2C75C5-E88F-4BC0-9B7A-C6AF509D73BE}" destId="{B1B7A3CC-6B71-4B5C-B77A-790251318C01}" srcOrd="0" destOrd="0" presId="urn:microsoft.com/office/officeart/2005/8/layout/default"/>
    <dgm:cxn modelId="{A92841E1-6562-4EFD-9870-D3B4C98A4EEE}" type="presOf" srcId="{FD585A3E-9925-44B7-B29E-CB50EE1CFC50}" destId="{824DD4C3-AB4B-4029-B9E8-E4B9281EB749}" srcOrd="0" destOrd="0" presId="urn:microsoft.com/office/officeart/2005/8/layout/default"/>
    <dgm:cxn modelId="{F3E4FF9B-4C7A-46D8-A4DE-82DADD4E87ED}" type="presParOf" srcId="{A2084DAD-C133-4A70-9F5F-4C5E968E36B3}" destId="{824DD4C3-AB4B-4029-B9E8-E4B9281EB749}" srcOrd="0" destOrd="0" presId="urn:microsoft.com/office/officeart/2005/8/layout/default"/>
    <dgm:cxn modelId="{DB02D158-5A2B-41B8-AFC2-6029B043A730}" type="presParOf" srcId="{A2084DAD-C133-4A70-9F5F-4C5E968E36B3}" destId="{22ADBA00-5276-4207-AE50-F0088824012B}" srcOrd="1" destOrd="0" presId="urn:microsoft.com/office/officeart/2005/8/layout/default"/>
    <dgm:cxn modelId="{90FCF922-3152-4233-8411-1A44327D640F}" type="presParOf" srcId="{A2084DAD-C133-4A70-9F5F-4C5E968E36B3}" destId="{8491D417-5E58-4E65-8505-26CAE3BAE32E}" srcOrd="2" destOrd="0" presId="urn:microsoft.com/office/officeart/2005/8/layout/default"/>
    <dgm:cxn modelId="{473B50A2-3C10-4300-BD7E-759820A7015D}" type="presParOf" srcId="{A2084DAD-C133-4A70-9F5F-4C5E968E36B3}" destId="{C7CB5B95-03D5-4688-BABA-C5678C2FB0CE}" srcOrd="3" destOrd="0" presId="urn:microsoft.com/office/officeart/2005/8/layout/default"/>
    <dgm:cxn modelId="{D606E5E0-BD93-410A-AAFA-56B763A6D34C}" type="presParOf" srcId="{A2084DAD-C133-4A70-9F5F-4C5E968E36B3}" destId="{B1B7A3CC-6B71-4B5C-B77A-790251318C0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35D18-FFDB-41CE-928E-2D62E8E9B0F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032964-9126-481C-BD80-88B73CC0EAB4}">
      <dgm:prSet phldrT="[Text]"/>
      <dgm:spPr/>
      <dgm:t>
        <a:bodyPr/>
        <a:lstStyle/>
        <a:p>
          <a:r>
            <a:rPr lang="en-US" dirty="0"/>
            <a:t>Solar</a:t>
          </a:r>
        </a:p>
      </dgm:t>
    </dgm:pt>
    <dgm:pt modelId="{9C5E8571-483A-4243-BEE3-0E598A8FBBFA}" type="parTrans" cxnId="{9C872F8F-28B3-4059-8FB6-9C986C5A6B0E}">
      <dgm:prSet/>
      <dgm:spPr/>
      <dgm:t>
        <a:bodyPr/>
        <a:lstStyle/>
        <a:p>
          <a:endParaRPr lang="en-US"/>
        </a:p>
      </dgm:t>
    </dgm:pt>
    <dgm:pt modelId="{87FFFF1F-A6F5-4440-9490-E188F859607D}" type="sibTrans" cxnId="{9C872F8F-28B3-4059-8FB6-9C986C5A6B0E}">
      <dgm:prSet/>
      <dgm:spPr/>
      <dgm:t>
        <a:bodyPr/>
        <a:lstStyle/>
        <a:p>
          <a:endParaRPr lang="en-US"/>
        </a:p>
      </dgm:t>
    </dgm:pt>
    <dgm:pt modelId="{B6CC8AE8-8BEC-4ADD-AA0B-6520B800DF3B}">
      <dgm:prSet phldrT="[Text]"/>
      <dgm:spPr/>
      <dgm:t>
        <a:bodyPr/>
        <a:lstStyle/>
        <a:p>
          <a:r>
            <a:rPr lang="en-US" dirty="0"/>
            <a:t>300 foot setback from occupied nonparticipating dwellings</a:t>
          </a:r>
        </a:p>
      </dgm:t>
    </dgm:pt>
    <dgm:pt modelId="{69DF3EDB-3EBC-40C5-A462-A30E6D6AFBDD}" type="parTrans" cxnId="{30084E1F-8197-4E24-86EC-AB1A7DBB3923}">
      <dgm:prSet/>
      <dgm:spPr/>
      <dgm:t>
        <a:bodyPr/>
        <a:lstStyle/>
        <a:p>
          <a:endParaRPr lang="en-US"/>
        </a:p>
      </dgm:t>
    </dgm:pt>
    <dgm:pt modelId="{13114CB5-DCCF-47BA-94DD-D2E4042CB0DA}" type="sibTrans" cxnId="{30084E1F-8197-4E24-86EC-AB1A7DBB3923}">
      <dgm:prSet/>
      <dgm:spPr/>
      <dgm:t>
        <a:bodyPr/>
        <a:lstStyle/>
        <a:p>
          <a:endParaRPr lang="en-US"/>
        </a:p>
      </dgm:t>
    </dgm:pt>
    <dgm:pt modelId="{0B5C4059-671C-4B29-AF0B-2B7825E46AE8}">
      <dgm:prSet phldrT="[Text]"/>
      <dgm:spPr/>
      <dgm:t>
        <a:bodyPr/>
        <a:lstStyle/>
        <a:p>
          <a:r>
            <a:rPr lang="en-US" dirty="0"/>
            <a:t>Max height of 25 feet</a:t>
          </a:r>
        </a:p>
      </dgm:t>
    </dgm:pt>
    <dgm:pt modelId="{85293898-2D09-480B-8EF8-F7CAF86D6E03}" type="parTrans" cxnId="{5605A923-58BA-4135-A681-063FB5785F09}">
      <dgm:prSet/>
      <dgm:spPr/>
      <dgm:t>
        <a:bodyPr/>
        <a:lstStyle/>
        <a:p>
          <a:endParaRPr lang="en-US"/>
        </a:p>
      </dgm:t>
    </dgm:pt>
    <dgm:pt modelId="{1DF9DA29-1E06-4710-A4FF-A3CFBAFE371E}" type="sibTrans" cxnId="{5605A923-58BA-4135-A681-063FB5785F09}">
      <dgm:prSet/>
      <dgm:spPr/>
      <dgm:t>
        <a:bodyPr/>
        <a:lstStyle/>
        <a:p>
          <a:endParaRPr lang="en-US"/>
        </a:p>
      </dgm:t>
    </dgm:pt>
    <dgm:pt modelId="{2215F8EB-41B8-4A03-97BF-994414A47D60}">
      <dgm:prSet phldrT="[Text]"/>
      <dgm:spPr/>
      <dgm:t>
        <a:bodyPr/>
        <a:lstStyle/>
        <a:p>
          <a:r>
            <a:rPr lang="en-US" dirty="0"/>
            <a:t>Wind</a:t>
          </a:r>
        </a:p>
      </dgm:t>
    </dgm:pt>
    <dgm:pt modelId="{2BAAAEAC-5B4C-42EE-BC5F-37DB5AA1A6DA}" type="parTrans" cxnId="{410136A1-7BC9-424D-AE39-DD9083B8FCE8}">
      <dgm:prSet/>
      <dgm:spPr/>
      <dgm:t>
        <a:bodyPr/>
        <a:lstStyle/>
        <a:p>
          <a:endParaRPr lang="en-US"/>
        </a:p>
      </dgm:t>
    </dgm:pt>
    <dgm:pt modelId="{C3BA2E14-E56F-4953-9FFD-9E913874570E}" type="sibTrans" cxnId="{410136A1-7BC9-424D-AE39-DD9083B8FCE8}">
      <dgm:prSet/>
      <dgm:spPr/>
      <dgm:t>
        <a:bodyPr/>
        <a:lstStyle/>
        <a:p>
          <a:endParaRPr lang="en-US"/>
        </a:p>
      </dgm:t>
    </dgm:pt>
    <dgm:pt modelId="{FD83210A-28A8-43E9-8C44-F8AC444092B5}">
      <dgm:prSet phldrT="[Text]"/>
      <dgm:spPr/>
      <dgm:t>
        <a:bodyPr/>
        <a:lstStyle/>
        <a:p>
          <a:r>
            <a:rPr lang="en-US" dirty="0"/>
            <a:t>2.1 times blade height setback from occupied nonparticipating dwellings</a:t>
          </a:r>
        </a:p>
      </dgm:t>
    </dgm:pt>
    <dgm:pt modelId="{7D5B7272-031D-48D5-8A41-8B3E2DD9351C}" type="parTrans" cxnId="{260CDD19-AE47-4ABC-893A-A6AC396DFA6C}">
      <dgm:prSet/>
      <dgm:spPr/>
      <dgm:t>
        <a:bodyPr/>
        <a:lstStyle/>
        <a:p>
          <a:endParaRPr lang="en-US"/>
        </a:p>
      </dgm:t>
    </dgm:pt>
    <dgm:pt modelId="{5CDE912A-E3A8-4BBE-9843-6D962F7FAE46}" type="sibTrans" cxnId="{260CDD19-AE47-4ABC-893A-A6AC396DFA6C}">
      <dgm:prSet/>
      <dgm:spPr/>
      <dgm:t>
        <a:bodyPr/>
        <a:lstStyle/>
        <a:p>
          <a:endParaRPr lang="en-US"/>
        </a:p>
      </dgm:t>
    </dgm:pt>
    <dgm:pt modelId="{09E64091-15BF-43D3-BEBF-DAF207894A8D}">
      <dgm:prSet phldrT="[Text]"/>
      <dgm:spPr/>
      <dgm:t>
        <a:bodyPr/>
        <a:lstStyle/>
        <a:p>
          <a:r>
            <a:rPr lang="en-US" dirty="0"/>
            <a:t>1.1 times blade height setback from nonparticipating property line, right-of-way, participating structures, and transmission lines</a:t>
          </a:r>
        </a:p>
      </dgm:t>
    </dgm:pt>
    <dgm:pt modelId="{1A39372E-CE26-44A7-94B8-FDC5C1FDB214}" type="parTrans" cxnId="{B5A8C774-D8C2-4C7F-BB96-CE006CF6258E}">
      <dgm:prSet/>
      <dgm:spPr/>
      <dgm:t>
        <a:bodyPr/>
        <a:lstStyle/>
        <a:p>
          <a:endParaRPr lang="en-US"/>
        </a:p>
      </dgm:t>
    </dgm:pt>
    <dgm:pt modelId="{366F1497-B3BD-4B4C-A042-6410760E48EE}" type="sibTrans" cxnId="{B5A8C774-D8C2-4C7F-BB96-CE006CF6258E}">
      <dgm:prSet/>
      <dgm:spPr/>
      <dgm:t>
        <a:bodyPr/>
        <a:lstStyle/>
        <a:p>
          <a:endParaRPr lang="en-US"/>
        </a:p>
      </dgm:t>
    </dgm:pt>
    <dgm:pt modelId="{06A4DEAF-325F-4094-8D9F-00B98E95D69E}">
      <dgm:prSet phldrT="[Text]"/>
      <dgm:spPr/>
      <dgm:t>
        <a:bodyPr/>
        <a:lstStyle/>
        <a:p>
          <a:r>
            <a:rPr lang="en-US" dirty="0"/>
            <a:t>Energy Storage</a:t>
          </a:r>
        </a:p>
      </dgm:t>
    </dgm:pt>
    <dgm:pt modelId="{7B03DC39-0CD2-4EDA-823B-F60C8AF430AA}" type="parTrans" cxnId="{7C667DB9-5956-46C2-A570-3F1F26543B9B}">
      <dgm:prSet/>
      <dgm:spPr/>
      <dgm:t>
        <a:bodyPr/>
        <a:lstStyle/>
        <a:p>
          <a:endParaRPr lang="en-US"/>
        </a:p>
      </dgm:t>
    </dgm:pt>
    <dgm:pt modelId="{BC418079-8EBF-4422-B051-A82760EA6F97}" type="sibTrans" cxnId="{7C667DB9-5956-46C2-A570-3F1F26543B9B}">
      <dgm:prSet/>
      <dgm:spPr/>
      <dgm:t>
        <a:bodyPr/>
        <a:lstStyle/>
        <a:p>
          <a:endParaRPr lang="en-US"/>
        </a:p>
      </dgm:t>
    </dgm:pt>
    <dgm:pt modelId="{A6092EBD-C6B4-47F6-A791-20808E0FDFC2}">
      <dgm:prSet phldrT="[Text]"/>
      <dgm:spPr/>
      <dgm:t>
        <a:bodyPr/>
        <a:lstStyle/>
        <a:p>
          <a:r>
            <a:rPr lang="en-US" dirty="0"/>
            <a:t>300 foot setback from occupied nonparticipating dwellings</a:t>
          </a:r>
        </a:p>
      </dgm:t>
    </dgm:pt>
    <dgm:pt modelId="{00137BBE-5D18-4E3E-9B0F-888CBD944FB5}" type="parTrans" cxnId="{607C035C-3E92-4C0A-8578-C9D2E37BF6F1}">
      <dgm:prSet/>
      <dgm:spPr/>
      <dgm:t>
        <a:bodyPr/>
        <a:lstStyle/>
        <a:p>
          <a:endParaRPr lang="en-US"/>
        </a:p>
      </dgm:t>
    </dgm:pt>
    <dgm:pt modelId="{C167BC2B-954A-408E-B644-E4A8B9094610}" type="sibTrans" cxnId="{607C035C-3E92-4C0A-8578-C9D2E37BF6F1}">
      <dgm:prSet/>
      <dgm:spPr/>
      <dgm:t>
        <a:bodyPr/>
        <a:lstStyle/>
        <a:p>
          <a:endParaRPr lang="en-US"/>
        </a:p>
      </dgm:t>
    </dgm:pt>
    <dgm:pt modelId="{D83182B8-4A59-4869-A6DF-6D67C1CBA302}">
      <dgm:prSet phldrT="[Text]"/>
      <dgm:spPr/>
      <dgm:t>
        <a:bodyPr/>
        <a:lstStyle/>
        <a:p>
          <a:r>
            <a:rPr lang="en-US" dirty="0"/>
            <a:t>50 foot setback from nonparticipating property line and right-of-way</a:t>
          </a:r>
        </a:p>
      </dgm:t>
    </dgm:pt>
    <dgm:pt modelId="{CF46F883-8A63-43FE-A1B8-1FF2E83BA741}" type="parTrans" cxnId="{E90E5D45-E3B2-44C2-887B-A63EADB2D325}">
      <dgm:prSet/>
      <dgm:spPr/>
      <dgm:t>
        <a:bodyPr/>
        <a:lstStyle/>
        <a:p>
          <a:endParaRPr lang="en-US"/>
        </a:p>
      </dgm:t>
    </dgm:pt>
    <dgm:pt modelId="{3E4B79F3-4FFA-450D-897D-C98DF016CC66}" type="sibTrans" cxnId="{E90E5D45-E3B2-44C2-887B-A63EADB2D325}">
      <dgm:prSet/>
      <dgm:spPr/>
      <dgm:t>
        <a:bodyPr/>
        <a:lstStyle/>
        <a:p>
          <a:endParaRPr lang="en-US"/>
        </a:p>
      </dgm:t>
    </dgm:pt>
    <dgm:pt modelId="{A8D3EAFA-7BA5-4AE7-A24C-62E1D6045486}">
      <dgm:prSet phldrT="[Text]"/>
      <dgm:spPr/>
      <dgm:t>
        <a:bodyPr/>
        <a:lstStyle/>
        <a:p>
          <a:r>
            <a:rPr lang="en-US" dirty="0"/>
            <a:t>55 dBA </a:t>
          </a:r>
          <a:r>
            <a:rPr lang="en-US" dirty="0" err="1"/>
            <a:t>Leq</a:t>
          </a:r>
          <a:endParaRPr lang="en-US" dirty="0"/>
        </a:p>
      </dgm:t>
    </dgm:pt>
    <dgm:pt modelId="{B6E1B090-3AFE-48DE-981D-64573A9B1CEB}" type="parTrans" cxnId="{4DCB13D3-13E1-4B65-962B-C1D087D871AF}">
      <dgm:prSet/>
      <dgm:spPr/>
      <dgm:t>
        <a:bodyPr/>
        <a:lstStyle/>
        <a:p>
          <a:endParaRPr lang="en-US"/>
        </a:p>
      </dgm:t>
    </dgm:pt>
    <dgm:pt modelId="{FCA13281-B4A6-4AB4-AD80-F483173B0005}" type="sibTrans" cxnId="{4DCB13D3-13E1-4B65-962B-C1D087D871AF}">
      <dgm:prSet/>
      <dgm:spPr/>
      <dgm:t>
        <a:bodyPr/>
        <a:lstStyle/>
        <a:p>
          <a:endParaRPr lang="en-US"/>
        </a:p>
      </dgm:t>
    </dgm:pt>
    <dgm:pt modelId="{48CDDF43-3627-4117-9DFB-B8FFC370E40F}">
      <dgm:prSet phldrT="[Text]"/>
      <dgm:spPr/>
      <dgm:t>
        <a:bodyPr/>
        <a:lstStyle/>
        <a:p>
          <a:r>
            <a:rPr lang="en-US" dirty="0"/>
            <a:t>50 foot setback from nonparticipating property line and right-of-way</a:t>
          </a:r>
        </a:p>
      </dgm:t>
    </dgm:pt>
    <dgm:pt modelId="{4F6A401B-AC6D-466F-AA65-BE8EB448BA87}" type="parTrans" cxnId="{98F15B3A-8D3F-4286-A217-F9A2D9F492A3}">
      <dgm:prSet/>
      <dgm:spPr/>
      <dgm:t>
        <a:bodyPr/>
        <a:lstStyle/>
        <a:p>
          <a:endParaRPr lang="en-US"/>
        </a:p>
      </dgm:t>
    </dgm:pt>
    <dgm:pt modelId="{6C34CEBF-CAB7-4D7D-A8AC-4C405DF026F2}" type="sibTrans" cxnId="{98F15B3A-8D3F-4286-A217-F9A2D9F492A3}">
      <dgm:prSet/>
      <dgm:spPr/>
      <dgm:t>
        <a:bodyPr/>
        <a:lstStyle/>
        <a:p>
          <a:endParaRPr lang="en-US"/>
        </a:p>
      </dgm:t>
    </dgm:pt>
    <dgm:pt modelId="{4B3DC27B-802E-4A6D-954F-157434FB6496}">
      <dgm:prSet phldrT="[Text]"/>
      <dgm:spPr/>
      <dgm:t>
        <a:bodyPr/>
        <a:lstStyle/>
        <a:p>
          <a:r>
            <a:rPr lang="en-US" dirty="0"/>
            <a:t>Dark-sky friendly lighting</a:t>
          </a:r>
        </a:p>
      </dgm:t>
    </dgm:pt>
    <dgm:pt modelId="{12FDEF0E-B06F-4D7B-801D-12EE42F56910}" type="parTrans" cxnId="{87232D7B-0748-4C15-B8FF-5186074622B5}">
      <dgm:prSet/>
      <dgm:spPr/>
      <dgm:t>
        <a:bodyPr/>
        <a:lstStyle/>
        <a:p>
          <a:endParaRPr lang="en-US"/>
        </a:p>
      </dgm:t>
    </dgm:pt>
    <dgm:pt modelId="{D744A02C-6DE3-46B8-BB92-7605304354A3}" type="sibTrans" cxnId="{87232D7B-0748-4C15-B8FF-5186074622B5}">
      <dgm:prSet/>
      <dgm:spPr/>
      <dgm:t>
        <a:bodyPr/>
        <a:lstStyle/>
        <a:p>
          <a:endParaRPr lang="en-US"/>
        </a:p>
      </dgm:t>
    </dgm:pt>
    <dgm:pt modelId="{69309EA2-D41E-4998-9BB2-8F476D726432}">
      <dgm:prSet phldrT="[Text]"/>
      <dgm:spPr/>
      <dgm:t>
        <a:bodyPr/>
        <a:lstStyle/>
        <a:p>
          <a:r>
            <a:rPr lang="en-US" dirty="0"/>
            <a:t>Max 30 hours of shadow flicker per year</a:t>
          </a:r>
        </a:p>
      </dgm:t>
    </dgm:pt>
    <dgm:pt modelId="{7C4BEFA0-2CC1-4339-A489-D6E4E7D6AD89}" type="parTrans" cxnId="{CB35FE32-5134-4D57-AB6A-F530D91055FC}">
      <dgm:prSet/>
      <dgm:spPr/>
      <dgm:t>
        <a:bodyPr/>
        <a:lstStyle/>
        <a:p>
          <a:endParaRPr lang="en-US"/>
        </a:p>
      </dgm:t>
    </dgm:pt>
    <dgm:pt modelId="{0F74270D-61B9-48FA-961F-F27DDCFF754A}" type="sibTrans" cxnId="{CB35FE32-5134-4D57-AB6A-F530D91055FC}">
      <dgm:prSet/>
      <dgm:spPr/>
      <dgm:t>
        <a:bodyPr/>
        <a:lstStyle/>
        <a:p>
          <a:endParaRPr lang="en-US"/>
        </a:p>
      </dgm:t>
    </dgm:pt>
    <dgm:pt modelId="{8007CA4D-504A-4718-8E50-F2A55185A86E}">
      <dgm:prSet phldrT="[Text]"/>
      <dgm:spPr/>
      <dgm:t>
        <a:bodyPr/>
        <a:lstStyle/>
        <a:p>
          <a:r>
            <a:rPr lang="en-US" dirty="0"/>
            <a:t>55 dBA </a:t>
          </a:r>
          <a:r>
            <a:rPr lang="en-US" dirty="0" err="1"/>
            <a:t>Leq</a:t>
          </a:r>
          <a:endParaRPr lang="en-US" dirty="0"/>
        </a:p>
      </dgm:t>
    </dgm:pt>
    <dgm:pt modelId="{F2B1F9A2-15CE-4DEA-AD45-DFD7BD97DCBD}" type="parTrans" cxnId="{AC3E68B1-2645-4D36-84CF-54D36BFAA88E}">
      <dgm:prSet/>
      <dgm:spPr/>
      <dgm:t>
        <a:bodyPr/>
        <a:lstStyle/>
        <a:p>
          <a:endParaRPr lang="en-US"/>
        </a:p>
      </dgm:t>
    </dgm:pt>
    <dgm:pt modelId="{025C98B9-3CD2-43C8-B84F-FB1BE65D6E50}" type="sibTrans" cxnId="{AC3E68B1-2645-4D36-84CF-54D36BFAA88E}">
      <dgm:prSet/>
      <dgm:spPr/>
      <dgm:t>
        <a:bodyPr/>
        <a:lstStyle/>
        <a:p>
          <a:endParaRPr lang="en-US"/>
        </a:p>
      </dgm:t>
    </dgm:pt>
    <dgm:pt modelId="{CE32BE98-AB09-4271-A12F-5579D69AA289}">
      <dgm:prSet phldrT="[Text]"/>
      <dgm:spPr/>
      <dgm:t>
        <a:bodyPr/>
        <a:lstStyle/>
        <a:p>
          <a:r>
            <a:rPr lang="en-US" dirty="0"/>
            <a:t>Light-mitigating technology</a:t>
          </a:r>
        </a:p>
      </dgm:t>
    </dgm:pt>
    <dgm:pt modelId="{A3F8B700-5DCC-42C4-A6E7-C37ABC52AC5A}" type="parTrans" cxnId="{334FEE92-CF50-4993-820F-ADD2136A6E66}">
      <dgm:prSet/>
      <dgm:spPr/>
      <dgm:t>
        <a:bodyPr/>
        <a:lstStyle/>
        <a:p>
          <a:endParaRPr lang="en-US"/>
        </a:p>
      </dgm:t>
    </dgm:pt>
    <dgm:pt modelId="{A725169B-C103-4F0F-B5AA-F04A30D54D42}" type="sibTrans" cxnId="{334FEE92-CF50-4993-820F-ADD2136A6E66}">
      <dgm:prSet/>
      <dgm:spPr/>
      <dgm:t>
        <a:bodyPr/>
        <a:lstStyle/>
        <a:p>
          <a:endParaRPr lang="en-US"/>
        </a:p>
      </dgm:t>
    </dgm:pt>
    <dgm:pt modelId="{DF615932-6CE0-4B30-8655-8DC7CF0F07F6}">
      <dgm:prSet phldrT="[Text]"/>
      <dgm:spPr/>
      <dgm:t>
        <a:bodyPr/>
        <a:lstStyle/>
        <a:p>
          <a:r>
            <a:rPr lang="en-US" dirty="0"/>
            <a:t>55 dBA </a:t>
          </a:r>
          <a:r>
            <a:rPr lang="en-US" dirty="0" err="1"/>
            <a:t>Leq</a:t>
          </a:r>
          <a:endParaRPr lang="en-US" dirty="0"/>
        </a:p>
      </dgm:t>
    </dgm:pt>
    <dgm:pt modelId="{6FBBEEA6-E156-48FE-83AD-80EF9E513980}" type="parTrans" cxnId="{B0E9EE66-1268-4897-98B5-8CFDBCBA02EF}">
      <dgm:prSet/>
      <dgm:spPr/>
      <dgm:t>
        <a:bodyPr/>
        <a:lstStyle/>
        <a:p>
          <a:endParaRPr lang="en-US"/>
        </a:p>
      </dgm:t>
    </dgm:pt>
    <dgm:pt modelId="{ED897E6C-78CC-46A8-8C7A-ECE04DEDC022}" type="sibTrans" cxnId="{B0E9EE66-1268-4897-98B5-8CFDBCBA02EF}">
      <dgm:prSet/>
      <dgm:spPr/>
      <dgm:t>
        <a:bodyPr/>
        <a:lstStyle/>
        <a:p>
          <a:endParaRPr lang="en-US"/>
        </a:p>
      </dgm:t>
    </dgm:pt>
    <dgm:pt modelId="{1093D6E2-4DA6-4A74-A368-B0E05F73D3B4}">
      <dgm:prSet phldrT="[Text]"/>
      <dgm:spPr/>
      <dgm:t>
        <a:bodyPr/>
        <a:lstStyle/>
        <a:p>
          <a:r>
            <a:rPr lang="en-US" dirty="0"/>
            <a:t>Complies with </a:t>
          </a:r>
          <a:r>
            <a:rPr lang="en-US" b="0" i="0" dirty="0"/>
            <a:t>NFPA 855 “Standard for the Installation of Stationary Energy Storage Systems”</a:t>
          </a:r>
          <a:endParaRPr lang="en-US" dirty="0"/>
        </a:p>
      </dgm:t>
    </dgm:pt>
    <dgm:pt modelId="{45017FF9-2109-4C03-8585-DD365DE41B40}" type="parTrans" cxnId="{7A177ACB-C9B7-4148-8F56-F69F94CC19D4}">
      <dgm:prSet/>
      <dgm:spPr/>
      <dgm:t>
        <a:bodyPr/>
        <a:lstStyle/>
        <a:p>
          <a:endParaRPr lang="en-US"/>
        </a:p>
      </dgm:t>
    </dgm:pt>
    <dgm:pt modelId="{878A2681-8B02-404A-807B-6EC6C2457F13}" type="sibTrans" cxnId="{7A177ACB-C9B7-4148-8F56-F69F94CC19D4}">
      <dgm:prSet/>
      <dgm:spPr/>
      <dgm:t>
        <a:bodyPr/>
        <a:lstStyle/>
        <a:p>
          <a:endParaRPr lang="en-US"/>
        </a:p>
      </dgm:t>
    </dgm:pt>
    <dgm:pt modelId="{E9844732-BDF0-4107-8685-9CF7A2758455}">
      <dgm:prSet phldrT="[Text]"/>
      <dgm:spPr/>
      <dgm:t>
        <a:bodyPr/>
        <a:lstStyle/>
        <a:p>
          <a:r>
            <a:rPr lang="en-US"/>
            <a:t>Dark-sky friendly lighting</a:t>
          </a:r>
          <a:endParaRPr lang="en-US" dirty="0"/>
        </a:p>
      </dgm:t>
    </dgm:pt>
    <dgm:pt modelId="{38B4824B-24CC-481C-AEDD-0C77E199FF38}" type="parTrans" cxnId="{57479065-B811-4D49-80B0-A8EF7398C1B7}">
      <dgm:prSet/>
      <dgm:spPr/>
      <dgm:t>
        <a:bodyPr/>
        <a:lstStyle/>
        <a:p>
          <a:endParaRPr lang="en-US"/>
        </a:p>
      </dgm:t>
    </dgm:pt>
    <dgm:pt modelId="{6099F025-50E2-43D6-8D7C-7EE0C490F3D6}" type="sibTrans" cxnId="{57479065-B811-4D49-80B0-A8EF7398C1B7}">
      <dgm:prSet/>
      <dgm:spPr/>
      <dgm:t>
        <a:bodyPr/>
        <a:lstStyle/>
        <a:p>
          <a:endParaRPr lang="en-US"/>
        </a:p>
      </dgm:t>
    </dgm:pt>
    <dgm:pt modelId="{AA70C384-3D5F-4103-81B3-34B32350F06D}" type="pres">
      <dgm:prSet presAssocID="{2B635D18-FFDB-41CE-928E-2D62E8E9B0FF}" presName="theList" presStyleCnt="0">
        <dgm:presLayoutVars>
          <dgm:dir/>
          <dgm:animLvl val="lvl"/>
          <dgm:resizeHandles val="exact"/>
        </dgm:presLayoutVars>
      </dgm:prSet>
      <dgm:spPr/>
    </dgm:pt>
    <dgm:pt modelId="{F78FA997-8BE8-4BB2-89F6-EAC72C13A447}" type="pres">
      <dgm:prSet presAssocID="{7F032964-9126-481C-BD80-88B73CC0EAB4}" presName="compNode" presStyleCnt="0"/>
      <dgm:spPr/>
    </dgm:pt>
    <dgm:pt modelId="{3226EA32-249B-4CC0-BD02-43BC70919CB0}" type="pres">
      <dgm:prSet presAssocID="{7F032964-9126-481C-BD80-88B73CC0EAB4}" presName="aNode" presStyleLbl="bgShp" presStyleIdx="0" presStyleCnt="3"/>
      <dgm:spPr/>
    </dgm:pt>
    <dgm:pt modelId="{64962E30-EE9C-4084-B184-5FC5E9CA02F0}" type="pres">
      <dgm:prSet presAssocID="{7F032964-9126-481C-BD80-88B73CC0EAB4}" presName="textNode" presStyleLbl="bgShp" presStyleIdx="0" presStyleCnt="3"/>
      <dgm:spPr/>
    </dgm:pt>
    <dgm:pt modelId="{C6B0502C-177A-478D-84E4-C93D70A76D73}" type="pres">
      <dgm:prSet presAssocID="{7F032964-9126-481C-BD80-88B73CC0EAB4}" presName="compChildNode" presStyleCnt="0"/>
      <dgm:spPr/>
    </dgm:pt>
    <dgm:pt modelId="{8CDE1627-E265-466B-B746-FA34FB6FC400}" type="pres">
      <dgm:prSet presAssocID="{7F032964-9126-481C-BD80-88B73CC0EAB4}" presName="theInnerList" presStyleCnt="0"/>
      <dgm:spPr/>
    </dgm:pt>
    <dgm:pt modelId="{3642DE6A-D66C-4AAE-9967-A4310F47AD86}" type="pres">
      <dgm:prSet presAssocID="{B6CC8AE8-8BEC-4ADD-AA0B-6520B800DF3B}" presName="childNode" presStyleLbl="node1" presStyleIdx="0" presStyleCnt="15">
        <dgm:presLayoutVars>
          <dgm:bulletEnabled val="1"/>
        </dgm:presLayoutVars>
      </dgm:prSet>
      <dgm:spPr/>
    </dgm:pt>
    <dgm:pt modelId="{CBCFCE2F-E1BC-4A99-850E-DF94A7706C8D}" type="pres">
      <dgm:prSet presAssocID="{B6CC8AE8-8BEC-4ADD-AA0B-6520B800DF3B}" presName="aSpace2" presStyleCnt="0"/>
      <dgm:spPr/>
    </dgm:pt>
    <dgm:pt modelId="{3DAC814C-FAFD-4DFC-B0DA-CDB9C72C7A80}" type="pres">
      <dgm:prSet presAssocID="{48CDDF43-3627-4117-9DFB-B8FFC370E40F}" presName="childNode" presStyleLbl="node1" presStyleIdx="1" presStyleCnt="15">
        <dgm:presLayoutVars>
          <dgm:bulletEnabled val="1"/>
        </dgm:presLayoutVars>
      </dgm:prSet>
      <dgm:spPr/>
    </dgm:pt>
    <dgm:pt modelId="{25B5DDD9-437E-4E38-BAB9-3E74190DBE4F}" type="pres">
      <dgm:prSet presAssocID="{48CDDF43-3627-4117-9DFB-B8FFC370E40F}" presName="aSpace2" presStyleCnt="0"/>
      <dgm:spPr/>
    </dgm:pt>
    <dgm:pt modelId="{4D8AFD5C-968A-4C16-A7B3-3E7000A41D44}" type="pres">
      <dgm:prSet presAssocID="{0B5C4059-671C-4B29-AF0B-2B7825E46AE8}" presName="childNode" presStyleLbl="node1" presStyleIdx="2" presStyleCnt="15">
        <dgm:presLayoutVars>
          <dgm:bulletEnabled val="1"/>
        </dgm:presLayoutVars>
      </dgm:prSet>
      <dgm:spPr/>
    </dgm:pt>
    <dgm:pt modelId="{642EB042-37CF-491C-A6CA-AC93321D6AC7}" type="pres">
      <dgm:prSet presAssocID="{0B5C4059-671C-4B29-AF0B-2B7825E46AE8}" presName="aSpace2" presStyleCnt="0"/>
      <dgm:spPr/>
    </dgm:pt>
    <dgm:pt modelId="{5AE57F71-0C26-4782-B5B7-161C83CB762A}" type="pres">
      <dgm:prSet presAssocID="{A8D3EAFA-7BA5-4AE7-A24C-62E1D6045486}" presName="childNode" presStyleLbl="node1" presStyleIdx="3" presStyleCnt="15">
        <dgm:presLayoutVars>
          <dgm:bulletEnabled val="1"/>
        </dgm:presLayoutVars>
      </dgm:prSet>
      <dgm:spPr/>
    </dgm:pt>
    <dgm:pt modelId="{86624BA8-0509-4722-BF45-37DEEBA2952A}" type="pres">
      <dgm:prSet presAssocID="{A8D3EAFA-7BA5-4AE7-A24C-62E1D6045486}" presName="aSpace2" presStyleCnt="0"/>
      <dgm:spPr/>
    </dgm:pt>
    <dgm:pt modelId="{527BC1D2-2FA6-4CA8-A031-31EF87062EC6}" type="pres">
      <dgm:prSet presAssocID="{4B3DC27B-802E-4A6D-954F-157434FB6496}" presName="childNode" presStyleLbl="node1" presStyleIdx="4" presStyleCnt="15">
        <dgm:presLayoutVars>
          <dgm:bulletEnabled val="1"/>
        </dgm:presLayoutVars>
      </dgm:prSet>
      <dgm:spPr/>
    </dgm:pt>
    <dgm:pt modelId="{E6C36C25-8E1F-4D59-A2C7-749D1793D752}" type="pres">
      <dgm:prSet presAssocID="{7F032964-9126-481C-BD80-88B73CC0EAB4}" presName="aSpace" presStyleCnt="0"/>
      <dgm:spPr/>
    </dgm:pt>
    <dgm:pt modelId="{26FB6796-967E-4156-810F-2D328D56D37D}" type="pres">
      <dgm:prSet presAssocID="{2215F8EB-41B8-4A03-97BF-994414A47D60}" presName="compNode" presStyleCnt="0"/>
      <dgm:spPr/>
    </dgm:pt>
    <dgm:pt modelId="{FD63147A-8758-4889-AB9F-B84CD652B41E}" type="pres">
      <dgm:prSet presAssocID="{2215F8EB-41B8-4A03-97BF-994414A47D60}" presName="aNode" presStyleLbl="bgShp" presStyleIdx="1" presStyleCnt="3"/>
      <dgm:spPr/>
    </dgm:pt>
    <dgm:pt modelId="{227DEFA5-4C9E-415B-B027-84CEEBC066DD}" type="pres">
      <dgm:prSet presAssocID="{2215F8EB-41B8-4A03-97BF-994414A47D60}" presName="textNode" presStyleLbl="bgShp" presStyleIdx="1" presStyleCnt="3"/>
      <dgm:spPr/>
    </dgm:pt>
    <dgm:pt modelId="{040CE078-6F9A-4C75-9119-7E00B385D3C1}" type="pres">
      <dgm:prSet presAssocID="{2215F8EB-41B8-4A03-97BF-994414A47D60}" presName="compChildNode" presStyleCnt="0"/>
      <dgm:spPr/>
    </dgm:pt>
    <dgm:pt modelId="{783A890D-6FC2-497F-9463-2D65269F9B67}" type="pres">
      <dgm:prSet presAssocID="{2215F8EB-41B8-4A03-97BF-994414A47D60}" presName="theInnerList" presStyleCnt="0"/>
      <dgm:spPr/>
    </dgm:pt>
    <dgm:pt modelId="{468AB494-A6ED-4B64-92CE-3EA40994730D}" type="pres">
      <dgm:prSet presAssocID="{FD83210A-28A8-43E9-8C44-F8AC444092B5}" presName="childNode" presStyleLbl="node1" presStyleIdx="5" presStyleCnt="15">
        <dgm:presLayoutVars>
          <dgm:bulletEnabled val="1"/>
        </dgm:presLayoutVars>
      </dgm:prSet>
      <dgm:spPr/>
    </dgm:pt>
    <dgm:pt modelId="{A87E5BEE-27BC-4346-ACAE-179873F23396}" type="pres">
      <dgm:prSet presAssocID="{FD83210A-28A8-43E9-8C44-F8AC444092B5}" presName="aSpace2" presStyleCnt="0"/>
      <dgm:spPr/>
    </dgm:pt>
    <dgm:pt modelId="{3B44725E-6D29-4036-BF17-57CF468EB6AA}" type="pres">
      <dgm:prSet presAssocID="{09E64091-15BF-43D3-BEBF-DAF207894A8D}" presName="childNode" presStyleLbl="node1" presStyleIdx="6" presStyleCnt="15">
        <dgm:presLayoutVars>
          <dgm:bulletEnabled val="1"/>
        </dgm:presLayoutVars>
      </dgm:prSet>
      <dgm:spPr/>
    </dgm:pt>
    <dgm:pt modelId="{AF874930-53E8-40F6-87BA-D8D7C5898CCE}" type="pres">
      <dgm:prSet presAssocID="{09E64091-15BF-43D3-BEBF-DAF207894A8D}" presName="aSpace2" presStyleCnt="0"/>
      <dgm:spPr/>
    </dgm:pt>
    <dgm:pt modelId="{4812751E-70B1-40B7-A914-5DB8DB620158}" type="pres">
      <dgm:prSet presAssocID="{69309EA2-D41E-4998-9BB2-8F476D726432}" presName="childNode" presStyleLbl="node1" presStyleIdx="7" presStyleCnt="15">
        <dgm:presLayoutVars>
          <dgm:bulletEnabled val="1"/>
        </dgm:presLayoutVars>
      </dgm:prSet>
      <dgm:spPr/>
    </dgm:pt>
    <dgm:pt modelId="{4AB32214-C04C-4BBF-B3E6-E88AA419535E}" type="pres">
      <dgm:prSet presAssocID="{69309EA2-D41E-4998-9BB2-8F476D726432}" presName="aSpace2" presStyleCnt="0"/>
      <dgm:spPr/>
    </dgm:pt>
    <dgm:pt modelId="{0D7F1055-A6B5-43C6-AE6E-2D655DFCDF9F}" type="pres">
      <dgm:prSet presAssocID="{8007CA4D-504A-4718-8E50-F2A55185A86E}" presName="childNode" presStyleLbl="node1" presStyleIdx="8" presStyleCnt="15">
        <dgm:presLayoutVars>
          <dgm:bulletEnabled val="1"/>
        </dgm:presLayoutVars>
      </dgm:prSet>
      <dgm:spPr/>
    </dgm:pt>
    <dgm:pt modelId="{B82753D6-BDBA-4025-9D8B-7809E394091A}" type="pres">
      <dgm:prSet presAssocID="{8007CA4D-504A-4718-8E50-F2A55185A86E}" presName="aSpace2" presStyleCnt="0"/>
      <dgm:spPr/>
    </dgm:pt>
    <dgm:pt modelId="{AB2858CF-AA30-4080-8C6D-19743D1E38E2}" type="pres">
      <dgm:prSet presAssocID="{CE32BE98-AB09-4271-A12F-5579D69AA289}" presName="childNode" presStyleLbl="node1" presStyleIdx="9" presStyleCnt="15">
        <dgm:presLayoutVars>
          <dgm:bulletEnabled val="1"/>
        </dgm:presLayoutVars>
      </dgm:prSet>
      <dgm:spPr/>
    </dgm:pt>
    <dgm:pt modelId="{58515FDE-9EB1-476E-9227-52B30ADDF9AD}" type="pres">
      <dgm:prSet presAssocID="{2215F8EB-41B8-4A03-97BF-994414A47D60}" presName="aSpace" presStyleCnt="0"/>
      <dgm:spPr/>
    </dgm:pt>
    <dgm:pt modelId="{CA4DAA13-D015-4472-B4D2-9889B9E697E4}" type="pres">
      <dgm:prSet presAssocID="{06A4DEAF-325F-4094-8D9F-00B98E95D69E}" presName="compNode" presStyleCnt="0"/>
      <dgm:spPr/>
    </dgm:pt>
    <dgm:pt modelId="{9F9B5627-A763-4166-BF9D-2510794A9BFE}" type="pres">
      <dgm:prSet presAssocID="{06A4DEAF-325F-4094-8D9F-00B98E95D69E}" presName="aNode" presStyleLbl="bgShp" presStyleIdx="2" presStyleCnt="3"/>
      <dgm:spPr/>
    </dgm:pt>
    <dgm:pt modelId="{4325BE07-D503-4DD2-A54A-D8E2C37305D0}" type="pres">
      <dgm:prSet presAssocID="{06A4DEAF-325F-4094-8D9F-00B98E95D69E}" presName="textNode" presStyleLbl="bgShp" presStyleIdx="2" presStyleCnt="3"/>
      <dgm:spPr/>
    </dgm:pt>
    <dgm:pt modelId="{82EFB491-5407-4242-A3D9-D1C872FC0A43}" type="pres">
      <dgm:prSet presAssocID="{06A4DEAF-325F-4094-8D9F-00B98E95D69E}" presName="compChildNode" presStyleCnt="0"/>
      <dgm:spPr/>
    </dgm:pt>
    <dgm:pt modelId="{CCFCA629-DAE7-434B-8395-94FAEBE9CC60}" type="pres">
      <dgm:prSet presAssocID="{06A4DEAF-325F-4094-8D9F-00B98E95D69E}" presName="theInnerList" presStyleCnt="0"/>
      <dgm:spPr/>
    </dgm:pt>
    <dgm:pt modelId="{076CB99A-1B92-4523-9326-2B5D6BCD323B}" type="pres">
      <dgm:prSet presAssocID="{A6092EBD-C6B4-47F6-A791-20808E0FDFC2}" presName="childNode" presStyleLbl="node1" presStyleIdx="10" presStyleCnt="15">
        <dgm:presLayoutVars>
          <dgm:bulletEnabled val="1"/>
        </dgm:presLayoutVars>
      </dgm:prSet>
      <dgm:spPr/>
    </dgm:pt>
    <dgm:pt modelId="{0030DE2E-DA9E-4CDA-9A94-7110B049DD9D}" type="pres">
      <dgm:prSet presAssocID="{A6092EBD-C6B4-47F6-A791-20808E0FDFC2}" presName="aSpace2" presStyleCnt="0"/>
      <dgm:spPr/>
    </dgm:pt>
    <dgm:pt modelId="{B183C268-4210-4033-A77E-0ECD3993F72E}" type="pres">
      <dgm:prSet presAssocID="{D83182B8-4A59-4869-A6DF-6D67C1CBA302}" presName="childNode" presStyleLbl="node1" presStyleIdx="11" presStyleCnt="15">
        <dgm:presLayoutVars>
          <dgm:bulletEnabled val="1"/>
        </dgm:presLayoutVars>
      </dgm:prSet>
      <dgm:spPr/>
    </dgm:pt>
    <dgm:pt modelId="{119696BE-6B07-497E-A735-D9895B871B36}" type="pres">
      <dgm:prSet presAssocID="{D83182B8-4A59-4869-A6DF-6D67C1CBA302}" presName="aSpace2" presStyleCnt="0"/>
      <dgm:spPr/>
    </dgm:pt>
    <dgm:pt modelId="{17F173A5-C153-4BE8-9182-E6C712D774C5}" type="pres">
      <dgm:prSet presAssocID="{DF615932-6CE0-4B30-8655-8DC7CF0F07F6}" presName="childNode" presStyleLbl="node1" presStyleIdx="12" presStyleCnt="15" custLinFactY="97198" custLinFactNeighborY="100000">
        <dgm:presLayoutVars>
          <dgm:bulletEnabled val="1"/>
        </dgm:presLayoutVars>
      </dgm:prSet>
      <dgm:spPr/>
    </dgm:pt>
    <dgm:pt modelId="{565298D2-45E9-442B-A884-31208E598E41}" type="pres">
      <dgm:prSet presAssocID="{DF615932-6CE0-4B30-8655-8DC7CF0F07F6}" presName="aSpace2" presStyleCnt="0"/>
      <dgm:spPr/>
    </dgm:pt>
    <dgm:pt modelId="{58A27514-80A2-41F8-AEBB-A85C4A7B063D}" type="pres">
      <dgm:prSet presAssocID="{1093D6E2-4DA6-4A74-A368-B0E05F73D3B4}" presName="childNode" presStyleLbl="node1" presStyleIdx="13" presStyleCnt="15" custLinFactY="-100000" custLinFactNeighborX="1" custLinFactNeighborY="-123607">
        <dgm:presLayoutVars>
          <dgm:bulletEnabled val="1"/>
        </dgm:presLayoutVars>
      </dgm:prSet>
      <dgm:spPr/>
    </dgm:pt>
    <dgm:pt modelId="{7CD805E3-FF23-4BE0-8397-DAE3CC009A6E}" type="pres">
      <dgm:prSet presAssocID="{1093D6E2-4DA6-4A74-A368-B0E05F73D3B4}" presName="aSpace2" presStyleCnt="0"/>
      <dgm:spPr/>
    </dgm:pt>
    <dgm:pt modelId="{885D0064-725A-4DD1-8DC2-0F3CDE232CF5}" type="pres">
      <dgm:prSet presAssocID="{E9844732-BDF0-4107-8685-9CF7A2758455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4501B103-1D63-41AE-81E5-312526E526AA}" type="presOf" srcId="{7F032964-9126-481C-BD80-88B73CC0EAB4}" destId="{64962E30-EE9C-4084-B184-5FC5E9CA02F0}" srcOrd="1" destOrd="0" presId="urn:microsoft.com/office/officeart/2005/8/layout/lProcess2"/>
    <dgm:cxn modelId="{260CDD19-AE47-4ABC-893A-A6AC396DFA6C}" srcId="{2215F8EB-41B8-4A03-97BF-994414A47D60}" destId="{FD83210A-28A8-43E9-8C44-F8AC444092B5}" srcOrd="0" destOrd="0" parTransId="{7D5B7272-031D-48D5-8A41-8B3E2DD9351C}" sibTransId="{5CDE912A-E3A8-4BBE-9843-6D962F7FAE46}"/>
    <dgm:cxn modelId="{3E55F01D-2059-4004-AC8E-9533105FBEE7}" type="presOf" srcId="{7F032964-9126-481C-BD80-88B73CC0EAB4}" destId="{3226EA32-249B-4CC0-BD02-43BC70919CB0}" srcOrd="0" destOrd="0" presId="urn:microsoft.com/office/officeart/2005/8/layout/lProcess2"/>
    <dgm:cxn modelId="{30084E1F-8197-4E24-86EC-AB1A7DBB3923}" srcId="{7F032964-9126-481C-BD80-88B73CC0EAB4}" destId="{B6CC8AE8-8BEC-4ADD-AA0B-6520B800DF3B}" srcOrd="0" destOrd="0" parTransId="{69DF3EDB-3EBC-40C5-A462-A30E6D6AFBDD}" sibTransId="{13114CB5-DCCF-47BA-94DD-D2E4042CB0DA}"/>
    <dgm:cxn modelId="{5605A923-58BA-4135-A681-063FB5785F09}" srcId="{7F032964-9126-481C-BD80-88B73CC0EAB4}" destId="{0B5C4059-671C-4B29-AF0B-2B7825E46AE8}" srcOrd="2" destOrd="0" parTransId="{85293898-2D09-480B-8EF8-F7CAF86D6E03}" sibTransId="{1DF9DA29-1E06-4710-A4FF-A3CFBAFE371E}"/>
    <dgm:cxn modelId="{9B03C423-4F44-482C-8C13-5804665EC6B6}" type="presOf" srcId="{A6092EBD-C6B4-47F6-A791-20808E0FDFC2}" destId="{076CB99A-1B92-4523-9326-2B5D6BCD323B}" srcOrd="0" destOrd="0" presId="urn:microsoft.com/office/officeart/2005/8/layout/lProcess2"/>
    <dgm:cxn modelId="{CB35FE32-5134-4D57-AB6A-F530D91055FC}" srcId="{2215F8EB-41B8-4A03-97BF-994414A47D60}" destId="{69309EA2-D41E-4998-9BB2-8F476D726432}" srcOrd="2" destOrd="0" parTransId="{7C4BEFA0-2CC1-4339-A489-D6E4E7D6AD89}" sibTransId="{0F74270D-61B9-48FA-961F-F27DDCFF754A}"/>
    <dgm:cxn modelId="{DCF67A34-F323-4A80-B497-380EAF56A573}" type="presOf" srcId="{8007CA4D-504A-4718-8E50-F2A55185A86E}" destId="{0D7F1055-A6B5-43C6-AE6E-2D655DFCDF9F}" srcOrd="0" destOrd="0" presId="urn:microsoft.com/office/officeart/2005/8/layout/lProcess2"/>
    <dgm:cxn modelId="{98F15B3A-8D3F-4286-A217-F9A2D9F492A3}" srcId="{7F032964-9126-481C-BD80-88B73CC0EAB4}" destId="{48CDDF43-3627-4117-9DFB-B8FFC370E40F}" srcOrd="1" destOrd="0" parTransId="{4F6A401B-AC6D-466F-AA65-BE8EB448BA87}" sibTransId="{6C34CEBF-CAB7-4D7D-A8AC-4C405DF026F2}"/>
    <dgm:cxn modelId="{24397043-8743-4594-858E-8A636624A8F6}" type="presOf" srcId="{2215F8EB-41B8-4A03-97BF-994414A47D60}" destId="{227DEFA5-4C9E-415B-B027-84CEEBC066DD}" srcOrd="1" destOrd="0" presId="urn:microsoft.com/office/officeart/2005/8/layout/lProcess2"/>
    <dgm:cxn modelId="{E90E5D45-E3B2-44C2-887B-A63EADB2D325}" srcId="{06A4DEAF-325F-4094-8D9F-00B98E95D69E}" destId="{D83182B8-4A59-4869-A6DF-6D67C1CBA302}" srcOrd="1" destOrd="0" parTransId="{CF46F883-8A63-43FE-A1B8-1FF2E83BA741}" sibTransId="{3E4B79F3-4FFA-450D-897D-C98DF016CC66}"/>
    <dgm:cxn modelId="{CBBFE556-1660-4081-875A-B007293E9B26}" type="presOf" srcId="{2215F8EB-41B8-4A03-97BF-994414A47D60}" destId="{FD63147A-8758-4889-AB9F-B84CD652B41E}" srcOrd="0" destOrd="0" presId="urn:microsoft.com/office/officeart/2005/8/layout/lProcess2"/>
    <dgm:cxn modelId="{607C035C-3E92-4C0A-8578-C9D2E37BF6F1}" srcId="{06A4DEAF-325F-4094-8D9F-00B98E95D69E}" destId="{A6092EBD-C6B4-47F6-A791-20808E0FDFC2}" srcOrd="0" destOrd="0" parTransId="{00137BBE-5D18-4E3E-9B0F-888CBD944FB5}" sibTransId="{C167BC2B-954A-408E-B644-E4A8B9094610}"/>
    <dgm:cxn modelId="{57479065-B811-4D49-80B0-A8EF7398C1B7}" srcId="{06A4DEAF-325F-4094-8D9F-00B98E95D69E}" destId="{E9844732-BDF0-4107-8685-9CF7A2758455}" srcOrd="4" destOrd="0" parTransId="{38B4824B-24CC-481C-AEDD-0C77E199FF38}" sibTransId="{6099F025-50E2-43D6-8D7C-7EE0C490F3D6}"/>
    <dgm:cxn modelId="{B0E9EE66-1268-4897-98B5-8CFDBCBA02EF}" srcId="{06A4DEAF-325F-4094-8D9F-00B98E95D69E}" destId="{DF615932-6CE0-4B30-8655-8DC7CF0F07F6}" srcOrd="2" destOrd="0" parTransId="{6FBBEEA6-E156-48FE-83AD-80EF9E513980}" sibTransId="{ED897E6C-78CC-46A8-8C7A-ECE04DEDC022}"/>
    <dgm:cxn modelId="{1D312371-F079-4D72-B5E5-CBD529224F4D}" type="presOf" srcId="{09E64091-15BF-43D3-BEBF-DAF207894A8D}" destId="{3B44725E-6D29-4036-BF17-57CF468EB6AA}" srcOrd="0" destOrd="0" presId="urn:microsoft.com/office/officeart/2005/8/layout/lProcess2"/>
    <dgm:cxn modelId="{B5A8C774-D8C2-4C7F-BB96-CE006CF6258E}" srcId="{2215F8EB-41B8-4A03-97BF-994414A47D60}" destId="{09E64091-15BF-43D3-BEBF-DAF207894A8D}" srcOrd="1" destOrd="0" parTransId="{1A39372E-CE26-44A7-94B8-FDC5C1FDB214}" sibTransId="{366F1497-B3BD-4B4C-A042-6410760E48EE}"/>
    <dgm:cxn modelId="{61787576-BEAC-42B6-A763-87C1F8E319C2}" type="presOf" srcId="{48CDDF43-3627-4117-9DFB-B8FFC370E40F}" destId="{3DAC814C-FAFD-4DFC-B0DA-CDB9C72C7A80}" srcOrd="0" destOrd="0" presId="urn:microsoft.com/office/officeart/2005/8/layout/lProcess2"/>
    <dgm:cxn modelId="{34BB5877-1E81-4CEF-BF6D-795E6DFBC03D}" type="presOf" srcId="{DF615932-6CE0-4B30-8655-8DC7CF0F07F6}" destId="{17F173A5-C153-4BE8-9182-E6C712D774C5}" srcOrd="0" destOrd="0" presId="urn:microsoft.com/office/officeart/2005/8/layout/lProcess2"/>
    <dgm:cxn modelId="{87232D7B-0748-4C15-B8FF-5186074622B5}" srcId="{7F032964-9126-481C-BD80-88B73CC0EAB4}" destId="{4B3DC27B-802E-4A6D-954F-157434FB6496}" srcOrd="4" destOrd="0" parTransId="{12FDEF0E-B06F-4D7B-801D-12EE42F56910}" sibTransId="{D744A02C-6DE3-46B8-BB92-7605304354A3}"/>
    <dgm:cxn modelId="{1D564883-EA2F-4100-8D0B-CB0889E1088F}" type="presOf" srcId="{1093D6E2-4DA6-4A74-A368-B0E05F73D3B4}" destId="{58A27514-80A2-41F8-AEBB-A85C4A7B063D}" srcOrd="0" destOrd="0" presId="urn:microsoft.com/office/officeart/2005/8/layout/lProcess2"/>
    <dgm:cxn modelId="{E6940B85-0EBF-4D03-8091-87DBCE953F50}" type="presOf" srcId="{2B635D18-FFDB-41CE-928E-2D62E8E9B0FF}" destId="{AA70C384-3D5F-4103-81B3-34B32350F06D}" srcOrd="0" destOrd="0" presId="urn:microsoft.com/office/officeart/2005/8/layout/lProcess2"/>
    <dgm:cxn modelId="{8F0F0C8E-9593-4DD3-8B32-AC820CC10F8A}" type="presOf" srcId="{69309EA2-D41E-4998-9BB2-8F476D726432}" destId="{4812751E-70B1-40B7-A914-5DB8DB620158}" srcOrd="0" destOrd="0" presId="urn:microsoft.com/office/officeart/2005/8/layout/lProcess2"/>
    <dgm:cxn modelId="{9C872F8F-28B3-4059-8FB6-9C986C5A6B0E}" srcId="{2B635D18-FFDB-41CE-928E-2D62E8E9B0FF}" destId="{7F032964-9126-481C-BD80-88B73CC0EAB4}" srcOrd="0" destOrd="0" parTransId="{9C5E8571-483A-4243-BEE3-0E598A8FBBFA}" sibTransId="{87FFFF1F-A6F5-4440-9490-E188F859607D}"/>
    <dgm:cxn modelId="{334FEE92-CF50-4993-820F-ADD2136A6E66}" srcId="{2215F8EB-41B8-4A03-97BF-994414A47D60}" destId="{CE32BE98-AB09-4271-A12F-5579D69AA289}" srcOrd="4" destOrd="0" parTransId="{A3F8B700-5DCC-42C4-A6E7-C37ABC52AC5A}" sibTransId="{A725169B-C103-4F0F-B5AA-F04A30D54D42}"/>
    <dgm:cxn modelId="{A4B16E94-8F35-4B24-AAD9-E3F37FED1852}" type="presOf" srcId="{B6CC8AE8-8BEC-4ADD-AA0B-6520B800DF3B}" destId="{3642DE6A-D66C-4AAE-9967-A4310F47AD86}" srcOrd="0" destOrd="0" presId="urn:microsoft.com/office/officeart/2005/8/layout/lProcess2"/>
    <dgm:cxn modelId="{410136A1-7BC9-424D-AE39-DD9083B8FCE8}" srcId="{2B635D18-FFDB-41CE-928E-2D62E8E9B0FF}" destId="{2215F8EB-41B8-4A03-97BF-994414A47D60}" srcOrd="1" destOrd="0" parTransId="{2BAAAEAC-5B4C-42EE-BC5F-37DB5AA1A6DA}" sibTransId="{C3BA2E14-E56F-4953-9FFD-9E913874570E}"/>
    <dgm:cxn modelId="{CB5D90A3-7C38-438E-A02D-C490CD8C434D}" type="presOf" srcId="{4B3DC27B-802E-4A6D-954F-157434FB6496}" destId="{527BC1D2-2FA6-4CA8-A031-31EF87062EC6}" srcOrd="0" destOrd="0" presId="urn:microsoft.com/office/officeart/2005/8/layout/lProcess2"/>
    <dgm:cxn modelId="{AC3E68B1-2645-4D36-84CF-54D36BFAA88E}" srcId="{2215F8EB-41B8-4A03-97BF-994414A47D60}" destId="{8007CA4D-504A-4718-8E50-F2A55185A86E}" srcOrd="3" destOrd="0" parTransId="{F2B1F9A2-15CE-4DEA-AD45-DFD7BD97DCBD}" sibTransId="{025C98B9-3CD2-43C8-B84F-FB1BE65D6E50}"/>
    <dgm:cxn modelId="{6F446BB3-6AB7-41FA-9992-C14490BE02E9}" type="presOf" srcId="{06A4DEAF-325F-4094-8D9F-00B98E95D69E}" destId="{4325BE07-D503-4DD2-A54A-D8E2C37305D0}" srcOrd="1" destOrd="0" presId="urn:microsoft.com/office/officeart/2005/8/layout/lProcess2"/>
    <dgm:cxn modelId="{7C667DB9-5956-46C2-A570-3F1F26543B9B}" srcId="{2B635D18-FFDB-41CE-928E-2D62E8E9B0FF}" destId="{06A4DEAF-325F-4094-8D9F-00B98E95D69E}" srcOrd="2" destOrd="0" parTransId="{7B03DC39-0CD2-4EDA-823B-F60C8AF430AA}" sibTransId="{BC418079-8EBF-4422-B051-A82760EA6F97}"/>
    <dgm:cxn modelId="{3C3D4CC7-AE57-4941-A319-D01A8B271BE7}" type="presOf" srcId="{06A4DEAF-325F-4094-8D9F-00B98E95D69E}" destId="{9F9B5627-A763-4166-BF9D-2510794A9BFE}" srcOrd="0" destOrd="0" presId="urn:microsoft.com/office/officeart/2005/8/layout/lProcess2"/>
    <dgm:cxn modelId="{7A177ACB-C9B7-4148-8F56-F69F94CC19D4}" srcId="{06A4DEAF-325F-4094-8D9F-00B98E95D69E}" destId="{1093D6E2-4DA6-4A74-A368-B0E05F73D3B4}" srcOrd="3" destOrd="0" parTransId="{45017FF9-2109-4C03-8585-DD365DE41B40}" sibTransId="{878A2681-8B02-404A-807B-6EC6C2457F13}"/>
    <dgm:cxn modelId="{4DCB13D3-13E1-4B65-962B-C1D087D871AF}" srcId="{7F032964-9126-481C-BD80-88B73CC0EAB4}" destId="{A8D3EAFA-7BA5-4AE7-A24C-62E1D6045486}" srcOrd="3" destOrd="0" parTransId="{B6E1B090-3AFE-48DE-981D-64573A9B1CEB}" sibTransId="{FCA13281-B4A6-4AB4-AD80-F483173B0005}"/>
    <dgm:cxn modelId="{7B130CDA-8E57-4149-80AA-995549713E50}" type="presOf" srcId="{FD83210A-28A8-43E9-8C44-F8AC444092B5}" destId="{468AB494-A6ED-4B64-92CE-3EA40994730D}" srcOrd="0" destOrd="0" presId="urn:microsoft.com/office/officeart/2005/8/layout/lProcess2"/>
    <dgm:cxn modelId="{D49FF1E5-378C-4471-A89D-42FB94AEFDBC}" type="presOf" srcId="{E9844732-BDF0-4107-8685-9CF7A2758455}" destId="{885D0064-725A-4DD1-8DC2-0F3CDE232CF5}" srcOrd="0" destOrd="0" presId="urn:microsoft.com/office/officeart/2005/8/layout/lProcess2"/>
    <dgm:cxn modelId="{050693E8-7691-4F5D-8F17-73030840E862}" type="presOf" srcId="{0B5C4059-671C-4B29-AF0B-2B7825E46AE8}" destId="{4D8AFD5C-968A-4C16-A7B3-3E7000A41D44}" srcOrd="0" destOrd="0" presId="urn:microsoft.com/office/officeart/2005/8/layout/lProcess2"/>
    <dgm:cxn modelId="{81ED4EEB-E2F5-4947-A64F-18ADCBC8EAEE}" type="presOf" srcId="{D83182B8-4A59-4869-A6DF-6D67C1CBA302}" destId="{B183C268-4210-4033-A77E-0ECD3993F72E}" srcOrd="0" destOrd="0" presId="urn:microsoft.com/office/officeart/2005/8/layout/lProcess2"/>
    <dgm:cxn modelId="{5B4E77FB-BD2F-4509-B6A3-59738C3369E2}" type="presOf" srcId="{A8D3EAFA-7BA5-4AE7-A24C-62E1D6045486}" destId="{5AE57F71-0C26-4782-B5B7-161C83CB762A}" srcOrd="0" destOrd="0" presId="urn:microsoft.com/office/officeart/2005/8/layout/lProcess2"/>
    <dgm:cxn modelId="{3CCD66FE-2CDB-4CAF-8490-28570C4A8B41}" type="presOf" srcId="{CE32BE98-AB09-4271-A12F-5579D69AA289}" destId="{AB2858CF-AA30-4080-8C6D-19743D1E38E2}" srcOrd="0" destOrd="0" presId="urn:microsoft.com/office/officeart/2005/8/layout/lProcess2"/>
    <dgm:cxn modelId="{FBB6AE68-4408-49EF-9E6D-F7B1D2C8D953}" type="presParOf" srcId="{AA70C384-3D5F-4103-81B3-34B32350F06D}" destId="{F78FA997-8BE8-4BB2-89F6-EAC72C13A447}" srcOrd="0" destOrd="0" presId="urn:microsoft.com/office/officeart/2005/8/layout/lProcess2"/>
    <dgm:cxn modelId="{2330DF59-A33B-4920-BE96-13A04B5326BA}" type="presParOf" srcId="{F78FA997-8BE8-4BB2-89F6-EAC72C13A447}" destId="{3226EA32-249B-4CC0-BD02-43BC70919CB0}" srcOrd="0" destOrd="0" presId="urn:microsoft.com/office/officeart/2005/8/layout/lProcess2"/>
    <dgm:cxn modelId="{FB099AE5-C7C8-4189-8103-0D07E250EFAF}" type="presParOf" srcId="{F78FA997-8BE8-4BB2-89F6-EAC72C13A447}" destId="{64962E30-EE9C-4084-B184-5FC5E9CA02F0}" srcOrd="1" destOrd="0" presId="urn:microsoft.com/office/officeart/2005/8/layout/lProcess2"/>
    <dgm:cxn modelId="{61EE7EDB-D67A-450D-BB0F-6DAFA62DEE72}" type="presParOf" srcId="{F78FA997-8BE8-4BB2-89F6-EAC72C13A447}" destId="{C6B0502C-177A-478D-84E4-C93D70A76D73}" srcOrd="2" destOrd="0" presId="urn:microsoft.com/office/officeart/2005/8/layout/lProcess2"/>
    <dgm:cxn modelId="{589BBDD8-8970-4E78-ADF4-C1F29C434068}" type="presParOf" srcId="{C6B0502C-177A-478D-84E4-C93D70A76D73}" destId="{8CDE1627-E265-466B-B746-FA34FB6FC400}" srcOrd="0" destOrd="0" presId="urn:microsoft.com/office/officeart/2005/8/layout/lProcess2"/>
    <dgm:cxn modelId="{35F0CB52-D936-4C80-95CF-31352A809F81}" type="presParOf" srcId="{8CDE1627-E265-466B-B746-FA34FB6FC400}" destId="{3642DE6A-D66C-4AAE-9967-A4310F47AD86}" srcOrd="0" destOrd="0" presId="urn:microsoft.com/office/officeart/2005/8/layout/lProcess2"/>
    <dgm:cxn modelId="{C8FA9E76-AE72-4C3C-9534-11A1DF3DDCAD}" type="presParOf" srcId="{8CDE1627-E265-466B-B746-FA34FB6FC400}" destId="{CBCFCE2F-E1BC-4A99-850E-DF94A7706C8D}" srcOrd="1" destOrd="0" presId="urn:microsoft.com/office/officeart/2005/8/layout/lProcess2"/>
    <dgm:cxn modelId="{F6563611-4A86-4496-A7A7-6943FB0B1805}" type="presParOf" srcId="{8CDE1627-E265-466B-B746-FA34FB6FC400}" destId="{3DAC814C-FAFD-4DFC-B0DA-CDB9C72C7A80}" srcOrd="2" destOrd="0" presId="urn:microsoft.com/office/officeart/2005/8/layout/lProcess2"/>
    <dgm:cxn modelId="{94649B86-039E-44B5-948A-4D73ACA1D191}" type="presParOf" srcId="{8CDE1627-E265-466B-B746-FA34FB6FC400}" destId="{25B5DDD9-437E-4E38-BAB9-3E74190DBE4F}" srcOrd="3" destOrd="0" presId="urn:microsoft.com/office/officeart/2005/8/layout/lProcess2"/>
    <dgm:cxn modelId="{C6AD81B7-DFD3-48E6-BE45-83B05D8223FB}" type="presParOf" srcId="{8CDE1627-E265-466B-B746-FA34FB6FC400}" destId="{4D8AFD5C-968A-4C16-A7B3-3E7000A41D44}" srcOrd="4" destOrd="0" presId="urn:microsoft.com/office/officeart/2005/8/layout/lProcess2"/>
    <dgm:cxn modelId="{916E41D4-2D8C-43A8-B5D8-255BB35C137C}" type="presParOf" srcId="{8CDE1627-E265-466B-B746-FA34FB6FC400}" destId="{642EB042-37CF-491C-A6CA-AC93321D6AC7}" srcOrd="5" destOrd="0" presId="urn:microsoft.com/office/officeart/2005/8/layout/lProcess2"/>
    <dgm:cxn modelId="{347230C8-BD3B-40F6-85BB-EAE32972742E}" type="presParOf" srcId="{8CDE1627-E265-466B-B746-FA34FB6FC400}" destId="{5AE57F71-0C26-4782-B5B7-161C83CB762A}" srcOrd="6" destOrd="0" presId="urn:microsoft.com/office/officeart/2005/8/layout/lProcess2"/>
    <dgm:cxn modelId="{B79CB886-8407-4A14-B6E1-2203E316BE5F}" type="presParOf" srcId="{8CDE1627-E265-466B-B746-FA34FB6FC400}" destId="{86624BA8-0509-4722-BF45-37DEEBA2952A}" srcOrd="7" destOrd="0" presId="urn:microsoft.com/office/officeart/2005/8/layout/lProcess2"/>
    <dgm:cxn modelId="{87B1FD62-7F0A-4AA0-9429-626CA49108F9}" type="presParOf" srcId="{8CDE1627-E265-466B-B746-FA34FB6FC400}" destId="{527BC1D2-2FA6-4CA8-A031-31EF87062EC6}" srcOrd="8" destOrd="0" presId="urn:microsoft.com/office/officeart/2005/8/layout/lProcess2"/>
    <dgm:cxn modelId="{97B10050-8915-47D1-9A8F-E7629FEDF0C1}" type="presParOf" srcId="{AA70C384-3D5F-4103-81B3-34B32350F06D}" destId="{E6C36C25-8E1F-4D59-A2C7-749D1793D752}" srcOrd="1" destOrd="0" presId="urn:microsoft.com/office/officeart/2005/8/layout/lProcess2"/>
    <dgm:cxn modelId="{28356221-70E1-436C-BEB7-DFCB8F08459B}" type="presParOf" srcId="{AA70C384-3D5F-4103-81B3-34B32350F06D}" destId="{26FB6796-967E-4156-810F-2D328D56D37D}" srcOrd="2" destOrd="0" presId="urn:microsoft.com/office/officeart/2005/8/layout/lProcess2"/>
    <dgm:cxn modelId="{27623C72-021E-48BE-8A39-3645A3A17DEA}" type="presParOf" srcId="{26FB6796-967E-4156-810F-2D328D56D37D}" destId="{FD63147A-8758-4889-AB9F-B84CD652B41E}" srcOrd="0" destOrd="0" presId="urn:microsoft.com/office/officeart/2005/8/layout/lProcess2"/>
    <dgm:cxn modelId="{59F0E67D-18E3-4AE0-8E1E-5BD2B0CBC06D}" type="presParOf" srcId="{26FB6796-967E-4156-810F-2D328D56D37D}" destId="{227DEFA5-4C9E-415B-B027-84CEEBC066DD}" srcOrd="1" destOrd="0" presId="urn:microsoft.com/office/officeart/2005/8/layout/lProcess2"/>
    <dgm:cxn modelId="{C0F11B81-9A4C-4A48-858C-FF43E1656CFD}" type="presParOf" srcId="{26FB6796-967E-4156-810F-2D328D56D37D}" destId="{040CE078-6F9A-4C75-9119-7E00B385D3C1}" srcOrd="2" destOrd="0" presId="urn:microsoft.com/office/officeart/2005/8/layout/lProcess2"/>
    <dgm:cxn modelId="{AC56BBD3-F4F5-4A42-A0B1-79A80A772A0E}" type="presParOf" srcId="{040CE078-6F9A-4C75-9119-7E00B385D3C1}" destId="{783A890D-6FC2-497F-9463-2D65269F9B67}" srcOrd="0" destOrd="0" presId="urn:microsoft.com/office/officeart/2005/8/layout/lProcess2"/>
    <dgm:cxn modelId="{1BE4013D-7C95-413A-B598-F3ABBDA70472}" type="presParOf" srcId="{783A890D-6FC2-497F-9463-2D65269F9B67}" destId="{468AB494-A6ED-4B64-92CE-3EA40994730D}" srcOrd="0" destOrd="0" presId="urn:microsoft.com/office/officeart/2005/8/layout/lProcess2"/>
    <dgm:cxn modelId="{FD6D8183-0B1C-4BE6-9B8C-B4ACA7151819}" type="presParOf" srcId="{783A890D-6FC2-497F-9463-2D65269F9B67}" destId="{A87E5BEE-27BC-4346-ACAE-179873F23396}" srcOrd="1" destOrd="0" presId="urn:microsoft.com/office/officeart/2005/8/layout/lProcess2"/>
    <dgm:cxn modelId="{47D2A0E7-C9DE-4B43-A1AB-9DA27D10A5CA}" type="presParOf" srcId="{783A890D-6FC2-497F-9463-2D65269F9B67}" destId="{3B44725E-6D29-4036-BF17-57CF468EB6AA}" srcOrd="2" destOrd="0" presId="urn:microsoft.com/office/officeart/2005/8/layout/lProcess2"/>
    <dgm:cxn modelId="{571DEBD9-F883-41FD-A554-07A08A0EEF74}" type="presParOf" srcId="{783A890D-6FC2-497F-9463-2D65269F9B67}" destId="{AF874930-53E8-40F6-87BA-D8D7C5898CCE}" srcOrd="3" destOrd="0" presId="urn:microsoft.com/office/officeart/2005/8/layout/lProcess2"/>
    <dgm:cxn modelId="{0DF0CC2C-4508-485C-8149-16CC40046E2E}" type="presParOf" srcId="{783A890D-6FC2-497F-9463-2D65269F9B67}" destId="{4812751E-70B1-40B7-A914-5DB8DB620158}" srcOrd="4" destOrd="0" presId="urn:microsoft.com/office/officeart/2005/8/layout/lProcess2"/>
    <dgm:cxn modelId="{197D83AA-E654-4C2C-8CE1-A274CE11771C}" type="presParOf" srcId="{783A890D-6FC2-497F-9463-2D65269F9B67}" destId="{4AB32214-C04C-4BBF-B3E6-E88AA419535E}" srcOrd="5" destOrd="0" presId="urn:microsoft.com/office/officeart/2005/8/layout/lProcess2"/>
    <dgm:cxn modelId="{874B7075-03E9-4D81-AFE8-423AAA452FE8}" type="presParOf" srcId="{783A890D-6FC2-497F-9463-2D65269F9B67}" destId="{0D7F1055-A6B5-43C6-AE6E-2D655DFCDF9F}" srcOrd="6" destOrd="0" presId="urn:microsoft.com/office/officeart/2005/8/layout/lProcess2"/>
    <dgm:cxn modelId="{CDE48864-9838-4148-8E9D-2B0E2D621F69}" type="presParOf" srcId="{783A890D-6FC2-497F-9463-2D65269F9B67}" destId="{B82753D6-BDBA-4025-9D8B-7809E394091A}" srcOrd="7" destOrd="0" presId="urn:microsoft.com/office/officeart/2005/8/layout/lProcess2"/>
    <dgm:cxn modelId="{618C00B6-F9F4-4012-AC9E-2258B35E43DD}" type="presParOf" srcId="{783A890D-6FC2-497F-9463-2D65269F9B67}" destId="{AB2858CF-AA30-4080-8C6D-19743D1E38E2}" srcOrd="8" destOrd="0" presId="urn:microsoft.com/office/officeart/2005/8/layout/lProcess2"/>
    <dgm:cxn modelId="{A8BBE2E0-4063-4F5C-A3D0-0F02139771D7}" type="presParOf" srcId="{AA70C384-3D5F-4103-81B3-34B32350F06D}" destId="{58515FDE-9EB1-476E-9227-52B30ADDF9AD}" srcOrd="3" destOrd="0" presId="urn:microsoft.com/office/officeart/2005/8/layout/lProcess2"/>
    <dgm:cxn modelId="{7123CA67-8DD8-44ED-BF86-F1BD304C5667}" type="presParOf" srcId="{AA70C384-3D5F-4103-81B3-34B32350F06D}" destId="{CA4DAA13-D015-4472-B4D2-9889B9E697E4}" srcOrd="4" destOrd="0" presId="urn:microsoft.com/office/officeart/2005/8/layout/lProcess2"/>
    <dgm:cxn modelId="{919526D1-A4A1-4D76-9389-A246FC0898BD}" type="presParOf" srcId="{CA4DAA13-D015-4472-B4D2-9889B9E697E4}" destId="{9F9B5627-A763-4166-BF9D-2510794A9BFE}" srcOrd="0" destOrd="0" presId="urn:microsoft.com/office/officeart/2005/8/layout/lProcess2"/>
    <dgm:cxn modelId="{C1202528-2D60-4ADC-A1C7-003501F81777}" type="presParOf" srcId="{CA4DAA13-D015-4472-B4D2-9889B9E697E4}" destId="{4325BE07-D503-4DD2-A54A-D8E2C37305D0}" srcOrd="1" destOrd="0" presId="urn:microsoft.com/office/officeart/2005/8/layout/lProcess2"/>
    <dgm:cxn modelId="{2E16C2AA-8CCC-4866-ABB4-4E251791925C}" type="presParOf" srcId="{CA4DAA13-D015-4472-B4D2-9889B9E697E4}" destId="{82EFB491-5407-4242-A3D9-D1C872FC0A43}" srcOrd="2" destOrd="0" presId="urn:microsoft.com/office/officeart/2005/8/layout/lProcess2"/>
    <dgm:cxn modelId="{4C82936B-33DF-4223-9B7A-5B554BC42311}" type="presParOf" srcId="{82EFB491-5407-4242-A3D9-D1C872FC0A43}" destId="{CCFCA629-DAE7-434B-8395-94FAEBE9CC60}" srcOrd="0" destOrd="0" presId="urn:microsoft.com/office/officeart/2005/8/layout/lProcess2"/>
    <dgm:cxn modelId="{0BC9647C-E7F2-497B-9CEB-5CA5B05D8BA9}" type="presParOf" srcId="{CCFCA629-DAE7-434B-8395-94FAEBE9CC60}" destId="{076CB99A-1B92-4523-9326-2B5D6BCD323B}" srcOrd="0" destOrd="0" presId="urn:microsoft.com/office/officeart/2005/8/layout/lProcess2"/>
    <dgm:cxn modelId="{8D68D4E5-EA9B-40B8-A90B-03AFB11F3469}" type="presParOf" srcId="{CCFCA629-DAE7-434B-8395-94FAEBE9CC60}" destId="{0030DE2E-DA9E-4CDA-9A94-7110B049DD9D}" srcOrd="1" destOrd="0" presId="urn:microsoft.com/office/officeart/2005/8/layout/lProcess2"/>
    <dgm:cxn modelId="{A9B0BD42-714B-4786-8111-BE12E94FBFA6}" type="presParOf" srcId="{CCFCA629-DAE7-434B-8395-94FAEBE9CC60}" destId="{B183C268-4210-4033-A77E-0ECD3993F72E}" srcOrd="2" destOrd="0" presId="urn:microsoft.com/office/officeart/2005/8/layout/lProcess2"/>
    <dgm:cxn modelId="{F3D88ADF-0CF3-437A-AAD3-34C1868B9B70}" type="presParOf" srcId="{CCFCA629-DAE7-434B-8395-94FAEBE9CC60}" destId="{119696BE-6B07-497E-A735-D9895B871B36}" srcOrd="3" destOrd="0" presId="urn:microsoft.com/office/officeart/2005/8/layout/lProcess2"/>
    <dgm:cxn modelId="{C7DDB0FF-302B-47AB-8C64-7AE6823EE5C0}" type="presParOf" srcId="{CCFCA629-DAE7-434B-8395-94FAEBE9CC60}" destId="{17F173A5-C153-4BE8-9182-E6C712D774C5}" srcOrd="4" destOrd="0" presId="urn:microsoft.com/office/officeart/2005/8/layout/lProcess2"/>
    <dgm:cxn modelId="{4F38A757-F7F4-409F-92DA-77A40524A8CB}" type="presParOf" srcId="{CCFCA629-DAE7-434B-8395-94FAEBE9CC60}" destId="{565298D2-45E9-442B-A884-31208E598E41}" srcOrd="5" destOrd="0" presId="urn:microsoft.com/office/officeart/2005/8/layout/lProcess2"/>
    <dgm:cxn modelId="{FDA9B852-2AB1-4080-85A4-E4AB9F7C1B9F}" type="presParOf" srcId="{CCFCA629-DAE7-434B-8395-94FAEBE9CC60}" destId="{58A27514-80A2-41F8-AEBB-A85C4A7B063D}" srcOrd="6" destOrd="0" presId="urn:microsoft.com/office/officeart/2005/8/layout/lProcess2"/>
    <dgm:cxn modelId="{7E91DAD4-D6F4-4F10-9B23-B20889C9B9FF}" type="presParOf" srcId="{CCFCA629-DAE7-434B-8395-94FAEBE9CC60}" destId="{7CD805E3-FF23-4BE0-8397-DAE3CC009A6E}" srcOrd="7" destOrd="0" presId="urn:microsoft.com/office/officeart/2005/8/layout/lProcess2"/>
    <dgm:cxn modelId="{34F240B9-9D2D-46ED-B9EA-E9DDBD3E4434}" type="presParOf" srcId="{CCFCA629-DAE7-434B-8395-94FAEBE9CC60}" destId="{885D0064-725A-4DD1-8DC2-0F3CDE232CF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DD4C3-AB4B-4029-B9E8-E4B9281EB749}">
      <dsp:nvSpPr>
        <dsp:cNvPr id="0" name=""/>
        <dsp:cNvSpPr/>
      </dsp:nvSpPr>
      <dsp:spPr>
        <a:xfrm>
          <a:off x="0" y="718220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Solar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none" kern="1200" dirty="0"/>
            <a:t>50 MW</a:t>
          </a:r>
        </a:p>
      </dsp:txBody>
      <dsp:txXfrm>
        <a:off x="0" y="718220"/>
        <a:ext cx="2539999" cy="1524000"/>
      </dsp:txXfrm>
    </dsp:sp>
    <dsp:sp modelId="{8491D417-5E58-4E65-8505-26CAE3BAE32E}">
      <dsp:nvSpPr>
        <dsp:cNvPr id="0" name=""/>
        <dsp:cNvSpPr/>
      </dsp:nvSpPr>
      <dsp:spPr>
        <a:xfrm>
          <a:off x="5588000" y="70927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Energy Storage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u="none" kern="1200" dirty="0"/>
            <a:t>50 MW nameplate + energy discharge capability of 200+MWh</a:t>
          </a:r>
        </a:p>
      </dsp:txBody>
      <dsp:txXfrm>
        <a:off x="5588000" y="709274"/>
        <a:ext cx="2539999" cy="1524000"/>
      </dsp:txXfrm>
    </dsp:sp>
    <dsp:sp modelId="{B1B7A3CC-6B71-4B5C-B77A-790251318C01}">
      <dsp:nvSpPr>
        <dsp:cNvPr id="0" name=""/>
        <dsp:cNvSpPr/>
      </dsp:nvSpPr>
      <dsp:spPr>
        <a:xfrm>
          <a:off x="2835554" y="709274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/>
            <a:t>Wind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none" kern="1200" dirty="0"/>
            <a:t>100 MW</a:t>
          </a:r>
        </a:p>
      </dsp:txBody>
      <dsp:txXfrm>
        <a:off x="2835554" y="709274"/>
        <a:ext cx="2539999" cy="152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6EA32-249B-4CC0-BD02-43BC70919CB0}">
      <dsp:nvSpPr>
        <dsp:cNvPr id="0" name=""/>
        <dsp:cNvSpPr/>
      </dsp:nvSpPr>
      <dsp:spPr>
        <a:xfrm>
          <a:off x="1167" y="0"/>
          <a:ext cx="3035952" cy="4964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Solar</a:t>
          </a:r>
        </a:p>
      </dsp:txBody>
      <dsp:txXfrm>
        <a:off x="1167" y="0"/>
        <a:ext cx="3035952" cy="1489254"/>
      </dsp:txXfrm>
    </dsp:sp>
    <dsp:sp modelId="{3642DE6A-D66C-4AAE-9967-A4310F47AD86}">
      <dsp:nvSpPr>
        <dsp:cNvPr id="0" name=""/>
        <dsp:cNvSpPr/>
      </dsp:nvSpPr>
      <dsp:spPr>
        <a:xfrm>
          <a:off x="304762" y="1490193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300 foot setback from occupied nonparticipating dwellings</a:t>
          </a:r>
        </a:p>
      </dsp:txBody>
      <dsp:txXfrm>
        <a:off x="321582" y="1507013"/>
        <a:ext cx="2395121" cy="540646"/>
      </dsp:txXfrm>
    </dsp:sp>
    <dsp:sp modelId="{3DAC814C-FAFD-4DFC-B0DA-CDB9C72C7A80}">
      <dsp:nvSpPr>
        <dsp:cNvPr id="0" name=""/>
        <dsp:cNvSpPr/>
      </dsp:nvSpPr>
      <dsp:spPr>
        <a:xfrm>
          <a:off x="304762" y="2152832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50 foot setback from nonparticipating property line and right-of-way</a:t>
          </a:r>
        </a:p>
      </dsp:txBody>
      <dsp:txXfrm>
        <a:off x="321582" y="2169652"/>
        <a:ext cx="2395121" cy="540646"/>
      </dsp:txXfrm>
    </dsp:sp>
    <dsp:sp modelId="{4D8AFD5C-968A-4C16-A7B3-3E7000A41D44}">
      <dsp:nvSpPr>
        <dsp:cNvPr id="0" name=""/>
        <dsp:cNvSpPr/>
      </dsp:nvSpPr>
      <dsp:spPr>
        <a:xfrm>
          <a:off x="304762" y="2815470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Max height of 25 feet</a:t>
          </a:r>
        </a:p>
      </dsp:txBody>
      <dsp:txXfrm>
        <a:off x="321582" y="2832290"/>
        <a:ext cx="2395121" cy="540646"/>
      </dsp:txXfrm>
    </dsp:sp>
    <dsp:sp modelId="{5AE57F71-0C26-4782-B5B7-161C83CB762A}">
      <dsp:nvSpPr>
        <dsp:cNvPr id="0" name=""/>
        <dsp:cNvSpPr/>
      </dsp:nvSpPr>
      <dsp:spPr>
        <a:xfrm>
          <a:off x="304762" y="3478108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55 dBA </a:t>
          </a:r>
          <a:r>
            <a:rPr lang="en-US" sz="900" kern="1200" dirty="0" err="1"/>
            <a:t>Leq</a:t>
          </a:r>
          <a:endParaRPr lang="en-US" sz="900" kern="1200" dirty="0"/>
        </a:p>
      </dsp:txBody>
      <dsp:txXfrm>
        <a:off x="321582" y="3494928"/>
        <a:ext cx="2395121" cy="540646"/>
      </dsp:txXfrm>
    </dsp:sp>
    <dsp:sp modelId="{527BC1D2-2FA6-4CA8-A031-31EF87062EC6}">
      <dsp:nvSpPr>
        <dsp:cNvPr id="0" name=""/>
        <dsp:cNvSpPr/>
      </dsp:nvSpPr>
      <dsp:spPr>
        <a:xfrm>
          <a:off x="304762" y="4140747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Dark-sky friendly lighting</a:t>
          </a:r>
        </a:p>
      </dsp:txBody>
      <dsp:txXfrm>
        <a:off x="321582" y="4157567"/>
        <a:ext cx="2395121" cy="540646"/>
      </dsp:txXfrm>
    </dsp:sp>
    <dsp:sp modelId="{FD63147A-8758-4889-AB9F-B84CD652B41E}">
      <dsp:nvSpPr>
        <dsp:cNvPr id="0" name=""/>
        <dsp:cNvSpPr/>
      </dsp:nvSpPr>
      <dsp:spPr>
        <a:xfrm>
          <a:off x="3264816" y="0"/>
          <a:ext cx="3035952" cy="4964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Wind</a:t>
          </a:r>
        </a:p>
      </dsp:txBody>
      <dsp:txXfrm>
        <a:off x="3264816" y="0"/>
        <a:ext cx="3035952" cy="1489254"/>
      </dsp:txXfrm>
    </dsp:sp>
    <dsp:sp modelId="{468AB494-A6ED-4B64-92CE-3EA40994730D}">
      <dsp:nvSpPr>
        <dsp:cNvPr id="0" name=""/>
        <dsp:cNvSpPr/>
      </dsp:nvSpPr>
      <dsp:spPr>
        <a:xfrm>
          <a:off x="3568411" y="1490193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2.1 times blade height setback from occupied nonparticipating dwellings</a:t>
          </a:r>
        </a:p>
      </dsp:txBody>
      <dsp:txXfrm>
        <a:off x="3585231" y="1507013"/>
        <a:ext cx="2395121" cy="540646"/>
      </dsp:txXfrm>
    </dsp:sp>
    <dsp:sp modelId="{3B44725E-6D29-4036-BF17-57CF468EB6AA}">
      <dsp:nvSpPr>
        <dsp:cNvPr id="0" name=""/>
        <dsp:cNvSpPr/>
      </dsp:nvSpPr>
      <dsp:spPr>
        <a:xfrm>
          <a:off x="3568411" y="2152832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1.1 times blade height setback from nonparticipating property line, right-of-way, participating structures, and transmission lines</a:t>
          </a:r>
        </a:p>
      </dsp:txBody>
      <dsp:txXfrm>
        <a:off x="3585231" y="2169652"/>
        <a:ext cx="2395121" cy="540646"/>
      </dsp:txXfrm>
    </dsp:sp>
    <dsp:sp modelId="{4812751E-70B1-40B7-A914-5DB8DB620158}">
      <dsp:nvSpPr>
        <dsp:cNvPr id="0" name=""/>
        <dsp:cNvSpPr/>
      </dsp:nvSpPr>
      <dsp:spPr>
        <a:xfrm>
          <a:off x="3568411" y="2815470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Max 30 hours of shadow flicker per year</a:t>
          </a:r>
        </a:p>
      </dsp:txBody>
      <dsp:txXfrm>
        <a:off x="3585231" y="2832290"/>
        <a:ext cx="2395121" cy="540646"/>
      </dsp:txXfrm>
    </dsp:sp>
    <dsp:sp modelId="{0D7F1055-A6B5-43C6-AE6E-2D655DFCDF9F}">
      <dsp:nvSpPr>
        <dsp:cNvPr id="0" name=""/>
        <dsp:cNvSpPr/>
      </dsp:nvSpPr>
      <dsp:spPr>
        <a:xfrm>
          <a:off x="3568411" y="3478108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55 dBA </a:t>
          </a:r>
          <a:r>
            <a:rPr lang="en-US" sz="900" kern="1200" dirty="0" err="1"/>
            <a:t>Leq</a:t>
          </a:r>
          <a:endParaRPr lang="en-US" sz="900" kern="1200" dirty="0"/>
        </a:p>
      </dsp:txBody>
      <dsp:txXfrm>
        <a:off x="3585231" y="3494928"/>
        <a:ext cx="2395121" cy="540646"/>
      </dsp:txXfrm>
    </dsp:sp>
    <dsp:sp modelId="{AB2858CF-AA30-4080-8C6D-19743D1E38E2}">
      <dsp:nvSpPr>
        <dsp:cNvPr id="0" name=""/>
        <dsp:cNvSpPr/>
      </dsp:nvSpPr>
      <dsp:spPr>
        <a:xfrm>
          <a:off x="3568411" y="4140747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Light-mitigating technology</a:t>
          </a:r>
        </a:p>
      </dsp:txBody>
      <dsp:txXfrm>
        <a:off x="3585231" y="4157567"/>
        <a:ext cx="2395121" cy="540646"/>
      </dsp:txXfrm>
    </dsp:sp>
    <dsp:sp modelId="{9F9B5627-A763-4166-BF9D-2510794A9BFE}">
      <dsp:nvSpPr>
        <dsp:cNvPr id="0" name=""/>
        <dsp:cNvSpPr/>
      </dsp:nvSpPr>
      <dsp:spPr>
        <a:xfrm>
          <a:off x="6528465" y="0"/>
          <a:ext cx="3035952" cy="49641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Energy Storage</a:t>
          </a:r>
        </a:p>
      </dsp:txBody>
      <dsp:txXfrm>
        <a:off x="6528465" y="0"/>
        <a:ext cx="3035952" cy="1489254"/>
      </dsp:txXfrm>
    </dsp:sp>
    <dsp:sp modelId="{076CB99A-1B92-4523-9326-2B5D6BCD323B}">
      <dsp:nvSpPr>
        <dsp:cNvPr id="0" name=""/>
        <dsp:cNvSpPr/>
      </dsp:nvSpPr>
      <dsp:spPr>
        <a:xfrm>
          <a:off x="6832060" y="1490193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300 foot setback from occupied nonparticipating dwellings</a:t>
          </a:r>
        </a:p>
      </dsp:txBody>
      <dsp:txXfrm>
        <a:off x="6848880" y="1507013"/>
        <a:ext cx="2395121" cy="540646"/>
      </dsp:txXfrm>
    </dsp:sp>
    <dsp:sp modelId="{B183C268-4210-4033-A77E-0ECD3993F72E}">
      <dsp:nvSpPr>
        <dsp:cNvPr id="0" name=""/>
        <dsp:cNvSpPr/>
      </dsp:nvSpPr>
      <dsp:spPr>
        <a:xfrm>
          <a:off x="6832060" y="2152832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50 foot setback from nonparticipating property line and right-of-way</a:t>
          </a:r>
        </a:p>
      </dsp:txBody>
      <dsp:txXfrm>
        <a:off x="6848880" y="2169652"/>
        <a:ext cx="2395121" cy="540646"/>
      </dsp:txXfrm>
    </dsp:sp>
    <dsp:sp modelId="{17F173A5-C153-4BE8-9182-E6C712D774C5}">
      <dsp:nvSpPr>
        <dsp:cNvPr id="0" name=""/>
        <dsp:cNvSpPr/>
      </dsp:nvSpPr>
      <dsp:spPr>
        <a:xfrm>
          <a:off x="6832060" y="3462017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55 dBA </a:t>
          </a:r>
          <a:r>
            <a:rPr lang="en-US" sz="900" kern="1200" dirty="0" err="1"/>
            <a:t>Leq</a:t>
          </a:r>
          <a:endParaRPr lang="en-US" sz="900" kern="1200" dirty="0"/>
        </a:p>
      </dsp:txBody>
      <dsp:txXfrm>
        <a:off x="6848880" y="3478837"/>
        <a:ext cx="2395121" cy="540646"/>
      </dsp:txXfrm>
    </dsp:sp>
    <dsp:sp modelId="{58A27514-80A2-41F8-AEBB-A85C4A7B063D}">
      <dsp:nvSpPr>
        <dsp:cNvPr id="0" name=""/>
        <dsp:cNvSpPr/>
      </dsp:nvSpPr>
      <dsp:spPr>
        <a:xfrm>
          <a:off x="6832084" y="2794613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Complies with </a:t>
          </a:r>
          <a:r>
            <a:rPr lang="en-US" sz="900" b="0" i="0" kern="1200" dirty="0"/>
            <a:t>NFPA 855 “Standard for the Installation of Stationary Energy Storage Systems”</a:t>
          </a:r>
          <a:endParaRPr lang="en-US" sz="900" kern="1200" dirty="0"/>
        </a:p>
      </dsp:txBody>
      <dsp:txXfrm>
        <a:off x="6848904" y="2811433"/>
        <a:ext cx="2395121" cy="540646"/>
      </dsp:txXfrm>
    </dsp:sp>
    <dsp:sp modelId="{885D0064-725A-4DD1-8DC2-0F3CDE232CF5}">
      <dsp:nvSpPr>
        <dsp:cNvPr id="0" name=""/>
        <dsp:cNvSpPr/>
      </dsp:nvSpPr>
      <dsp:spPr>
        <a:xfrm>
          <a:off x="6832060" y="4140747"/>
          <a:ext cx="2428761" cy="574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Dark-sky friendly lighting</a:t>
          </a:r>
          <a:endParaRPr lang="en-US" sz="900" kern="1200" dirty="0"/>
        </a:p>
      </dsp:txBody>
      <dsp:txXfrm>
        <a:off x="6848880" y="4157567"/>
        <a:ext cx="2395121" cy="540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7933-C704-A549-8069-33005EBC846D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A6AD9-4CD3-1342-89D9-2181E2E58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2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" b="5005"/>
          <a:stretch/>
        </p:blipFill>
        <p:spPr>
          <a:xfrm>
            <a:off x="0" y="0"/>
            <a:ext cx="12192000" cy="6852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653171-643F-D042-A4D5-55A21B1D2A3E}"/>
              </a:ext>
            </a:extLst>
          </p:cNvPr>
          <p:cNvSpPr/>
          <p:nvPr userDrawn="1"/>
        </p:nvSpPr>
        <p:spPr>
          <a:xfrm>
            <a:off x="0" y="0"/>
            <a:ext cx="12201526" cy="6858000"/>
          </a:xfrm>
          <a:prstGeom prst="rect">
            <a:avLst/>
          </a:prstGeom>
          <a:solidFill>
            <a:srgbClr val="346A6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587CE-88AF-1D4C-969A-907F0CDBB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4" y="1447722"/>
            <a:ext cx="9144000" cy="12779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9965-B15B-9242-88A6-05A1345D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099" y="4848226"/>
            <a:ext cx="8105776" cy="1043702"/>
          </a:xfrm>
        </p:spPr>
        <p:txBody>
          <a:bodyPr/>
          <a:lstStyle>
            <a:lvl1pPr>
              <a:spcBef>
                <a:spcPts val="4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Names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475" y="3325654"/>
            <a:ext cx="2604525" cy="3532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BF41B-321F-6347-941C-EEF96C5A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FE13-F81D-C84F-8B2B-4D9935B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99" y="6298161"/>
            <a:ext cx="7134225" cy="47148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3923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73B6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6486" y="3313113"/>
            <a:ext cx="2615514" cy="354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D8568-9A01-484B-B851-827B5BAD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6A6F-0EFB-8346-8815-3585450F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10515600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10515600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76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6A61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6486" y="3313113"/>
            <a:ext cx="2615514" cy="354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CBF2B3-FA05-504E-9D6E-56A555725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F3E0-EB96-FA41-BB9E-9524AAD9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10515600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10515600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52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>
          <a:xfrm>
            <a:off x="0" y="0"/>
            <a:ext cx="10235120" cy="6853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CDBD0A-E848-CA43-A5FD-F76A77C35D3E}"/>
              </a:ext>
            </a:extLst>
          </p:cNvPr>
          <p:cNvSpPr/>
          <p:nvPr userDrawn="1"/>
        </p:nvSpPr>
        <p:spPr>
          <a:xfrm>
            <a:off x="10235120" y="0"/>
            <a:ext cx="1956880" cy="161544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0235120" cy="6853175"/>
          </a:xfrm>
          <a:prstGeom prst="rect">
            <a:avLst/>
          </a:prstGeom>
          <a:solidFill>
            <a:srgbClr val="AF6322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10235120" y="1614067"/>
            <a:ext cx="1956880" cy="5239108"/>
          </a:xfrm>
          <a:prstGeom prst="rect">
            <a:avLst/>
          </a:prstGeom>
          <a:solidFill>
            <a:srgbClr val="2F7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A7670-0D7F-894B-8C63-ED33605CB8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5072" y="6379928"/>
            <a:ext cx="4318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5120" y="5270"/>
            <a:ext cx="1956879" cy="26522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A27A0-08C6-764F-BBC4-0CA7FA6E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2311-53BA-7643-A6D4-8CECC2BD925F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63060-01B1-FF48-9948-5E59DE44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5F9C7-82ED-E346-812C-D2B6096C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7308"/>
            <a:ext cx="9073551" cy="9572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7479"/>
            <a:ext cx="9073551" cy="38671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CBF2B3-FA05-504E-9D6E-56A555725F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B8924-B5FE-2146-9294-5F385F1B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778"/>
            <a:ext cx="9125648" cy="4833848"/>
          </a:xfrm>
        </p:spPr>
        <p:txBody>
          <a:bodyPr/>
          <a:lstStyle>
            <a:lvl1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CDBD0A-E848-CA43-A5FD-F76A77C35D3E}"/>
              </a:ext>
            </a:extLst>
          </p:cNvPr>
          <p:cNvSpPr/>
          <p:nvPr userDrawn="1"/>
        </p:nvSpPr>
        <p:spPr>
          <a:xfrm>
            <a:off x="10235120" y="0"/>
            <a:ext cx="1956880" cy="1615440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10235120" y="1614067"/>
            <a:ext cx="1956880" cy="5239108"/>
          </a:xfrm>
          <a:prstGeom prst="rect">
            <a:avLst/>
          </a:prstGeom>
          <a:solidFill>
            <a:srgbClr val="346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3DA7670-0D7F-894B-8C63-ED33605CB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5072" y="6379928"/>
            <a:ext cx="431800" cy="355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895"/>
            <a:ext cx="9125648" cy="9572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5120" y="1461"/>
            <a:ext cx="1956880" cy="26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6" b="17746"/>
          <a:stretch/>
        </p:blipFill>
        <p:spPr>
          <a:xfrm rot="16200000">
            <a:off x="-2832461" y="2832460"/>
            <a:ext cx="6853175" cy="1188253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498" y="2845942"/>
            <a:ext cx="5892799" cy="3378708"/>
          </a:xfrm>
        </p:spPr>
        <p:txBody>
          <a:bodyPr/>
          <a:lstStyle>
            <a:lvl1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DAADC7F-18AD-0E4F-8435-AD2BFB7F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498" y="775629"/>
            <a:ext cx="5228903" cy="9572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B8924-B5FE-2146-9294-5F385F1B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830497" y="1958856"/>
            <a:ext cx="5892799" cy="527558"/>
          </a:xfrm>
        </p:spPr>
        <p:txBody>
          <a:bodyPr/>
          <a:lstStyle>
            <a:lvl1pPr marL="0" indent="0">
              <a:buNone/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188254" cy="6858000"/>
          </a:xfrm>
          <a:prstGeom prst="rect">
            <a:avLst/>
          </a:prstGeom>
          <a:solidFill>
            <a:srgbClr val="346A61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DF62F-6C94-5D41-9940-7CF7C884DEEE}"/>
              </a:ext>
            </a:extLst>
          </p:cNvPr>
          <p:cNvSpPr/>
          <p:nvPr userDrawn="1"/>
        </p:nvSpPr>
        <p:spPr>
          <a:xfrm>
            <a:off x="516626" y="1191802"/>
            <a:ext cx="4797245" cy="4592549"/>
          </a:xfrm>
          <a:prstGeom prst="rect">
            <a:avLst/>
          </a:prstGeom>
          <a:solidFill>
            <a:srgbClr val="346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6510" y="1376736"/>
            <a:ext cx="4324448" cy="42432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910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ED7D-33D0-8545-AE6A-070B703C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EF75D-A5EC-EA46-9834-92CBEF831BFC}"/>
              </a:ext>
            </a:extLst>
          </p:cNvPr>
          <p:cNvSpPr/>
          <p:nvPr userDrawn="1"/>
        </p:nvSpPr>
        <p:spPr>
          <a:xfrm>
            <a:off x="425821" y="261591"/>
            <a:ext cx="4105081" cy="2922374"/>
          </a:xfrm>
          <a:prstGeom prst="rect">
            <a:avLst/>
          </a:prstGeom>
          <a:solidFill>
            <a:srgbClr val="4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D6CFC-BB05-0741-9F66-2161399A3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30277" y="3183965"/>
            <a:ext cx="431800" cy="355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2AA7E4-131E-7C49-961C-80A611E76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8653" y="3183965"/>
            <a:ext cx="431800" cy="3556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5821" y="3629457"/>
            <a:ext cx="5553739" cy="302478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67B37E-0EF8-A047-B358-ADD7904187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52298" y="3629457"/>
            <a:ext cx="5553739" cy="302478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5" b="18024"/>
          <a:stretch/>
        </p:blipFill>
        <p:spPr>
          <a:xfrm>
            <a:off x="4866637" y="261591"/>
            <a:ext cx="6930278" cy="29178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9375" y="743967"/>
            <a:ext cx="3692702" cy="203951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1CFBB1-F847-174A-8EAF-AD1E8FB15C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8359" y="261591"/>
            <a:ext cx="2147150" cy="291009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66637" y="261591"/>
            <a:ext cx="6930278" cy="2910097"/>
          </a:xfrm>
          <a:prstGeom prst="rect">
            <a:avLst/>
          </a:prstGeom>
          <a:solidFill>
            <a:srgbClr val="2B71B8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" b="5005"/>
          <a:stretch/>
        </p:blipFill>
        <p:spPr>
          <a:xfrm>
            <a:off x="0" y="0"/>
            <a:ext cx="12192000" cy="6852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653171-643F-D042-A4D5-55A21B1D2A3E}"/>
              </a:ext>
            </a:extLst>
          </p:cNvPr>
          <p:cNvSpPr/>
          <p:nvPr userDrawn="1"/>
        </p:nvSpPr>
        <p:spPr>
          <a:xfrm>
            <a:off x="0" y="0"/>
            <a:ext cx="12201526" cy="6858000"/>
          </a:xfrm>
          <a:prstGeom prst="rect">
            <a:avLst/>
          </a:prstGeom>
          <a:solidFill>
            <a:srgbClr val="346A6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587CE-88AF-1D4C-969A-907F0CDBB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4" y="1447722"/>
            <a:ext cx="9144000" cy="12779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9965-B15B-9242-88A6-05A1345D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099" y="4848226"/>
            <a:ext cx="8105776" cy="104370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Names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475" y="3325654"/>
            <a:ext cx="2604525" cy="3532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BF41B-321F-6347-941C-EEF96C5A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27FE13-F81D-C84F-8B2B-4D9935B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99" y="6298161"/>
            <a:ext cx="7134225" cy="47148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This presentation is subject to attorney-client and work product privileges.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6662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" b="5005"/>
          <a:stretch/>
        </p:blipFill>
        <p:spPr>
          <a:xfrm>
            <a:off x="0" y="0"/>
            <a:ext cx="12192000" cy="6852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653171-643F-D042-A4D5-55A21B1D2A3E}"/>
              </a:ext>
            </a:extLst>
          </p:cNvPr>
          <p:cNvSpPr/>
          <p:nvPr userDrawn="1"/>
        </p:nvSpPr>
        <p:spPr>
          <a:xfrm>
            <a:off x="0" y="0"/>
            <a:ext cx="12201526" cy="6858000"/>
          </a:xfrm>
          <a:prstGeom prst="rect">
            <a:avLst/>
          </a:prstGeom>
          <a:solidFill>
            <a:srgbClr val="346A6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587CE-88AF-1D4C-969A-907F0CDBB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4" y="1447722"/>
            <a:ext cx="9144000" cy="1277937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9965-B15B-9242-88A6-05A1345D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099" y="4848226"/>
            <a:ext cx="8105776" cy="1043702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Names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263CE-35A8-1E42-B21D-9995A2CD5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7475" y="3325654"/>
            <a:ext cx="2604525" cy="3532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BF41B-321F-6347-941C-EEF96C5A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0544" y="229973"/>
            <a:ext cx="4559494" cy="68442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B27FE13-F81D-C84F-8B2B-4D9935B3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099" y="6298161"/>
            <a:ext cx="7134225" cy="47148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This presentation is for internal use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0860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C8AD1-9DFF-E448-BB25-FA2D05E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4E99-95A8-AB42-8AFB-994EB18D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4822D-E336-8944-8C46-5476DB99A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2311-53BA-7643-A6D4-8CECC2BD925F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B15-C6EF-A54A-BD3B-0D7A81B8B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CC29-5921-F145-821A-08AB4D21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2" r:id="rId5"/>
    <p:sldLayoutId id="2147483661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C8AD1-9DFF-E448-BB25-FA2D05E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4E99-95A8-AB42-8AFB-994EB18D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B15-C6EF-A54A-BD3B-0D7A81B8B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CC29-5921-F145-821A-08AB4D21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B5FDA-0443-4E86-A55C-241147EC60CB}"/>
              </a:ext>
            </a:extLst>
          </p:cNvPr>
          <p:cNvSpPr txBox="1"/>
          <p:nvPr userDrawn="1"/>
        </p:nvSpPr>
        <p:spPr>
          <a:xfrm>
            <a:off x="385414" y="6415801"/>
            <a:ext cx="3653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1B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Warner Norcross + Judd LLP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1B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an attorney-client work product privilege.</a:t>
            </a:r>
          </a:p>
        </p:txBody>
      </p:sp>
    </p:spTree>
    <p:extLst>
      <p:ext uri="{BB962C8B-B14F-4D97-AF65-F5344CB8AC3E}">
        <p14:creationId xmlns:p14="http://schemas.microsoft.com/office/powerpoint/2010/main" val="397132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C8AD1-9DFF-E448-BB25-FA2D05E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D4E99-95A8-AB42-8AFB-994EB18D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36B15-C6EF-A54A-BD3B-0D7A81B8B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BCC29-5921-F145-821A-08AB4D21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963C9-8782-3D49-8550-AD3256CD0C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B5FDA-0443-4E86-A55C-241147EC60CB}"/>
              </a:ext>
            </a:extLst>
          </p:cNvPr>
          <p:cNvSpPr txBox="1"/>
          <p:nvPr userDrawn="1"/>
        </p:nvSpPr>
        <p:spPr>
          <a:xfrm>
            <a:off x="538530" y="6415801"/>
            <a:ext cx="3653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34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</a:t>
            </a:r>
            <a:r>
              <a:rPr lang="en-US" sz="800" dirty="0">
                <a:solidFill>
                  <a:srgbClr val="1B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Warner Norcross + Judd LLP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1B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is for</a:t>
            </a:r>
            <a:r>
              <a:rPr lang="en-US" sz="800" baseline="0" dirty="0">
                <a:solidFill>
                  <a:srgbClr val="1B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use only.</a:t>
            </a:r>
            <a:endParaRPr lang="en-US" sz="800" dirty="0">
              <a:solidFill>
                <a:srgbClr val="1B3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461" y="1868476"/>
            <a:ext cx="8690166" cy="956917"/>
          </a:xfrm>
        </p:spPr>
        <p:txBody>
          <a:bodyPr>
            <a:noAutofit/>
          </a:bodyPr>
          <a:lstStyle/>
          <a:p>
            <a:r>
              <a:rPr lang="en-US" sz="4400" b="0" dirty="0"/>
              <a:t>Deeper Dive Into the Green Energy Law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39461" y="3686708"/>
            <a:ext cx="8690166" cy="956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/>
              <a:t>Ashley Chrysler</a:t>
            </a:r>
          </a:p>
          <a:p>
            <a:r>
              <a:rPr lang="en-US" sz="2400" b="0" dirty="0"/>
              <a:t>Warner Norcross + Judd LLP</a:t>
            </a:r>
          </a:p>
          <a:p>
            <a:r>
              <a:rPr lang="en-US" sz="2400" b="0" dirty="0"/>
              <a:t>February 12, 2025</a:t>
            </a:r>
          </a:p>
        </p:txBody>
      </p:sp>
    </p:spTree>
    <p:extLst>
      <p:ext uri="{BB962C8B-B14F-4D97-AF65-F5344CB8AC3E}">
        <p14:creationId xmlns:p14="http://schemas.microsoft.com/office/powerpoint/2010/main" val="140165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E7466-B71A-6153-FE37-3F7BBEEBB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482" y="1361108"/>
            <a:ext cx="6031409" cy="51635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FA63F2-BC23-1B0A-6C63-E58AA9AB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MPSC Guidelines - Site Plan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4876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08929-EBE5-3CAD-00FE-E97A02ACD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782" y="1288111"/>
            <a:ext cx="5148470" cy="54674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8BC792-3D62-9A88-FC3B-1DD7B4A3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409895"/>
            <a:ext cx="9561444" cy="957263"/>
          </a:xfrm>
        </p:spPr>
        <p:txBody>
          <a:bodyPr>
            <a:normAutofit fontScale="90000"/>
          </a:bodyPr>
          <a:lstStyle/>
          <a:p>
            <a:r>
              <a:rPr lang="en-US" dirty="0"/>
              <a:t>MPSC Guidelines – Application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5748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8, 2024 – 76 townships and counties appealed MPSC guidance to Court of Appeals</a:t>
            </a:r>
          </a:p>
          <a:p>
            <a:pPr lvl="1"/>
            <a:r>
              <a:rPr lang="en-US" dirty="0"/>
              <a:t>Procedural challenge to the guidance not being adopted through rulemaking</a:t>
            </a:r>
          </a:p>
          <a:p>
            <a:pPr lvl="1"/>
            <a:r>
              <a:rPr lang="en-US" dirty="0"/>
              <a:t>Substantive challenges to: </a:t>
            </a:r>
          </a:p>
          <a:p>
            <a:pPr lvl="2"/>
            <a:r>
              <a:rPr lang="en-US" dirty="0"/>
              <a:t>CREO definition</a:t>
            </a:r>
          </a:p>
          <a:p>
            <a:pPr lvl="2"/>
            <a:r>
              <a:rPr lang="en-US" dirty="0"/>
              <a:t>ALU definition</a:t>
            </a:r>
          </a:p>
          <a:p>
            <a:pPr lvl="2"/>
            <a:r>
              <a:rPr lang="en-US" dirty="0"/>
              <a:t>Hybrid facility definition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January 28, 2025 - House Bills 4027-28 introduced to repeal PA 233 and amend PA 235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Energy Laws	</a:t>
            </a:r>
          </a:p>
        </p:txBody>
      </p:sp>
    </p:spTree>
    <p:extLst>
      <p:ext uri="{BB962C8B-B14F-4D97-AF65-F5344CB8AC3E}">
        <p14:creationId xmlns:p14="http://schemas.microsoft.com/office/powerpoint/2010/main" val="27143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0544" y="3589696"/>
            <a:ext cx="9144000" cy="127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800" dirty="0"/>
          </a:p>
          <a:p>
            <a:r>
              <a:rPr lang="en-US" sz="2800" dirty="0"/>
              <a:t>Ashley Chrysler</a:t>
            </a:r>
          </a:p>
          <a:p>
            <a:r>
              <a:rPr lang="en-US" sz="2800" dirty="0"/>
              <a:t>wnj.com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Warner Norcross + Judd LL</a:t>
            </a:r>
            <a:r>
              <a:rPr lang="en-US" spc="-100" dirty="0"/>
              <a:t>P</a:t>
            </a:r>
          </a:p>
          <a:p>
            <a:r>
              <a:rPr lang="en-US" dirty="0"/>
              <a:t>These materials are for educational use only. This is not legal advice and does not create an attorney-client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2023 Energy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6036"/>
            <a:ext cx="10515600" cy="4178589"/>
          </a:xfrm>
        </p:spPr>
        <p:txBody>
          <a:bodyPr>
            <a:normAutofit/>
          </a:bodyPr>
          <a:lstStyle/>
          <a:p>
            <a:pPr algn="l" fontAlgn="base"/>
            <a:r>
              <a:rPr lang="en-US" b="0" i="0" dirty="0">
                <a:effectLst/>
                <a:latin typeface="inherit"/>
              </a:rPr>
              <a:t>PA 229, 231, 233, 234, and 235 were passed on November 8, 2023 and signed by Governor Whitmer on November 28, 2023</a:t>
            </a:r>
          </a:p>
          <a:p>
            <a:pPr algn="l" fontAlgn="base"/>
            <a:r>
              <a:rPr lang="en-US" b="0" i="0" dirty="0">
                <a:effectLst/>
                <a:latin typeface="inherit"/>
              </a:rPr>
              <a:t>PA 235</a:t>
            </a:r>
          </a:p>
          <a:p>
            <a:pPr lvl="1" fontAlgn="base"/>
            <a:r>
              <a:rPr lang="en-US" dirty="0">
                <a:latin typeface="inherit"/>
              </a:rPr>
              <a:t>E</a:t>
            </a:r>
            <a:r>
              <a:rPr lang="en-US" b="0" i="0" dirty="0">
                <a:effectLst/>
                <a:latin typeface="inherit"/>
              </a:rPr>
              <a:t>stablishes new clean energy standard and updates the renewable portfolio standard</a:t>
            </a:r>
          </a:p>
          <a:p>
            <a:pPr lvl="1" fontAlgn="base"/>
            <a:r>
              <a:rPr lang="en-US" b="0" i="0" dirty="0">
                <a:effectLst/>
                <a:latin typeface="inherit"/>
              </a:rPr>
              <a:t>Effective as of February 27, 2024 </a:t>
            </a:r>
          </a:p>
          <a:p>
            <a:pPr algn="l" fontAlgn="base"/>
            <a:r>
              <a:rPr lang="en-US" b="0" i="0" dirty="0">
                <a:effectLst/>
                <a:latin typeface="inherit"/>
              </a:rPr>
              <a:t>PA 233</a:t>
            </a:r>
          </a:p>
          <a:p>
            <a:pPr lvl="1" fontAlgn="base"/>
            <a:r>
              <a:rPr lang="en-US" dirty="0">
                <a:latin typeface="inherit"/>
              </a:rPr>
              <a:t>C</a:t>
            </a:r>
            <a:r>
              <a:rPr lang="en-US" b="0" i="0" dirty="0">
                <a:effectLst/>
                <a:latin typeface="inherit"/>
              </a:rPr>
              <a:t>reates the siting process for renewable energy and energy storage projects at the MPSC</a:t>
            </a:r>
          </a:p>
          <a:p>
            <a:pPr lvl="1" fontAlgn="base"/>
            <a:r>
              <a:rPr lang="en-US" dirty="0">
                <a:latin typeface="inherit"/>
              </a:rPr>
              <a:t>E</a:t>
            </a:r>
            <a:r>
              <a:rPr lang="en-US" b="0" i="0" dirty="0">
                <a:effectLst/>
                <a:latin typeface="inherit"/>
              </a:rPr>
              <a:t>ffective as of November 29, 2024</a:t>
            </a:r>
          </a:p>
        </p:txBody>
      </p:sp>
    </p:spTree>
    <p:extLst>
      <p:ext uri="{BB962C8B-B14F-4D97-AF65-F5344CB8AC3E}">
        <p14:creationId xmlns:p14="http://schemas.microsoft.com/office/powerpoint/2010/main" val="353950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B8110-3A7E-5AFC-E4E4-6F78F5B4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87"/>
            <a:ext cx="9125648" cy="48338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Prior to passage of these laws, local governments were responsible for permitting renewable energy projects under ZEA like most other land uses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local governments adopted exclusionary standards or other tactics to prevent renewable energy development</a:t>
            </a:r>
          </a:p>
          <a:p>
            <a:pPr lvl="1"/>
            <a:r>
              <a:rPr lang="en-US" dirty="0"/>
              <a:t>Lengthy moratoria</a:t>
            </a:r>
          </a:p>
          <a:p>
            <a:pPr lvl="1"/>
            <a:r>
              <a:rPr lang="en-US" dirty="0"/>
              <a:t>Amended ordinances before property interest vested</a:t>
            </a:r>
          </a:p>
          <a:p>
            <a:pPr lvl="1"/>
            <a:r>
              <a:rPr lang="en-US" dirty="0"/>
              <a:t>Impossible sound, glare, or other standards or conditions</a:t>
            </a:r>
          </a:p>
          <a:p>
            <a:pPr lvl="1"/>
            <a:r>
              <a:rPr lang="en-US" dirty="0"/>
              <a:t>Legal challenges</a:t>
            </a:r>
          </a:p>
          <a:p>
            <a:pPr lvl="1"/>
            <a:endParaRPr lang="en-US" dirty="0"/>
          </a:p>
          <a:p>
            <a:r>
              <a:rPr lang="en-US" dirty="0"/>
              <a:t>Goal of PA 233 was to ensure state goals could be met by preempting local regulation of facilities where standards exceeded the statutory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06A6E-2FDD-A63C-B5C2-53C52CB6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 	</a:t>
            </a:r>
          </a:p>
        </p:txBody>
      </p:sp>
    </p:spTree>
    <p:extLst>
      <p:ext uri="{BB962C8B-B14F-4D97-AF65-F5344CB8AC3E}">
        <p14:creationId xmlns:p14="http://schemas.microsoft.com/office/powerpoint/2010/main" val="111384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B8110-3A7E-5AFC-E4E4-6F78F5B4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87"/>
            <a:ext cx="9125648" cy="4833848"/>
          </a:xfrm>
        </p:spPr>
        <p:txBody>
          <a:bodyPr>
            <a:normAutofit/>
          </a:bodyPr>
          <a:lstStyle/>
          <a:p>
            <a:r>
              <a:rPr lang="en-US" dirty="0"/>
              <a:t>Requires electric providers to establish 100% clean energy portfolio by 2040 (80% by 2035)</a:t>
            </a:r>
          </a:p>
          <a:p>
            <a:pPr lvl="1"/>
            <a:r>
              <a:rPr lang="en-US" dirty="0"/>
              <a:t>Clean energy =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all sources that generate electricity or steam without emitting greenhouse gas</a:t>
            </a:r>
          </a:p>
          <a:p>
            <a:pPr lvl="1"/>
            <a:r>
              <a:rPr lang="en-US" dirty="0"/>
              <a:t>Electric providers must file plans with Commission by 2028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Amends the renewable energy standard for electric providers</a:t>
            </a:r>
          </a:p>
          <a:p>
            <a:pPr lvl="1"/>
            <a:r>
              <a:rPr lang="en-US" dirty="0"/>
              <a:t>50% by 2030 (previously 15%)</a:t>
            </a:r>
          </a:p>
          <a:p>
            <a:pPr lvl="1"/>
            <a:r>
              <a:rPr lang="en-US" dirty="0"/>
              <a:t>60% by 2035</a:t>
            </a:r>
          </a:p>
          <a:p>
            <a:pPr lvl="1"/>
            <a:r>
              <a:rPr lang="en-US" dirty="0"/>
              <a:t>Electric providers must file amended plans with Commission by Feb. 27,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06A6E-2FDD-A63C-B5C2-53C52CB6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235 of 2023	</a:t>
            </a:r>
          </a:p>
        </p:txBody>
      </p:sp>
    </p:spTree>
    <p:extLst>
      <p:ext uri="{BB962C8B-B14F-4D97-AF65-F5344CB8AC3E}">
        <p14:creationId xmlns:p14="http://schemas.microsoft.com/office/powerpoint/2010/main" val="206311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FB8110-3A7E-5AFC-E4E4-6F78F5B4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87"/>
            <a:ext cx="9125648" cy="4833848"/>
          </a:xfrm>
        </p:spPr>
        <p:txBody>
          <a:bodyPr>
            <a:normAutofit/>
          </a:bodyPr>
          <a:lstStyle/>
          <a:p>
            <a:r>
              <a:rPr lang="en-US" dirty="0"/>
              <a:t>Establishes a statewide energy storage target of 2,500MW </a:t>
            </a:r>
          </a:p>
          <a:p>
            <a:pPr lvl="1"/>
            <a:r>
              <a:rPr lang="en-US" dirty="0"/>
              <a:t>By December 31, 2029:</a:t>
            </a:r>
          </a:p>
          <a:p>
            <a:pPr lvl="2"/>
            <a:r>
              <a:rPr lang="en-US" dirty="0"/>
              <a:t>Investor-Owned Utilities need to file petitions for approvals related to the storage target </a:t>
            </a:r>
          </a:p>
          <a:p>
            <a:pPr lvl="2"/>
            <a:r>
              <a:rPr lang="en-US" dirty="0"/>
              <a:t>Alternative Electric Suppliers will need to file plans for how they will comply with the target</a:t>
            </a:r>
          </a:p>
          <a:p>
            <a:endParaRPr lang="en-US" dirty="0"/>
          </a:p>
          <a:p>
            <a:r>
              <a:rPr lang="en-US" dirty="0"/>
              <a:t>Increases distributed generation program cap from 1% to 10%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06A6E-2FDD-A63C-B5C2-53C52CB6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235 of 2023 (continued)	</a:t>
            </a:r>
          </a:p>
        </p:txBody>
      </p:sp>
    </p:spTree>
    <p:extLst>
      <p:ext uri="{BB962C8B-B14F-4D97-AF65-F5344CB8AC3E}">
        <p14:creationId xmlns:p14="http://schemas.microsoft.com/office/powerpoint/2010/main" val="30480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636" y="3140887"/>
            <a:ext cx="9125648" cy="3204495"/>
          </a:xfrm>
        </p:spPr>
        <p:txBody>
          <a:bodyPr>
            <a:normAutofit/>
          </a:bodyPr>
          <a:lstStyle/>
          <a:p>
            <a:r>
              <a:rPr lang="en-US" dirty="0"/>
              <a:t>Took effect on November 29, 2024</a:t>
            </a:r>
          </a:p>
          <a:p>
            <a:r>
              <a:rPr lang="en-US" dirty="0"/>
              <a:t>Gives developers the option to go to MPSC for a siting certificate </a:t>
            </a:r>
          </a:p>
          <a:p>
            <a:pPr lvl="1"/>
            <a:r>
              <a:rPr lang="en-US" dirty="0"/>
              <a:t>Developer is not required to go to MPSC; can choose to stay local if workable ordinance</a:t>
            </a:r>
            <a:endParaRPr lang="en-US" i="1" dirty="0"/>
          </a:p>
          <a:p>
            <a:r>
              <a:rPr lang="en-US" dirty="0"/>
              <a:t>However, if local unit has a CREO, must go through local process set forth in PA 233 before going to MPSC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346" y="409895"/>
            <a:ext cx="9125648" cy="957263"/>
          </a:xfrm>
        </p:spPr>
        <p:txBody>
          <a:bodyPr/>
          <a:lstStyle/>
          <a:p>
            <a:r>
              <a:rPr lang="en-US" dirty="0"/>
              <a:t>PA 233 of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B88C41-6A86-2FEA-A00D-2F7713079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169959"/>
              </p:ext>
            </p:extLst>
          </p:nvPr>
        </p:nvGraphicFramePr>
        <p:xfrm>
          <a:off x="1041460" y="657183"/>
          <a:ext cx="8128000" cy="292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79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2CC33-A800-F412-8B52-9AFE5736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Pre-application meetings</a:t>
            </a:r>
          </a:p>
          <a:p>
            <a:pPr lvl="1"/>
            <a:r>
              <a:rPr lang="en-US" dirty="0"/>
              <a:t>With MPSC staff</a:t>
            </a:r>
          </a:p>
          <a:p>
            <a:pPr lvl="1"/>
            <a:r>
              <a:rPr lang="en-US" dirty="0"/>
              <a:t>With ALU chief elected officials</a:t>
            </a:r>
          </a:p>
          <a:p>
            <a:pPr lvl="1"/>
            <a:r>
              <a:rPr lang="en-US" dirty="0"/>
              <a:t>Public meeting in ALUs</a:t>
            </a:r>
          </a:p>
          <a:p>
            <a:pPr lvl="1"/>
            <a:r>
              <a:rPr lang="en-US" dirty="0"/>
              <a:t>Consultations with MDARD, EGLE, DNR, drain commissioner, tribes, SHPO, etc. required (some of these parties are new to the process)</a:t>
            </a:r>
          </a:p>
          <a:p>
            <a:r>
              <a:rPr lang="en-US" dirty="0"/>
              <a:t>Very detailed application/site plan requirements</a:t>
            </a:r>
          </a:p>
          <a:p>
            <a:pPr lvl="1"/>
            <a:r>
              <a:rPr lang="en-US" dirty="0"/>
              <a:t>More formal than local process</a:t>
            </a:r>
          </a:p>
          <a:p>
            <a:pPr lvl="1"/>
            <a:r>
              <a:rPr lang="en-US" dirty="0"/>
              <a:t>Contested case </a:t>
            </a:r>
          </a:p>
          <a:p>
            <a:pPr lvl="2"/>
            <a:r>
              <a:rPr lang="en-US" dirty="0"/>
              <a:t>Must be supported by written/expert testimony </a:t>
            </a:r>
          </a:p>
          <a:p>
            <a:pPr lvl="2"/>
            <a:r>
              <a:rPr lang="en-US" dirty="0"/>
              <a:t>Written direct/rebuttal testimony/live cross-examination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950C-CAC8-6512-313B-ED14DD26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233 of 2023 (continued) </a:t>
            </a:r>
          </a:p>
        </p:txBody>
      </p:sp>
    </p:spTree>
    <p:extLst>
      <p:ext uri="{BB962C8B-B14F-4D97-AF65-F5344CB8AC3E}">
        <p14:creationId xmlns:p14="http://schemas.microsoft.com/office/powerpoint/2010/main" val="164108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2CC33-A800-F412-8B52-9AFE5736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 community agreement with ALU</a:t>
            </a:r>
          </a:p>
          <a:p>
            <a:pPr lvl="1"/>
            <a:r>
              <a:rPr lang="en-US" dirty="0"/>
              <a:t>$2,000 per megawatt </a:t>
            </a:r>
          </a:p>
          <a:p>
            <a:r>
              <a:rPr lang="en-US" dirty="0"/>
              <a:t>Must make a one-time $150,000 intervenor grant when application is filed </a:t>
            </a:r>
          </a:p>
          <a:p>
            <a:r>
              <a:rPr lang="en-US" dirty="0"/>
              <a:t>Pay up to $250,000 in assessed fees for processing application</a:t>
            </a:r>
          </a:p>
          <a:p>
            <a:r>
              <a:rPr lang="en-US" dirty="0"/>
              <a:t>MPSC must approve within 1 year of complete application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44950C-CAC8-6512-313B-ED14DD26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233 of 2023 (continued)</a:t>
            </a:r>
          </a:p>
        </p:txBody>
      </p:sp>
    </p:spTree>
    <p:extLst>
      <p:ext uri="{BB962C8B-B14F-4D97-AF65-F5344CB8AC3E}">
        <p14:creationId xmlns:p14="http://schemas.microsoft.com/office/powerpoint/2010/main" val="16331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168BC4-23B2-D822-BE59-6E0DB0F2D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47803"/>
              </p:ext>
            </p:extLst>
          </p:nvPr>
        </p:nvGraphicFramePr>
        <p:xfrm>
          <a:off x="397565" y="1560444"/>
          <a:ext cx="9565585" cy="496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56EBAD0-2801-6D23-845A-CC41291C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233 – Section 226(8)</a:t>
            </a:r>
          </a:p>
        </p:txBody>
      </p:sp>
    </p:spTree>
    <p:extLst>
      <p:ext uri="{BB962C8B-B14F-4D97-AF65-F5344CB8AC3E}">
        <p14:creationId xmlns:p14="http://schemas.microsoft.com/office/powerpoint/2010/main" val="360996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 W N J D M S ! 3 1 8 4 1 3 6 7 . 1 < / d o c u m e n t i d >  
     < s e n d e r i d > C H R Y S L A G < / s e n d e r i d >  
     < s e n d e r e m a i l > A C H R Y S L E R @ W N J . C O M < / s e n d e r e m a i l >  
     < l a s t m o d i f i e d > 2 0 2 5 - 0 2 - 1 1 T 1 7 : 2 4 : 5 3 . 0 0 0 0 0 0 0 - 0 5 : 0 0 < / l a s t m o d i f i e d >  
     < d a t a b a s e > W N J D M S < / d a t a b a s e >  
 < / p r o p e r t i e s > 
</file>

<file path=customXml/itemProps1.xml><?xml version="1.0" encoding="utf-8"?>
<ds:datastoreItem xmlns:ds="http://schemas.openxmlformats.org/officeDocument/2006/customXml" ds:itemID="{AB08A50E-4D32-414F-A0BD-A297A01A4133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33002</TotalTime>
  <Words>780</Words>
  <Application>Microsoft Macintosh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Office Theme</vt:lpstr>
      <vt:lpstr>1_Office Theme</vt:lpstr>
      <vt:lpstr>2_Office Theme</vt:lpstr>
      <vt:lpstr>Deeper Dive Into the Green Energy Law </vt:lpstr>
      <vt:lpstr>Overview of 2023 Energy Legislation</vt:lpstr>
      <vt:lpstr>How did we get here?  </vt:lpstr>
      <vt:lpstr>PA 235 of 2023 </vt:lpstr>
      <vt:lpstr>PA 235 of 2023 (continued) </vt:lpstr>
      <vt:lpstr>PA 233 of 2023</vt:lpstr>
      <vt:lpstr>PA 233 of 2023 (continued) </vt:lpstr>
      <vt:lpstr>PA 233 of 2023 (continued)</vt:lpstr>
      <vt:lpstr>PA 233 – Section 226(8)</vt:lpstr>
      <vt:lpstr>MPSC Guidelines - Site Plan Requirements</vt:lpstr>
      <vt:lpstr>MPSC Guidelines – Application Requirements</vt:lpstr>
      <vt:lpstr>Challenges to Energy Laws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Landon</dc:creator>
  <cp:lastModifiedBy>Kendra Miriani</cp:lastModifiedBy>
  <cp:revision>169</cp:revision>
  <dcterms:created xsi:type="dcterms:W3CDTF">2021-11-16T19:01:26Z</dcterms:created>
  <dcterms:modified xsi:type="dcterms:W3CDTF">2025-02-17T21:22:40Z</dcterms:modified>
</cp:coreProperties>
</file>