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31" r:id="rId4"/>
  </p:sldMasterIdLst>
  <p:notesMasterIdLst>
    <p:notesMasterId r:id="rId19"/>
  </p:notesMasterIdLst>
  <p:handoutMasterIdLst>
    <p:handoutMasterId r:id="rId20"/>
  </p:handoutMasterIdLst>
  <p:sldIdLst>
    <p:sldId id="256" r:id="rId5"/>
    <p:sldId id="262" r:id="rId6"/>
    <p:sldId id="258" r:id="rId7"/>
    <p:sldId id="269" r:id="rId8"/>
    <p:sldId id="272" r:id="rId9"/>
    <p:sldId id="273" r:id="rId10"/>
    <p:sldId id="278" r:id="rId11"/>
    <p:sldId id="277" r:id="rId12"/>
    <p:sldId id="280" r:id="rId13"/>
    <p:sldId id="300" r:id="rId14"/>
    <p:sldId id="301" r:id="rId15"/>
    <p:sldId id="302" r:id="rId16"/>
    <p:sldId id="303" r:id="rId17"/>
    <p:sldId id="30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98989"/>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EE49E4-276E-4C7A-86E1-D8A26D14FF69}" v="24" dt="2024-01-22T14:56:00.06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01" autoAdjust="0"/>
    <p:restoredTop sz="90704" autoAdjust="0"/>
  </p:normalViewPr>
  <p:slideViewPr>
    <p:cSldViewPr snapToGrid="0">
      <p:cViewPr varScale="1">
        <p:scale>
          <a:sx n="128" d="100"/>
          <a:sy n="128" d="100"/>
        </p:scale>
        <p:origin x="728" y="176"/>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ata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diagrams/_rels/data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4" Type="http://schemas.openxmlformats.org/officeDocument/2006/relationships/image" Target="../media/image28.svg"/></Relationships>
</file>

<file path=ppt/diagrams/_rels/drawing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diagrams/_rels/drawing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diagrams/_rels/drawing3.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svg"/><Relationship Id="rId1" Type="http://schemas.openxmlformats.org/officeDocument/2006/relationships/image" Target="../media/image25.png"/><Relationship Id="rId4" Type="http://schemas.openxmlformats.org/officeDocument/2006/relationships/image" Target="../media/image28.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CE5795F-EC69-4699-8171-C045DD2AB494}"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BDCAB47F-1167-407B-9A41-266CA3F35293}">
      <dgm:prSet/>
      <dgm:spPr/>
      <dgm:t>
        <a:bodyPr/>
        <a:lstStyle/>
        <a:p>
          <a:pPr>
            <a:lnSpc>
              <a:spcPct val="100000"/>
            </a:lnSpc>
          </a:pPr>
          <a:r>
            <a:rPr lang="en-US" dirty="0"/>
            <a:t>Continuing to do what you have always done has gotten us to the point we are at today.</a:t>
          </a:r>
        </a:p>
      </dgm:t>
    </dgm:pt>
    <dgm:pt modelId="{F5615FB0-D486-4D46-8ED8-A8B3392C50EB}" type="parTrans" cxnId="{F162A8BC-2040-45FE-A744-916ACD5A1BC1}">
      <dgm:prSet/>
      <dgm:spPr/>
      <dgm:t>
        <a:bodyPr/>
        <a:lstStyle/>
        <a:p>
          <a:endParaRPr lang="en-US"/>
        </a:p>
      </dgm:t>
    </dgm:pt>
    <dgm:pt modelId="{8BB37282-A345-4DFE-B51B-DC9E979B1ABA}" type="sibTrans" cxnId="{F162A8BC-2040-45FE-A744-916ACD5A1BC1}">
      <dgm:prSet/>
      <dgm:spPr/>
      <dgm:t>
        <a:bodyPr/>
        <a:lstStyle/>
        <a:p>
          <a:endParaRPr lang="en-US"/>
        </a:p>
      </dgm:t>
    </dgm:pt>
    <dgm:pt modelId="{1A282760-9B1A-4688-ABC7-EC88BE031343}">
      <dgm:prSet/>
      <dgm:spPr/>
      <dgm:t>
        <a:bodyPr/>
        <a:lstStyle/>
        <a:p>
          <a:pPr>
            <a:lnSpc>
              <a:spcPct val="100000"/>
            </a:lnSpc>
          </a:pPr>
          <a:r>
            <a:rPr lang="en-US" dirty="0"/>
            <a:t>If you want to keep getting what your getting, keep doing what you're doing.</a:t>
          </a:r>
        </a:p>
      </dgm:t>
    </dgm:pt>
    <dgm:pt modelId="{E90EAD31-83DA-4FC0-B5D8-0B14A7CE5E99}" type="parTrans" cxnId="{606464E5-0AAA-48F2-BF37-21ABEDED1A04}">
      <dgm:prSet/>
      <dgm:spPr/>
      <dgm:t>
        <a:bodyPr/>
        <a:lstStyle/>
        <a:p>
          <a:endParaRPr lang="en-US"/>
        </a:p>
      </dgm:t>
    </dgm:pt>
    <dgm:pt modelId="{36C5B629-874A-4A01-A932-4A7ED0E8FBEC}" type="sibTrans" cxnId="{606464E5-0AAA-48F2-BF37-21ABEDED1A04}">
      <dgm:prSet/>
      <dgm:spPr/>
      <dgm:t>
        <a:bodyPr/>
        <a:lstStyle/>
        <a:p>
          <a:endParaRPr lang="en-US"/>
        </a:p>
      </dgm:t>
    </dgm:pt>
    <dgm:pt modelId="{EF5B20EB-BDBE-4259-880E-FA2E0C85A5C7}">
      <dgm:prSet/>
      <dgm:spPr/>
      <dgm:t>
        <a:bodyPr/>
        <a:lstStyle/>
        <a:p>
          <a:pPr>
            <a:lnSpc>
              <a:spcPct val="100000"/>
            </a:lnSpc>
          </a:pPr>
          <a:r>
            <a:rPr lang="en-US" dirty="0"/>
            <a:t>To move safety to the next level, we must do something different</a:t>
          </a:r>
        </a:p>
      </dgm:t>
    </dgm:pt>
    <dgm:pt modelId="{4B81159A-AC0E-4CAE-AB2F-E842E2CE55F3}" type="parTrans" cxnId="{0FB2CF00-E19E-48A9-82BA-28BEFCBEC82E}">
      <dgm:prSet/>
      <dgm:spPr/>
      <dgm:t>
        <a:bodyPr/>
        <a:lstStyle/>
        <a:p>
          <a:endParaRPr lang="en-US"/>
        </a:p>
      </dgm:t>
    </dgm:pt>
    <dgm:pt modelId="{88D33930-5944-4C50-9CAD-2831ED96F345}" type="sibTrans" cxnId="{0FB2CF00-E19E-48A9-82BA-28BEFCBEC82E}">
      <dgm:prSet/>
      <dgm:spPr/>
      <dgm:t>
        <a:bodyPr/>
        <a:lstStyle/>
        <a:p>
          <a:endParaRPr lang="en-US"/>
        </a:p>
      </dgm:t>
    </dgm:pt>
    <dgm:pt modelId="{6E66D6C4-FA18-42C0-9C4F-4C1F98D18173}" type="pres">
      <dgm:prSet presAssocID="{ECE5795F-EC69-4699-8171-C045DD2AB494}" presName="root" presStyleCnt="0">
        <dgm:presLayoutVars>
          <dgm:dir/>
          <dgm:resizeHandles val="exact"/>
        </dgm:presLayoutVars>
      </dgm:prSet>
      <dgm:spPr/>
    </dgm:pt>
    <dgm:pt modelId="{2277ABB0-7082-4B95-A7F3-7D670D53BBED}" type="pres">
      <dgm:prSet presAssocID="{BDCAB47F-1167-407B-9A41-266CA3F35293}" presName="compNode" presStyleCnt="0"/>
      <dgm:spPr/>
    </dgm:pt>
    <dgm:pt modelId="{B928E9E9-EE91-45F6-9F44-6D320B1972C2}" type="pres">
      <dgm:prSet presAssocID="{BDCAB47F-1167-407B-9A41-266CA3F35293}" presName="bgRect" presStyleLbl="bgShp" presStyleIdx="0" presStyleCnt="3"/>
      <dgm:spPr/>
    </dgm:pt>
    <dgm:pt modelId="{A70C3894-876A-41F3-8A6D-17E53377390D}" type="pres">
      <dgm:prSet presAssocID="{BDCAB47F-1167-407B-9A41-266CA3F35293}"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vron Arrows"/>
        </a:ext>
      </dgm:extLst>
    </dgm:pt>
    <dgm:pt modelId="{F5BF37DC-BD6F-4F91-B366-37204BE0EA39}" type="pres">
      <dgm:prSet presAssocID="{BDCAB47F-1167-407B-9A41-266CA3F35293}" presName="spaceRect" presStyleCnt="0"/>
      <dgm:spPr/>
    </dgm:pt>
    <dgm:pt modelId="{1E174D1D-CA55-4774-963B-3AF0A11DCC21}" type="pres">
      <dgm:prSet presAssocID="{BDCAB47F-1167-407B-9A41-266CA3F35293}" presName="parTx" presStyleLbl="revTx" presStyleIdx="0" presStyleCnt="3">
        <dgm:presLayoutVars>
          <dgm:chMax val="0"/>
          <dgm:chPref val="0"/>
        </dgm:presLayoutVars>
      </dgm:prSet>
      <dgm:spPr/>
    </dgm:pt>
    <dgm:pt modelId="{E4EFBD49-6E0D-42C8-B96A-433A26222CC8}" type="pres">
      <dgm:prSet presAssocID="{8BB37282-A345-4DFE-B51B-DC9E979B1ABA}" presName="sibTrans" presStyleCnt="0"/>
      <dgm:spPr/>
    </dgm:pt>
    <dgm:pt modelId="{895D45D4-2339-49C5-BFB9-B9369BE2ECB1}" type="pres">
      <dgm:prSet presAssocID="{1A282760-9B1A-4688-ABC7-EC88BE031343}" presName="compNode" presStyleCnt="0"/>
      <dgm:spPr/>
    </dgm:pt>
    <dgm:pt modelId="{C86ADD06-0590-46E6-A89D-BD339680152A}" type="pres">
      <dgm:prSet presAssocID="{1A282760-9B1A-4688-ABC7-EC88BE031343}" presName="bgRect" presStyleLbl="bgShp" presStyleIdx="1" presStyleCnt="3"/>
      <dgm:spPr/>
    </dgm:pt>
    <dgm:pt modelId="{634670E0-98D1-48D1-91F2-C651E9935D00}" type="pres">
      <dgm:prSet presAssocID="{1A282760-9B1A-4688-ABC7-EC88BE03134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Arrow Circle"/>
        </a:ext>
      </dgm:extLst>
    </dgm:pt>
    <dgm:pt modelId="{AF9D8823-ABCA-4EF5-B01F-AE87CE51558D}" type="pres">
      <dgm:prSet presAssocID="{1A282760-9B1A-4688-ABC7-EC88BE031343}" presName="spaceRect" presStyleCnt="0"/>
      <dgm:spPr/>
    </dgm:pt>
    <dgm:pt modelId="{E5D8EA53-420E-440D-978B-A91A980EA504}" type="pres">
      <dgm:prSet presAssocID="{1A282760-9B1A-4688-ABC7-EC88BE031343}" presName="parTx" presStyleLbl="revTx" presStyleIdx="1" presStyleCnt="3">
        <dgm:presLayoutVars>
          <dgm:chMax val="0"/>
          <dgm:chPref val="0"/>
        </dgm:presLayoutVars>
      </dgm:prSet>
      <dgm:spPr/>
    </dgm:pt>
    <dgm:pt modelId="{D4274EE0-C274-4346-833F-9CEC86BBB16F}" type="pres">
      <dgm:prSet presAssocID="{36C5B629-874A-4A01-A932-4A7ED0E8FBEC}" presName="sibTrans" presStyleCnt="0"/>
      <dgm:spPr/>
    </dgm:pt>
    <dgm:pt modelId="{7A8DE964-A785-4568-B436-A5E5A76761BC}" type="pres">
      <dgm:prSet presAssocID="{EF5B20EB-BDBE-4259-880E-FA2E0C85A5C7}" presName="compNode" presStyleCnt="0"/>
      <dgm:spPr/>
    </dgm:pt>
    <dgm:pt modelId="{54C8B7EA-8910-412C-BA4B-E8EE730D5B49}" type="pres">
      <dgm:prSet presAssocID="{EF5B20EB-BDBE-4259-880E-FA2E0C85A5C7}" presName="bgRect" presStyleLbl="bgShp" presStyleIdx="2" presStyleCnt="3"/>
      <dgm:spPr/>
    </dgm:pt>
    <dgm:pt modelId="{E2B6E27E-DCDF-4A8A-B72D-8C6C3DBF5294}" type="pres">
      <dgm:prSet presAssocID="{EF5B20EB-BDBE-4259-880E-FA2E0C85A5C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rritant"/>
        </a:ext>
      </dgm:extLst>
    </dgm:pt>
    <dgm:pt modelId="{0D6D8AF0-99F1-4340-A7D7-FE79F7BF7A32}" type="pres">
      <dgm:prSet presAssocID="{EF5B20EB-BDBE-4259-880E-FA2E0C85A5C7}" presName="spaceRect" presStyleCnt="0"/>
      <dgm:spPr/>
    </dgm:pt>
    <dgm:pt modelId="{BD138795-8A1C-48A5-B5C1-E32C9C28BB32}" type="pres">
      <dgm:prSet presAssocID="{EF5B20EB-BDBE-4259-880E-FA2E0C85A5C7}" presName="parTx" presStyleLbl="revTx" presStyleIdx="2" presStyleCnt="3">
        <dgm:presLayoutVars>
          <dgm:chMax val="0"/>
          <dgm:chPref val="0"/>
        </dgm:presLayoutVars>
      </dgm:prSet>
      <dgm:spPr/>
    </dgm:pt>
  </dgm:ptLst>
  <dgm:cxnLst>
    <dgm:cxn modelId="{0FB2CF00-E19E-48A9-82BA-28BEFCBEC82E}" srcId="{ECE5795F-EC69-4699-8171-C045DD2AB494}" destId="{EF5B20EB-BDBE-4259-880E-FA2E0C85A5C7}" srcOrd="2" destOrd="0" parTransId="{4B81159A-AC0E-4CAE-AB2F-E842E2CE55F3}" sibTransId="{88D33930-5944-4C50-9CAD-2831ED96F345}"/>
    <dgm:cxn modelId="{81141721-0E1B-472C-9850-DFFF1F8F576C}" type="presOf" srcId="{BDCAB47F-1167-407B-9A41-266CA3F35293}" destId="{1E174D1D-CA55-4774-963B-3AF0A11DCC21}" srcOrd="0" destOrd="0" presId="urn:microsoft.com/office/officeart/2018/2/layout/IconVerticalSolidList"/>
    <dgm:cxn modelId="{46623F7E-2CA2-448C-906F-B3B9F8546E00}" type="presOf" srcId="{1A282760-9B1A-4688-ABC7-EC88BE031343}" destId="{E5D8EA53-420E-440D-978B-A91A980EA504}" srcOrd="0" destOrd="0" presId="urn:microsoft.com/office/officeart/2018/2/layout/IconVerticalSolidList"/>
    <dgm:cxn modelId="{F162A8BC-2040-45FE-A744-916ACD5A1BC1}" srcId="{ECE5795F-EC69-4699-8171-C045DD2AB494}" destId="{BDCAB47F-1167-407B-9A41-266CA3F35293}" srcOrd="0" destOrd="0" parTransId="{F5615FB0-D486-4D46-8ED8-A8B3392C50EB}" sibTransId="{8BB37282-A345-4DFE-B51B-DC9E979B1ABA}"/>
    <dgm:cxn modelId="{2FCB3CCB-5A0B-4EB5-A3FB-D35F850B9185}" type="presOf" srcId="{EF5B20EB-BDBE-4259-880E-FA2E0C85A5C7}" destId="{BD138795-8A1C-48A5-B5C1-E32C9C28BB32}" srcOrd="0" destOrd="0" presId="urn:microsoft.com/office/officeart/2018/2/layout/IconVerticalSolidList"/>
    <dgm:cxn modelId="{A6E245DF-5390-4548-9982-B2F249AFF1BB}" type="presOf" srcId="{ECE5795F-EC69-4699-8171-C045DD2AB494}" destId="{6E66D6C4-FA18-42C0-9C4F-4C1F98D18173}" srcOrd="0" destOrd="0" presId="urn:microsoft.com/office/officeart/2018/2/layout/IconVerticalSolidList"/>
    <dgm:cxn modelId="{606464E5-0AAA-48F2-BF37-21ABEDED1A04}" srcId="{ECE5795F-EC69-4699-8171-C045DD2AB494}" destId="{1A282760-9B1A-4688-ABC7-EC88BE031343}" srcOrd="1" destOrd="0" parTransId="{E90EAD31-83DA-4FC0-B5D8-0B14A7CE5E99}" sibTransId="{36C5B629-874A-4A01-A932-4A7ED0E8FBEC}"/>
    <dgm:cxn modelId="{B90E1526-EF41-4BFD-A403-7E3EBFD1F74D}" type="presParOf" srcId="{6E66D6C4-FA18-42C0-9C4F-4C1F98D18173}" destId="{2277ABB0-7082-4B95-A7F3-7D670D53BBED}" srcOrd="0" destOrd="0" presId="urn:microsoft.com/office/officeart/2018/2/layout/IconVerticalSolidList"/>
    <dgm:cxn modelId="{B69F264F-EA12-4779-AAD1-BE89636AC03D}" type="presParOf" srcId="{2277ABB0-7082-4B95-A7F3-7D670D53BBED}" destId="{B928E9E9-EE91-45F6-9F44-6D320B1972C2}" srcOrd="0" destOrd="0" presId="urn:microsoft.com/office/officeart/2018/2/layout/IconVerticalSolidList"/>
    <dgm:cxn modelId="{CAB716F7-737B-4402-A43C-0D24C511479D}" type="presParOf" srcId="{2277ABB0-7082-4B95-A7F3-7D670D53BBED}" destId="{A70C3894-876A-41F3-8A6D-17E53377390D}" srcOrd="1" destOrd="0" presId="urn:microsoft.com/office/officeart/2018/2/layout/IconVerticalSolidList"/>
    <dgm:cxn modelId="{E351E8B8-B1A1-4A87-87AD-B725F04F3464}" type="presParOf" srcId="{2277ABB0-7082-4B95-A7F3-7D670D53BBED}" destId="{F5BF37DC-BD6F-4F91-B366-37204BE0EA39}" srcOrd="2" destOrd="0" presId="urn:microsoft.com/office/officeart/2018/2/layout/IconVerticalSolidList"/>
    <dgm:cxn modelId="{30ACA5F8-5682-4E99-BA57-90D1DA8E889C}" type="presParOf" srcId="{2277ABB0-7082-4B95-A7F3-7D670D53BBED}" destId="{1E174D1D-CA55-4774-963B-3AF0A11DCC21}" srcOrd="3" destOrd="0" presId="urn:microsoft.com/office/officeart/2018/2/layout/IconVerticalSolidList"/>
    <dgm:cxn modelId="{15F1C54D-3AC4-4D75-8EA9-57F187910881}" type="presParOf" srcId="{6E66D6C4-FA18-42C0-9C4F-4C1F98D18173}" destId="{E4EFBD49-6E0D-42C8-B96A-433A26222CC8}" srcOrd="1" destOrd="0" presId="urn:microsoft.com/office/officeart/2018/2/layout/IconVerticalSolidList"/>
    <dgm:cxn modelId="{FDEEE209-538D-4641-934F-2ADD769FB9C9}" type="presParOf" srcId="{6E66D6C4-FA18-42C0-9C4F-4C1F98D18173}" destId="{895D45D4-2339-49C5-BFB9-B9369BE2ECB1}" srcOrd="2" destOrd="0" presId="urn:microsoft.com/office/officeart/2018/2/layout/IconVerticalSolidList"/>
    <dgm:cxn modelId="{61365119-2D39-4EC1-9675-18C156C061F6}" type="presParOf" srcId="{895D45D4-2339-49C5-BFB9-B9369BE2ECB1}" destId="{C86ADD06-0590-46E6-A89D-BD339680152A}" srcOrd="0" destOrd="0" presId="urn:microsoft.com/office/officeart/2018/2/layout/IconVerticalSolidList"/>
    <dgm:cxn modelId="{9E832C33-D3CF-4717-80DB-12276DCAD167}" type="presParOf" srcId="{895D45D4-2339-49C5-BFB9-B9369BE2ECB1}" destId="{634670E0-98D1-48D1-91F2-C651E9935D00}" srcOrd="1" destOrd="0" presId="urn:microsoft.com/office/officeart/2018/2/layout/IconVerticalSolidList"/>
    <dgm:cxn modelId="{1AFCDF38-CC7F-458D-B959-36BB7E57F75F}" type="presParOf" srcId="{895D45D4-2339-49C5-BFB9-B9369BE2ECB1}" destId="{AF9D8823-ABCA-4EF5-B01F-AE87CE51558D}" srcOrd="2" destOrd="0" presId="urn:microsoft.com/office/officeart/2018/2/layout/IconVerticalSolidList"/>
    <dgm:cxn modelId="{F6E02446-D749-4944-8B42-8CAC14885149}" type="presParOf" srcId="{895D45D4-2339-49C5-BFB9-B9369BE2ECB1}" destId="{E5D8EA53-420E-440D-978B-A91A980EA504}" srcOrd="3" destOrd="0" presId="urn:microsoft.com/office/officeart/2018/2/layout/IconVerticalSolidList"/>
    <dgm:cxn modelId="{761FB58B-8490-4E88-80E8-69547D5C4BE7}" type="presParOf" srcId="{6E66D6C4-FA18-42C0-9C4F-4C1F98D18173}" destId="{D4274EE0-C274-4346-833F-9CEC86BBB16F}" srcOrd="3" destOrd="0" presId="urn:microsoft.com/office/officeart/2018/2/layout/IconVerticalSolidList"/>
    <dgm:cxn modelId="{B1C7244F-6EE1-461E-95D5-AB62D8F82B0D}" type="presParOf" srcId="{6E66D6C4-FA18-42C0-9C4F-4C1F98D18173}" destId="{7A8DE964-A785-4568-B436-A5E5A76761BC}" srcOrd="4" destOrd="0" presId="urn:microsoft.com/office/officeart/2018/2/layout/IconVerticalSolidList"/>
    <dgm:cxn modelId="{B33A0128-EFAE-4AC1-A136-339F95B73876}" type="presParOf" srcId="{7A8DE964-A785-4568-B436-A5E5A76761BC}" destId="{54C8B7EA-8910-412C-BA4B-E8EE730D5B49}" srcOrd="0" destOrd="0" presId="urn:microsoft.com/office/officeart/2018/2/layout/IconVerticalSolidList"/>
    <dgm:cxn modelId="{0A6A128F-C7A9-4595-803B-112FA64D7FAD}" type="presParOf" srcId="{7A8DE964-A785-4568-B436-A5E5A76761BC}" destId="{E2B6E27E-DCDF-4A8A-B72D-8C6C3DBF5294}" srcOrd="1" destOrd="0" presId="urn:microsoft.com/office/officeart/2018/2/layout/IconVerticalSolidList"/>
    <dgm:cxn modelId="{0F6FC4DC-F7B4-4106-B795-FF64F75AAB6A}" type="presParOf" srcId="{7A8DE964-A785-4568-B436-A5E5A76761BC}" destId="{0D6D8AF0-99F1-4340-A7D7-FE79F7BF7A32}" srcOrd="2" destOrd="0" presId="urn:microsoft.com/office/officeart/2018/2/layout/IconVerticalSolidList"/>
    <dgm:cxn modelId="{C5C63702-15A1-4167-A8D8-B30638BF248A}" type="presParOf" srcId="{7A8DE964-A785-4568-B436-A5E5A76761BC}" destId="{BD138795-8A1C-48A5-B5C1-E32C9C28BB32}"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81B6E53-003B-4D7D-8CCA-12CB0C63BAE0}" type="doc">
      <dgm:prSet loTypeId="urn:microsoft.com/office/officeart/2018/2/layout/IconVerticalSolidList" loCatId="icon" qsTypeId="urn:microsoft.com/office/officeart/2005/8/quickstyle/simple4" qsCatId="simple" csTypeId="urn:microsoft.com/office/officeart/2018/5/colors/Iconchunking_neutralbg_colorful2" csCatId="colorful" phldr="1"/>
      <dgm:spPr/>
      <dgm:t>
        <a:bodyPr/>
        <a:lstStyle/>
        <a:p>
          <a:endParaRPr lang="en-US"/>
        </a:p>
      </dgm:t>
    </dgm:pt>
    <dgm:pt modelId="{90A48905-B738-46C9-B65D-BF0162940BBB}">
      <dgm:prSet/>
      <dgm:spPr/>
      <dgm:t>
        <a:bodyPr/>
        <a:lstStyle/>
        <a:p>
          <a:pPr>
            <a:lnSpc>
              <a:spcPct val="100000"/>
            </a:lnSpc>
          </a:pPr>
          <a:r>
            <a:rPr lang="en-US" b="1"/>
            <a:t>Be Authentic</a:t>
          </a:r>
          <a:endParaRPr lang="en-US"/>
        </a:p>
      </dgm:t>
    </dgm:pt>
    <dgm:pt modelId="{C0C78FD0-A103-495F-A821-58B20A6D6696}" type="parTrans" cxnId="{0CD93FC3-A824-4843-AC4C-3139A8EFD0C5}">
      <dgm:prSet/>
      <dgm:spPr/>
      <dgm:t>
        <a:bodyPr/>
        <a:lstStyle/>
        <a:p>
          <a:endParaRPr lang="en-US"/>
        </a:p>
      </dgm:t>
    </dgm:pt>
    <dgm:pt modelId="{26D2F82F-CCB2-493F-AD62-649E1078A832}" type="sibTrans" cxnId="{0CD93FC3-A824-4843-AC4C-3139A8EFD0C5}">
      <dgm:prSet/>
      <dgm:spPr/>
      <dgm:t>
        <a:bodyPr/>
        <a:lstStyle/>
        <a:p>
          <a:endParaRPr lang="en-US"/>
        </a:p>
      </dgm:t>
    </dgm:pt>
    <dgm:pt modelId="{B3DC8B64-1D79-4AF9-BAEA-83FB2AD83BFA}">
      <dgm:prSet custT="1"/>
      <dgm:spPr/>
      <dgm:t>
        <a:bodyPr/>
        <a:lstStyle/>
        <a:p>
          <a:pPr>
            <a:lnSpc>
              <a:spcPct val="100000"/>
            </a:lnSpc>
            <a:buFont typeface="Arial" panose="020B0604020202020204" pitchFamily="34" charset="0"/>
            <a:buChar char="•"/>
          </a:pPr>
          <a:r>
            <a:rPr lang="en-US" sz="1400" b="1" dirty="0"/>
            <a:t>Walk the talk</a:t>
          </a:r>
          <a:endParaRPr lang="en-US" sz="1400" dirty="0"/>
        </a:p>
      </dgm:t>
    </dgm:pt>
    <dgm:pt modelId="{41047E23-2D6B-4D62-B2F0-80D1FB0D21A5}" type="parTrans" cxnId="{12DB41D4-1A43-42D7-AE28-797F167BDEEF}">
      <dgm:prSet/>
      <dgm:spPr/>
      <dgm:t>
        <a:bodyPr/>
        <a:lstStyle/>
        <a:p>
          <a:endParaRPr lang="en-US"/>
        </a:p>
      </dgm:t>
    </dgm:pt>
    <dgm:pt modelId="{A677E507-0BA5-42A4-802D-EAFE5231FF91}" type="sibTrans" cxnId="{12DB41D4-1A43-42D7-AE28-797F167BDEEF}">
      <dgm:prSet/>
      <dgm:spPr/>
      <dgm:t>
        <a:bodyPr/>
        <a:lstStyle/>
        <a:p>
          <a:endParaRPr lang="en-US"/>
        </a:p>
      </dgm:t>
    </dgm:pt>
    <dgm:pt modelId="{26913033-0833-4F24-BF05-3FC845350ABF}">
      <dgm:prSet custT="1"/>
      <dgm:spPr/>
      <dgm:t>
        <a:bodyPr/>
        <a:lstStyle/>
        <a:p>
          <a:pPr>
            <a:lnSpc>
              <a:spcPct val="100000"/>
            </a:lnSpc>
            <a:buFont typeface="Arial" panose="020B0604020202020204" pitchFamily="34" charset="0"/>
            <a:buChar char="•"/>
          </a:pPr>
          <a:r>
            <a:rPr lang="en-US" sz="1400" b="1" dirty="0"/>
            <a:t>Ask the question “If there’s one thing that we could change to make your job safe, what would it be”</a:t>
          </a:r>
          <a:endParaRPr lang="en-US" sz="1400" dirty="0"/>
        </a:p>
      </dgm:t>
    </dgm:pt>
    <dgm:pt modelId="{95B8ACD3-5B58-4986-BCD9-D503763D6E93}" type="parTrans" cxnId="{5DA3E89A-9B52-479F-8D8C-18B0DAF19294}">
      <dgm:prSet/>
      <dgm:spPr/>
      <dgm:t>
        <a:bodyPr/>
        <a:lstStyle/>
        <a:p>
          <a:endParaRPr lang="en-US"/>
        </a:p>
      </dgm:t>
    </dgm:pt>
    <dgm:pt modelId="{7F2CBE06-D782-4B04-A93C-52EAD84EA355}" type="sibTrans" cxnId="{5DA3E89A-9B52-479F-8D8C-18B0DAF19294}">
      <dgm:prSet/>
      <dgm:spPr/>
      <dgm:t>
        <a:bodyPr/>
        <a:lstStyle/>
        <a:p>
          <a:endParaRPr lang="en-US"/>
        </a:p>
      </dgm:t>
    </dgm:pt>
    <dgm:pt modelId="{BA4B01D8-69F4-428A-892A-ACBF17F74242}">
      <dgm:prSet/>
      <dgm:spPr/>
      <dgm:t>
        <a:bodyPr/>
        <a:lstStyle/>
        <a:p>
          <a:pPr>
            <a:lnSpc>
              <a:spcPct val="100000"/>
            </a:lnSpc>
          </a:pPr>
          <a:r>
            <a:rPr lang="en-US" b="1" dirty="0"/>
            <a:t>Become Influential   (Layered Safety Interaction)</a:t>
          </a:r>
          <a:endParaRPr lang="en-US" dirty="0"/>
        </a:p>
      </dgm:t>
    </dgm:pt>
    <dgm:pt modelId="{C46AFBE7-EE1A-4E3F-B2F9-B6B0A03DEE27}" type="parTrans" cxnId="{EE2856DF-C4B3-4264-8364-BF3E1E92D3C0}">
      <dgm:prSet/>
      <dgm:spPr/>
      <dgm:t>
        <a:bodyPr/>
        <a:lstStyle/>
        <a:p>
          <a:endParaRPr lang="en-US"/>
        </a:p>
      </dgm:t>
    </dgm:pt>
    <dgm:pt modelId="{6804FF48-4B64-445D-AFBE-4D4AC0B200EA}" type="sibTrans" cxnId="{EE2856DF-C4B3-4264-8364-BF3E1E92D3C0}">
      <dgm:prSet/>
      <dgm:spPr/>
      <dgm:t>
        <a:bodyPr/>
        <a:lstStyle/>
        <a:p>
          <a:endParaRPr lang="en-US"/>
        </a:p>
      </dgm:t>
    </dgm:pt>
    <dgm:pt modelId="{DE20F019-6864-4C58-9395-2E2DE9EEC5E1}">
      <dgm:prSet custT="1"/>
      <dgm:spPr/>
      <dgm:t>
        <a:bodyPr/>
        <a:lstStyle/>
        <a:p>
          <a:pPr>
            <a:lnSpc>
              <a:spcPct val="100000"/>
            </a:lnSpc>
          </a:pPr>
          <a:r>
            <a:rPr lang="en-US" sz="1400" b="1" dirty="0"/>
            <a:t>Be present in the workforce</a:t>
          </a:r>
          <a:endParaRPr lang="en-US" sz="1400" dirty="0"/>
        </a:p>
      </dgm:t>
    </dgm:pt>
    <dgm:pt modelId="{22728462-C67C-49F2-9D1C-EAB2E86D1E09}" type="parTrans" cxnId="{EE92752F-9E39-4658-97D5-93B3C25BD538}">
      <dgm:prSet/>
      <dgm:spPr/>
      <dgm:t>
        <a:bodyPr/>
        <a:lstStyle/>
        <a:p>
          <a:endParaRPr lang="en-US"/>
        </a:p>
      </dgm:t>
    </dgm:pt>
    <dgm:pt modelId="{A77C43E8-EF1D-4A22-BC99-4633042137CB}" type="sibTrans" cxnId="{EE92752F-9E39-4658-97D5-93B3C25BD538}">
      <dgm:prSet/>
      <dgm:spPr/>
      <dgm:t>
        <a:bodyPr/>
        <a:lstStyle/>
        <a:p>
          <a:endParaRPr lang="en-US"/>
        </a:p>
      </dgm:t>
    </dgm:pt>
    <dgm:pt modelId="{C2F8AAAD-5A74-4BB1-BE15-76EE32CB93DB}">
      <dgm:prSet custT="1"/>
      <dgm:spPr/>
      <dgm:t>
        <a:bodyPr/>
        <a:lstStyle/>
        <a:p>
          <a:pPr>
            <a:lnSpc>
              <a:spcPct val="100000"/>
            </a:lnSpc>
          </a:pPr>
          <a:r>
            <a:rPr lang="en-US" sz="1400" b="1" dirty="0"/>
            <a:t>Not a one person show</a:t>
          </a:r>
          <a:endParaRPr lang="en-US" sz="1400" dirty="0"/>
        </a:p>
      </dgm:t>
    </dgm:pt>
    <dgm:pt modelId="{670AD060-B73D-4008-9C2B-B0E18FB1F9FE}" type="parTrans" cxnId="{35C67194-171E-4096-95AA-9AEBA6346054}">
      <dgm:prSet/>
      <dgm:spPr/>
      <dgm:t>
        <a:bodyPr/>
        <a:lstStyle/>
        <a:p>
          <a:endParaRPr lang="en-US"/>
        </a:p>
      </dgm:t>
    </dgm:pt>
    <dgm:pt modelId="{EA769BEA-5F9C-4C92-A2B1-04CE39F053B1}" type="sibTrans" cxnId="{35C67194-171E-4096-95AA-9AEBA6346054}">
      <dgm:prSet/>
      <dgm:spPr/>
      <dgm:t>
        <a:bodyPr/>
        <a:lstStyle/>
        <a:p>
          <a:endParaRPr lang="en-US"/>
        </a:p>
      </dgm:t>
    </dgm:pt>
    <dgm:pt modelId="{F8F36805-6B8C-4B00-ABAC-1D5B7C74AAD8}">
      <dgm:prSet custT="1"/>
      <dgm:spPr/>
      <dgm:t>
        <a:bodyPr/>
        <a:lstStyle/>
        <a:p>
          <a:pPr>
            <a:lnSpc>
              <a:spcPct val="100000"/>
            </a:lnSpc>
          </a:pPr>
          <a:r>
            <a:rPr lang="en-US" sz="1400" b="1" dirty="0"/>
            <a:t>Don’t underestimate the power or rewards</a:t>
          </a:r>
          <a:endParaRPr lang="en-US" sz="1400" dirty="0"/>
        </a:p>
      </dgm:t>
    </dgm:pt>
    <dgm:pt modelId="{7B968D4F-9D6F-4139-8749-DCE8BC68C3BB}" type="parTrans" cxnId="{4A8AA14B-2FA3-4669-98CE-60EBB331D107}">
      <dgm:prSet/>
      <dgm:spPr/>
      <dgm:t>
        <a:bodyPr/>
        <a:lstStyle/>
        <a:p>
          <a:endParaRPr lang="en-US"/>
        </a:p>
      </dgm:t>
    </dgm:pt>
    <dgm:pt modelId="{E3532A46-F79F-48D6-8215-472C74713E4D}" type="sibTrans" cxnId="{4A8AA14B-2FA3-4669-98CE-60EBB331D107}">
      <dgm:prSet/>
      <dgm:spPr/>
      <dgm:t>
        <a:bodyPr/>
        <a:lstStyle/>
        <a:p>
          <a:endParaRPr lang="en-US"/>
        </a:p>
      </dgm:t>
    </dgm:pt>
    <dgm:pt modelId="{29429BDF-81FF-401F-A88F-4E909F3D8030}">
      <dgm:prSet/>
      <dgm:spPr/>
      <dgm:t>
        <a:bodyPr/>
        <a:lstStyle/>
        <a:p>
          <a:pPr>
            <a:lnSpc>
              <a:spcPct val="100000"/>
            </a:lnSpc>
          </a:pPr>
          <a:r>
            <a:rPr lang="en-US" b="1"/>
            <a:t>Be a Servant Leader</a:t>
          </a:r>
          <a:endParaRPr lang="en-US"/>
        </a:p>
      </dgm:t>
    </dgm:pt>
    <dgm:pt modelId="{ED0E3DBB-4209-47B6-8CB6-FAE67790A5DB}" type="parTrans" cxnId="{785C07DB-2BB1-4E3E-9167-C6523C096D17}">
      <dgm:prSet/>
      <dgm:spPr/>
      <dgm:t>
        <a:bodyPr/>
        <a:lstStyle/>
        <a:p>
          <a:endParaRPr lang="en-US"/>
        </a:p>
      </dgm:t>
    </dgm:pt>
    <dgm:pt modelId="{9EF06A6C-8629-4170-9A99-D4C33EFCDA0D}" type="sibTrans" cxnId="{785C07DB-2BB1-4E3E-9167-C6523C096D17}">
      <dgm:prSet/>
      <dgm:spPr/>
      <dgm:t>
        <a:bodyPr/>
        <a:lstStyle/>
        <a:p>
          <a:endParaRPr lang="en-US"/>
        </a:p>
      </dgm:t>
    </dgm:pt>
    <dgm:pt modelId="{E31737E0-2455-4EEC-9B25-A3AAB0A9BE8F}">
      <dgm:prSet custT="1"/>
      <dgm:spPr/>
      <dgm:t>
        <a:bodyPr/>
        <a:lstStyle/>
        <a:p>
          <a:pPr>
            <a:lnSpc>
              <a:spcPct val="100000"/>
            </a:lnSpc>
          </a:pPr>
          <a:r>
            <a:rPr lang="en-US" sz="1400" b="1" dirty="0"/>
            <a:t>Create an environment where teams can thrive</a:t>
          </a:r>
          <a:endParaRPr lang="en-US" sz="1400" dirty="0"/>
        </a:p>
      </dgm:t>
    </dgm:pt>
    <dgm:pt modelId="{C1420258-452D-4B47-B23A-404138E999C1}" type="parTrans" cxnId="{92E85B76-E706-4503-8C29-745AC37A63B9}">
      <dgm:prSet/>
      <dgm:spPr/>
      <dgm:t>
        <a:bodyPr/>
        <a:lstStyle/>
        <a:p>
          <a:endParaRPr lang="en-US"/>
        </a:p>
      </dgm:t>
    </dgm:pt>
    <dgm:pt modelId="{F1880E97-AC38-4841-8618-7BA0017C6F79}" type="sibTrans" cxnId="{92E85B76-E706-4503-8C29-745AC37A63B9}">
      <dgm:prSet/>
      <dgm:spPr/>
      <dgm:t>
        <a:bodyPr/>
        <a:lstStyle/>
        <a:p>
          <a:endParaRPr lang="en-US"/>
        </a:p>
      </dgm:t>
    </dgm:pt>
    <dgm:pt modelId="{742B5A7D-78C4-4A21-8424-42B109D7E0E4}">
      <dgm:prSet custT="1"/>
      <dgm:spPr/>
      <dgm:t>
        <a:bodyPr/>
        <a:lstStyle/>
        <a:p>
          <a:pPr>
            <a:lnSpc>
              <a:spcPct val="100000"/>
            </a:lnSpc>
          </a:pPr>
          <a:r>
            <a:rPr lang="en-US" sz="1400" b="1" dirty="0"/>
            <a:t>Being a mentor, lead by example, bring other influencers into the safety tribe </a:t>
          </a:r>
          <a:endParaRPr lang="en-US" sz="1400" dirty="0"/>
        </a:p>
      </dgm:t>
    </dgm:pt>
    <dgm:pt modelId="{A3717522-22F9-4193-8838-C06FB9969352}" type="parTrans" cxnId="{D1FEF09B-641D-43CC-8A2C-2575A12F28D9}">
      <dgm:prSet/>
      <dgm:spPr/>
      <dgm:t>
        <a:bodyPr/>
        <a:lstStyle/>
        <a:p>
          <a:endParaRPr lang="en-US"/>
        </a:p>
      </dgm:t>
    </dgm:pt>
    <dgm:pt modelId="{D7A4D68C-C996-44E9-8875-E688677666F7}" type="sibTrans" cxnId="{D1FEF09B-641D-43CC-8A2C-2575A12F28D9}">
      <dgm:prSet/>
      <dgm:spPr/>
      <dgm:t>
        <a:bodyPr/>
        <a:lstStyle/>
        <a:p>
          <a:endParaRPr lang="en-US"/>
        </a:p>
      </dgm:t>
    </dgm:pt>
    <dgm:pt modelId="{2086DAED-073F-4CDE-9547-A15F7D067D01}">
      <dgm:prSet/>
      <dgm:spPr/>
      <dgm:t>
        <a:bodyPr/>
        <a:lstStyle/>
        <a:p>
          <a:pPr>
            <a:lnSpc>
              <a:spcPct val="100000"/>
            </a:lnSpc>
          </a:pPr>
          <a:r>
            <a:rPr lang="en-US" b="1"/>
            <a:t>Be Courageous</a:t>
          </a:r>
          <a:endParaRPr lang="en-US"/>
        </a:p>
      </dgm:t>
    </dgm:pt>
    <dgm:pt modelId="{9B3AC79E-DE86-4BC5-9E80-4C693696B5E9}" type="parTrans" cxnId="{B162D37E-1AD9-4574-807D-542D46AEED7F}">
      <dgm:prSet/>
      <dgm:spPr/>
      <dgm:t>
        <a:bodyPr/>
        <a:lstStyle/>
        <a:p>
          <a:endParaRPr lang="en-US"/>
        </a:p>
      </dgm:t>
    </dgm:pt>
    <dgm:pt modelId="{5FAB88D6-7E7F-4EB7-81E5-CEBAFCBDABDA}" type="sibTrans" cxnId="{B162D37E-1AD9-4574-807D-542D46AEED7F}">
      <dgm:prSet/>
      <dgm:spPr/>
      <dgm:t>
        <a:bodyPr/>
        <a:lstStyle/>
        <a:p>
          <a:endParaRPr lang="en-US"/>
        </a:p>
      </dgm:t>
    </dgm:pt>
    <dgm:pt modelId="{0C8C99D4-A3AE-4A1E-AA53-13F4E03ECD05}">
      <dgm:prSet custT="1"/>
      <dgm:spPr/>
      <dgm:t>
        <a:bodyPr/>
        <a:lstStyle/>
        <a:p>
          <a:pPr>
            <a:lnSpc>
              <a:spcPct val="100000"/>
            </a:lnSpc>
          </a:pPr>
          <a:r>
            <a:rPr lang="en-US" sz="1400" b="1" dirty="0"/>
            <a:t>Encourage your team members and workers to speak up</a:t>
          </a:r>
          <a:endParaRPr lang="en-US" sz="1400" dirty="0"/>
        </a:p>
      </dgm:t>
    </dgm:pt>
    <dgm:pt modelId="{E1B08F8D-0E57-4D7A-87B0-5CE3E3E02894}" type="parTrans" cxnId="{C5B6D9B8-7997-4852-BCAB-18B2971F5089}">
      <dgm:prSet/>
      <dgm:spPr/>
      <dgm:t>
        <a:bodyPr/>
        <a:lstStyle/>
        <a:p>
          <a:endParaRPr lang="en-US"/>
        </a:p>
      </dgm:t>
    </dgm:pt>
    <dgm:pt modelId="{FF58D627-7473-49F1-8EE4-5FBAB16FA2E7}" type="sibTrans" cxnId="{C5B6D9B8-7997-4852-BCAB-18B2971F5089}">
      <dgm:prSet/>
      <dgm:spPr/>
      <dgm:t>
        <a:bodyPr/>
        <a:lstStyle/>
        <a:p>
          <a:endParaRPr lang="en-US"/>
        </a:p>
      </dgm:t>
    </dgm:pt>
    <dgm:pt modelId="{2A414749-4836-4E5B-8289-754FD13DCA0C}">
      <dgm:prSet/>
      <dgm:spPr/>
      <dgm:t>
        <a:bodyPr/>
        <a:lstStyle/>
        <a:p>
          <a:pPr>
            <a:lnSpc>
              <a:spcPct val="100000"/>
            </a:lnSpc>
          </a:pPr>
          <a:r>
            <a:rPr lang="en-US" b="1"/>
            <a:t>Take Action</a:t>
          </a:r>
          <a:endParaRPr lang="en-US"/>
        </a:p>
      </dgm:t>
    </dgm:pt>
    <dgm:pt modelId="{2D3DDF3D-1D46-4CB9-AEA1-182E7E8D86BD}" type="parTrans" cxnId="{B184641D-5DE3-4410-9410-1D99880CDDF6}">
      <dgm:prSet/>
      <dgm:spPr/>
      <dgm:t>
        <a:bodyPr/>
        <a:lstStyle/>
        <a:p>
          <a:endParaRPr lang="en-US"/>
        </a:p>
      </dgm:t>
    </dgm:pt>
    <dgm:pt modelId="{E17ADF2F-1AB7-4ADA-B344-333D70E1D088}" type="sibTrans" cxnId="{B184641D-5DE3-4410-9410-1D99880CDDF6}">
      <dgm:prSet/>
      <dgm:spPr/>
      <dgm:t>
        <a:bodyPr/>
        <a:lstStyle/>
        <a:p>
          <a:endParaRPr lang="en-US"/>
        </a:p>
      </dgm:t>
    </dgm:pt>
    <dgm:pt modelId="{622716C3-F372-4A8D-AF04-BDFD69A8B55E}">
      <dgm:prSet custT="1"/>
      <dgm:spPr/>
      <dgm:t>
        <a:bodyPr/>
        <a:lstStyle/>
        <a:p>
          <a:pPr>
            <a:lnSpc>
              <a:spcPct val="100000"/>
            </a:lnSpc>
          </a:pPr>
          <a:r>
            <a:rPr lang="en-US" sz="1400" b="1" dirty="0"/>
            <a:t>Provide employees timely feedback and follow-up</a:t>
          </a:r>
          <a:endParaRPr lang="en-US" sz="1400" dirty="0"/>
        </a:p>
      </dgm:t>
    </dgm:pt>
    <dgm:pt modelId="{BB65B99B-508D-4FD9-B958-D6B6F2DBAD7C}" type="parTrans" cxnId="{B7A7A3D4-76A2-43D2-BD2E-DBAF902BAACC}">
      <dgm:prSet/>
      <dgm:spPr/>
      <dgm:t>
        <a:bodyPr/>
        <a:lstStyle/>
        <a:p>
          <a:endParaRPr lang="en-US"/>
        </a:p>
      </dgm:t>
    </dgm:pt>
    <dgm:pt modelId="{F2BDE2DA-263E-412C-8966-46ACA7EF88AD}" type="sibTrans" cxnId="{B7A7A3D4-76A2-43D2-BD2E-DBAF902BAACC}">
      <dgm:prSet/>
      <dgm:spPr/>
      <dgm:t>
        <a:bodyPr/>
        <a:lstStyle/>
        <a:p>
          <a:endParaRPr lang="en-US"/>
        </a:p>
      </dgm:t>
    </dgm:pt>
    <dgm:pt modelId="{6FBC8C68-A1C8-40AD-9CEB-61016E9642A5}" type="pres">
      <dgm:prSet presAssocID="{281B6E53-003B-4D7D-8CCA-12CB0C63BAE0}" presName="root" presStyleCnt="0">
        <dgm:presLayoutVars>
          <dgm:dir/>
          <dgm:resizeHandles val="exact"/>
        </dgm:presLayoutVars>
      </dgm:prSet>
      <dgm:spPr/>
    </dgm:pt>
    <dgm:pt modelId="{69862290-7BB8-4332-B5C2-C3C79DD13CA7}" type="pres">
      <dgm:prSet presAssocID="{90A48905-B738-46C9-B65D-BF0162940BBB}" presName="compNode" presStyleCnt="0"/>
      <dgm:spPr/>
    </dgm:pt>
    <dgm:pt modelId="{96DBE8F8-A104-48C4-B24B-9C3D5FF3F3E0}" type="pres">
      <dgm:prSet presAssocID="{90A48905-B738-46C9-B65D-BF0162940BBB}" presName="bgRect" presStyleLbl="bgShp" presStyleIdx="0" presStyleCnt="5"/>
      <dgm:spPr/>
    </dgm:pt>
    <dgm:pt modelId="{C9926E2C-52D1-461A-9A92-155235A93C2F}" type="pres">
      <dgm:prSet presAssocID="{90A48905-B738-46C9-B65D-BF0162940BBB}"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Confused Person"/>
        </a:ext>
      </dgm:extLst>
    </dgm:pt>
    <dgm:pt modelId="{2335052D-4803-4CF8-9007-F1DCDAE52DCB}" type="pres">
      <dgm:prSet presAssocID="{90A48905-B738-46C9-B65D-BF0162940BBB}" presName="spaceRect" presStyleCnt="0"/>
      <dgm:spPr/>
    </dgm:pt>
    <dgm:pt modelId="{71268174-7A3A-4BB7-8FE5-A582D6CA5000}" type="pres">
      <dgm:prSet presAssocID="{90A48905-B738-46C9-B65D-BF0162940BBB}" presName="parTx" presStyleLbl="revTx" presStyleIdx="0" presStyleCnt="10">
        <dgm:presLayoutVars>
          <dgm:chMax val="0"/>
          <dgm:chPref val="0"/>
        </dgm:presLayoutVars>
      </dgm:prSet>
      <dgm:spPr/>
    </dgm:pt>
    <dgm:pt modelId="{A3D9BEA4-3895-441D-80A0-27631D0DA1E6}" type="pres">
      <dgm:prSet presAssocID="{90A48905-B738-46C9-B65D-BF0162940BBB}" presName="desTx" presStyleLbl="revTx" presStyleIdx="1" presStyleCnt="10" custScaleX="136286" custScaleY="110108" custLinFactNeighborX="-18535" custLinFactNeighborY="-1149">
        <dgm:presLayoutVars/>
      </dgm:prSet>
      <dgm:spPr/>
    </dgm:pt>
    <dgm:pt modelId="{96CEB220-E3F5-40F9-A1DC-B5B6627C50D8}" type="pres">
      <dgm:prSet presAssocID="{26D2F82F-CCB2-493F-AD62-649E1078A832}" presName="sibTrans" presStyleCnt="0"/>
      <dgm:spPr/>
    </dgm:pt>
    <dgm:pt modelId="{DAA16C1B-316E-451E-A76C-F5A14E15E628}" type="pres">
      <dgm:prSet presAssocID="{BA4B01D8-69F4-428A-892A-ACBF17F74242}" presName="compNode" presStyleCnt="0"/>
      <dgm:spPr/>
    </dgm:pt>
    <dgm:pt modelId="{9EECDCEB-CE55-47F2-A0FD-DBA7AF19075C}" type="pres">
      <dgm:prSet presAssocID="{BA4B01D8-69F4-428A-892A-ACBF17F74242}" presName="bgRect" presStyleLbl="bgShp" presStyleIdx="1" presStyleCnt="5"/>
      <dgm:spPr/>
    </dgm:pt>
    <dgm:pt modelId="{96A0AEAA-CD0D-4FF1-B035-0049EB31C3DA}" type="pres">
      <dgm:prSet presAssocID="{BA4B01D8-69F4-428A-892A-ACBF17F74242}"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Group Success"/>
        </a:ext>
      </dgm:extLst>
    </dgm:pt>
    <dgm:pt modelId="{F96FB7F3-4E27-4156-8415-A72A8EB15C92}" type="pres">
      <dgm:prSet presAssocID="{BA4B01D8-69F4-428A-892A-ACBF17F74242}" presName="spaceRect" presStyleCnt="0"/>
      <dgm:spPr/>
    </dgm:pt>
    <dgm:pt modelId="{6231B710-2CAA-4E3A-B16A-57A73A1F7F3C}" type="pres">
      <dgm:prSet presAssocID="{BA4B01D8-69F4-428A-892A-ACBF17F74242}" presName="parTx" presStyleLbl="revTx" presStyleIdx="2" presStyleCnt="10" custScaleX="83962" custLinFactNeighborX="-10526" custLinFactNeighborY="971">
        <dgm:presLayoutVars>
          <dgm:chMax val="0"/>
          <dgm:chPref val="0"/>
        </dgm:presLayoutVars>
      </dgm:prSet>
      <dgm:spPr/>
    </dgm:pt>
    <dgm:pt modelId="{2BD4F6E5-2A4A-49BA-BE4A-009FE86D82F9}" type="pres">
      <dgm:prSet presAssocID="{BA4B01D8-69F4-428A-892A-ACBF17F74242}" presName="desTx" presStyleLbl="revTx" presStyleIdx="3" presStyleCnt="10" custScaleX="134646" custLinFactNeighborX="-465" custLinFactNeighborY="-16">
        <dgm:presLayoutVars/>
      </dgm:prSet>
      <dgm:spPr/>
    </dgm:pt>
    <dgm:pt modelId="{71E6B115-C091-4F63-B570-81F4D0F76450}" type="pres">
      <dgm:prSet presAssocID="{6804FF48-4B64-445D-AFBE-4D4AC0B200EA}" presName="sibTrans" presStyleCnt="0"/>
      <dgm:spPr/>
    </dgm:pt>
    <dgm:pt modelId="{8E779F7A-E9AC-4BCF-9784-EC8A970ED097}" type="pres">
      <dgm:prSet presAssocID="{29429BDF-81FF-401F-A88F-4E909F3D8030}" presName="compNode" presStyleCnt="0"/>
      <dgm:spPr/>
    </dgm:pt>
    <dgm:pt modelId="{18C94279-DB77-4AC9-8DAF-65289BAA467C}" type="pres">
      <dgm:prSet presAssocID="{29429BDF-81FF-401F-A88F-4E909F3D8030}" presName="bgRect" presStyleLbl="bgShp" presStyleIdx="2" presStyleCnt="5"/>
      <dgm:spPr/>
    </dgm:pt>
    <dgm:pt modelId="{11B8ABAC-A527-4E93-A015-8C7D45931AD7}" type="pres">
      <dgm:prSet presAssocID="{29429BDF-81FF-401F-A88F-4E909F3D8030}"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Connections"/>
        </a:ext>
      </dgm:extLst>
    </dgm:pt>
    <dgm:pt modelId="{3468EE69-1A75-4149-8BCD-8CAA0E8272DA}" type="pres">
      <dgm:prSet presAssocID="{29429BDF-81FF-401F-A88F-4E909F3D8030}" presName="spaceRect" presStyleCnt="0"/>
      <dgm:spPr/>
    </dgm:pt>
    <dgm:pt modelId="{13D59177-B392-45AE-8699-798D7EC3F753}" type="pres">
      <dgm:prSet presAssocID="{29429BDF-81FF-401F-A88F-4E909F3D8030}" presName="parTx" presStyleLbl="revTx" presStyleIdx="4" presStyleCnt="10">
        <dgm:presLayoutVars>
          <dgm:chMax val="0"/>
          <dgm:chPref val="0"/>
        </dgm:presLayoutVars>
      </dgm:prSet>
      <dgm:spPr/>
    </dgm:pt>
    <dgm:pt modelId="{5DDECE5A-EB76-47C1-B073-80255BB684A5}" type="pres">
      <dgm:prSet presAssocID="{29429BDF-81FF-401F-A88F-4E909F3D8030}" presName="desTx" presStyleLbl="revTx" presStyleIdx="5" presStyleCnt="10" custScaleX="134009" custLinFactNeighborX="-18474" custLinFactNeighborY="-108">
        <dgm:presLayoutVars/>
      </dgm:prSet>
      <dgm:spPr/>
    </dgm:pt>
    <dgm:pt modelId="{24E6C9CF-60AD-4649-A46A-BACC564B43B6}" type="pres">
      <dgm:prSet presAssocID="{9EF06A6C-8629-4170-9A99-D4C33EFCDA0D}" presName="sibTrans" presStyleCnt="0"/>
      <dgm:spPr/>
    </dgm:pt>
    <dgm:pt modelId="{97B19C24-A615-4A37-BF35-2533AC52DF66}" type="pres">
      <dgm:prSet presAssocID="{2086DAED-073F-4CDE-9547-A15F7D067D01}" presName="compNode" presStyleCnt="0"/>
      <dgm:spPr/>
    </dgm:pt>
    <dgm:pt modelId="{F5A75D13-6ED6-455A-9DE9-F33EDDD630D7}" type="pres">
      <dgm:prSet presAssocID="{2086DAED-073F-4CDE-9547-A15F7D067D01}" presName="bgRect" presStyleLbl="bgShp" presStyleIdx="3" presStyleCnt="5"/>
      <dgm:spPr/>
    </dgm:pt>
    <dgm:pt modelId="{F52F4975-C1C5-4525-831F-F412A9AADB2E}" type="pres">
      <dgm:prSet presAssocID="{2086DAED-073F-4CDE-9547-A15F7D067D01}"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Group"/>
        </a:ext>
      </dgm:extLst>
    </dgm:pt>
    <dgm:pt modelId="{76F5C4C7-81CC-40D8-B0BA-61195FE2DD5D}" type="pres">
      <dgm:prSet presAssocID="{2086DAED-073F-4CDE-9547-A15F7D067D01}" presName="spaceRect" presStyleCnt="0"/>
      <dgm:spPr/>
    </dgm:pt>
    <dgm:pt modelId="{B427FB0F-0150-415C-99DF-8B545B5C90F7}" type="pres">
      <dgm:prSet presAssocID="{2086DAED-073F-4CDE-9547-A15F7D067D01}" presName="parTx" presStyleLbl="revTx" presStyleIdx="6" presStyleCnt="10">
        <dgm:presLayoutVars>
          <dgm:chMax val="0"/>
          <dgm:chPref val="0"/>
        </dgm:presLayoutVars>
      </dgm:prSet>
      <dgm:spPr/>
    </dgm:pt>
    <dgm:pt modelId="{1BF5266E-E07A-4F51-9CFF-FC7FA900E4D7}" type="pres">
      <dgm:prSet presAssocID="{2086DAED-073F-4CDE-9547-A15F7D067D01}" presName="desTx" presStyleLbl="revTx" presStyleIdx="7" presStyleCnt="10" custScaleX="132261" custLinFactNeighborX="-18473" custLinFactNeighborY="31">
        <dgm:presLayoutVars/>
      </dgm:prSet>
      <dgm:spPr/>
    </dgm:pt>
    <dgm:pt modelId="{68E7DC44-C7AA-4936-854F-03A30431E027}" type="pres">
      <dgm:prSet presAssocID="{5FAB88D6-7E7F-4EB7-81E5-CEBAFCBDABDA}" presName="sibTrans" presStyleCnt="0"/>
      <dgm:spPr/>
    </dgm:pt>
    <dgm:pt modelId="{CAFB70ED-3DB0-4A78-952B-90C2BC74583C}" type="pres">
      <dgm:prSet presAssocID="{2A414749-4836-4E5B-8289-754FD13DCA0C}" presName="compNode" presStyleCnt="0"/>
      <dgm:spPr/>
    </dgm:pt>
    <dgm:pt modelId="{F8CF61FD-F68D-47EB-916B-778169B3A4A2}" type="pres">
      <dgm:prSet presAssocID="{2A414749-4836-4E5B-8289-754FD13DCA0C}" presName="bgRect" presStyleLbl="bgShp" presStyleIdx="4" presStyleCnt="5"/>
      <dgm:spPr/>
    </dgm:pt>
    <dgm:pt modelId="{85F06DF2-3E0F-47A6-86E6-AE81AF68F94A}" type="pres">
      <dgm:prSet presAssocID="{2A414749-4836-4E5B-8289-754FD13DCA0C}"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Stopwatch"/>
        </a:ext>
      </dgm:extLst>
    </dgm:pt>
    <dgm:pt modelId="{C1CFC328-F8A1-4AF2-9D51-F1F80F7A9885}" type="pres">
      <dgm:prSet presAssocID="{2A414749-4836-4E5B-8289-754FD13DCA0C}" presName="spaceRect" presStyleCnt="0"/>
      <dgm:spPr/>
    </dgm:pt>
    <dgm:pt modelId="{5A101983-9F05-4F42-9B7E-BE7A370921FE}" type="pres">
      <dgm:prSet presAssocID="{2A414749-4836-4E5B-8289-754FD13DCA0C}" presName="parTx" presStyleLbl="revTx" presStyleIdx="8" presStyleCnt="10">
        <dgm:presLayoutVars>
          <dgm:chMax val="0"/>
          <dgm:chPref val="0"/>
        </dgm:presLayoutVars>
      </dgm:prSet>
      <dgm:spPr/>
    </dgm:pt>
    <dgm:pt modelId="{738B288F-947B-42F0-A221-6DC966714BE2}" type="pres">
      <dgm:prSet presAssocID="{2A414749-4836-4E5B-8289-754FD13DCA0C}" presName="desTx" presStyleLbl="revTx" presStyleIdx="9" presStyleCnt="10" custScaleX="122761" custScaleY="91906" custLinFactNeighborX="-21905" custLinFactNeighborY="3103">
        <dgm:presLayoutVars/>
      </dgm:prSet>
      <dgm:spPr/>
    </dgm:pt>
  </dgm:ptLst>
  <dgm:cxnLst>
    <dgm:cxn modelId="{7073260D-CFF0-441F-87FC-EB36EEA1D1BC}" type="presOf" srcId="{2086DAED-073F-4CDE-9547-A15F7D067D01}" destId="{B427FB0F-0150-415C-99DF-8B545B5C90F7}" srcOrd="0" destOrd="0" presId="urn:microsoft.com/office/officeart/2018/2/layout/IconVerticalSolidList"/>
    <dgm:cxn modelId="{B0D6DD15-FB82-43EE-AD1D-5D39187ADE3A}" type="presOf" srcId="{E31737E0-2455-4EEC-9B25-A3AAB0A9BE8F}" destId="{5DDECE5A-EB76-47C1-B073-80255BB684A5}" srcOrd="0" destOrd="0" presId="urn:microsoft.com/office/officeart/2018/2/layout/IconVerticalSolidList"/>
    <dgm:cxn modelId="{89141E18-D57D-458C-9755-1BB0DB742B34}" type="presOf" srcId="{BA4B01D8-69F4-428A-892A-ACBF17F74242}" destId="{6231B710-2CAA-4E3A-B16A-57A73A1F7F3C}" srcOrd="0" destOrd="0" presId="urn:microsoft.com/office/officeart/2018/2/layout/IconVerticalSolidList"/>
    <dgm:cxn modelId="{B184641D-5DE3-4410-9410-1D99880CDDF6}" srcId="{281B6E53-003B-4D7D-8CCA-12CB0C63BAE0}" destId="{2A414749-4836-4E5B-8289-754FD13DCA0C}" srcOrd="4" destOrd="0" parTransId="{2D3DDF3D-1D46-4CB9-AEA1-182E7E8D86BD}" sibTransId="{E17ADF2F-1AB7-4ADA-B344-333D70E1D088}"/>
    <dgm:cxn modelId="{364A0F22-4723-46AC-9ABD-0BCBBB5DF35A}" type="presOf" srcId="{29429BDF-81FF-401F-A88F-4E909F3D8030}" destId="{13D59177-B392-45AE-8699-798D7EC3F753}" srcOrd="0" destOrd="0" presId="urn:microsoft.com/office/officeart/2018/2/layout/IconVerticalSolidList"/>
    <dgm:cxn modelId="{EE92752F-9E39-4658-97D5-93B3C25BD538}" srcId="{BA4B01D8-69F4-428A-892A-ACBF17F74242}" destId="{DE20F019-6864-4C58-9395-2E2DE9EEC5E1}" srcOrd="0" destOrd="0" parTransId="{22728462-C67C-49F2-9D1C-EAB2E86D1E09}" sibTransId="{A77C43E8-EF1D-4A22-BC99-4633042137CB}"/>
    <dgm:cxn modelId="{CC021348-0435-4BE5-BF18-4D086CD9EEE4}" type="presOf" srcId="{26913033-0833-4F24-BF05-3FC845350ABF}" destId="{A3D9BEA4-3895-441D-80A0-27631D0DA1E6}" srcOrd="0" destOrd="1" presId="urn:microsoft.com/office/officeart/2018/2/layout/IconVerticalSolidList"/>
    <dgm:cxn modelId="{4A8AA14B-2FA3-4669-98CE-60EBB331D107}" srcId="{BA4B01D8-69F4-428A-892A-ACBF17F74242}" destId="{F8F36805-6B8C-4B00-ABAC-1D5B7C74AAD8}" srcOrd="2" destOrd="0" parTransId="{7B968D4F-9D6F-4139-8749-DCE8BC68C3BB}" sibTransId="{E3532A46-F79F-48D6-8215-472C74713E4D}"/>
    <dgm:cxn modelId="{61C55E64-6A6D-41D8-B575-CF06AB369A22}" type="presOf" srcId="{281B6E53-003B-4D7D-8CCA-12CB0C63BAE0}" destId="{6FBC8C68-A1C8-40AD-9CEB-61016E9642A5}" srcOrd="0" destOrd="0" presId="urn:microsoft.com/office/officeart/2018/2/layout/IconVerticalSolidList"/>
    <dgm:cxn modelId="{570B6E73-58F2-4223-B55E-335A0D4035E4}" type="presOf" srcId="{F8F36805-6B8C-4B00-ABAC-1D5B7C74AAD8}" destId="{2BD4F6E5-2A4A-49BA-BE4A-009FE86D82F9}" srcOrd="0" destOrd="2" presId="urn:microsoft.com/office/officeart/2018/2/layout/IconVerticalSolidList"/>
    <dgm:cxn modelId="{92E85B76-E706-4503-8C29-745AC37A63B9}" srcId="{29429BDF-81FF-401F-A88F-4E909F3D8030}" destId="{E31737E0-2455-4EEC-9B25-A3AAB0A9BE8F}" srcOrd="0" destOrd="0" parTransId="{C1420258-452D-4B47-B23A-404138E999C1}" sibTransId="{F1880E97-AC38-4841-8618-7BA0017C6F79}"/>
    <dgm:cxn modelId="{2BB34A7C-4462-481D-99E4-781F1D730C7C}" type="presOf" srcId="{2A414749-4836-4E5B-8289-754FD13DCA0C}" destId="{5A101983-9F05-4F42-9B7E-BE7A370921FE}" srcOrd="0" destOrd="0" presId="urn:microsoft.com/office/officeart/2018/2/layout/IconVerticalSolidList"/>
    <dgm:cxn modelId="{B162D37E-1AD9-4574-807D-542D46AEED7F}" srcId="{281B6E53-003B-4D7D-8CCA-12CB0C63BAE0}" destId="{2086DAED-073F-4CDE-9547-A15F7D067D01}" srcOrd="3" destOrd="0" parTransId="{9B3AC79E-DE86-4BC5-9E80-4C693696B5E9}" sibTransId="{5FAB88D6-7E7F-4EB7-81E5-CEBAFCBDABDA}"/>
    <dgm:cxn modelId="{AD36FB85-B669-4041-A415-9DC6090E6CC8}" type="presOf" srcId="{C2F8AAAD-5A74-4BB1-BE15-76EE32CB93DB}" destId="{2BD4F6E5-2A4A-49BA-BE4A-009FE86D82F9}" srcOrd="0" destOrd="1" presId="urn:microsoft.com/office/officeart/2018/2/layout/IconVerticalSolidList"/>
    <dgm:cxn modelId="{62F65C88-219E-4A90-ACD0-5279DC52EF5E}" type="presOf" srcId="{DE20F019-6864-4C58-9395-2E2DE9EEC5E1}" destId="{2BD4F6E5-2A4A-49BA-BE4A-009FE86D82F9}" srcOrd="0" destOrd="0" presId="urn:microsoft.com/office/officeart/2018/2/layout/IconVerticalSolidList"/>
    <dgm:cxn modelId="{35C67194-171E-4096-95AA-9AEBA6346054}" srcId="{BA4B01D8-69F4-428A-892A-ACBF17F74242}" destId="{C2F8AAAD-5A74-4BB1-BE15-76EE32CB93DB}" srcOrd="1" destOrd="0" parTransId="{670AD060-B73D-4008-9C2B-B0E18FB1F9FE}" sibTransId="{EA769BEA-5F9C-4C92-A2B1-04CE39F053B1}"/>
    <dgm:cxn modelId="{5DA3E89A-9B52-479F-8D8C-18B0DAF19294}" srcId="{90A48905-B738-46C9-B65D-BF0162940BBB}" destId="{26913033-0833-4F24-BF05-3FC845350ABF}" srcOrd="1" destOrd="0" parTransId="{95B8ACD3-5B58-4986-BCD9-D503763D6E93}" sibTransId="{7F2CBE06-D782-4B04-A93C-52EAD84EA355}"/>
    <dgm:cxn modelId="{D1FEF09B-641D-43CC-8A2C-2575A12F28D9}" srcId="{29429BDF-81FF-401F-A88F-4E909F3D8030}" destId="{742B5A7D-78C4-4A21-8424-42B109D7E0E4}" srcOrd="1" destOrd="0" parTransId="{A3717522-22F9-4193-8838-C06FB9969352}" sibTransId="{D7A4D68C-C996-44E9-8875-E688677666F7}"/>
    <dgm:cxn modelId="{C5B6D9B8-7997-4852-BCAB-18B2971F5089}" srcId="{2086DAED-073F-4CDE-9547-A15F7D067D01}" destId="{0C8C99D4-A3AE-4A1E-AA53-13F4E03ECD05}" srcOrd="0" destOrd="0" parTransId="{E1B08F8D-0E57-4D7A-87B0-5CE3E3E02894}" sibTransId="{FF58D627-7473-49F1-8EE4-5FBAB16FA2E7}"/>
    <dgm:cxn modelId="{0CD93FC3-A824-4843-AC4C-3139A8EFD0C5}" srcId="{281B6E53-003B-4D7D-8CCA-12CB0C63BAE0}" destId="{90A48905-B738-46C9-B65D-BF0162940BBB}" srcOrd="0" destOrd="0" parTransId="{C0C78FD0-A103-495F-A821-58B20A6D6696}" sibTransId="{26D2F82F-CCB2-493F-AD62-649E1078A832}"/>
    <dgm:cxn modelId="{458D9FCD-7377-4F85-B744-1CB7A6DB2746}" type="presOf" srcId="{90A48905-B738-46C9-B65D-BF0162940BBB}" destId="{71268174-7A3A-4BB7-8FE5-A582D6CA5000}" srcOrd="0" destOrd="0" presId="urn:microsoft.com/office/officeart/2018/2/layout/IconVerticalSolidList"/>
    <dgm:cxn modelId="{12DB41D4-1A43-42D7-AE28-797F167BDEEF}" srcId="{90A48905-B738-46C9-B65D-BF0162940BBB}" destId="{B3DC8B64-1D79-4AF9-BAEA-83FB2AD83BFA}" srcOrd="0" destOrd="0" parTransId="{41047E23-2D6B-4D62-B2F0-80D1FB0D21A5}" sibTransId="{A677E507-0BA5-42A4-802D-EAFE5231FF91}"/>
    <dgm:cxn modelId="{B7A7A3D4-76A2-43D2-BD2E-DBAF902BAACC}" srcId="{2A414749-4836-4E5B-8289-754FD13DCA0C}" destId="{622716C3-F372-4A8D-AF04-BDFD69A8B55E}" srcOrd="0" destOrd="0" parTransId="{BB65B99B-508D-4FD9-B958-D6B6F2DBAD7C}" sibTransId="{F2BDE2DA-263E-412C-8966-46ACA7EF88AD}"/>
    <dgm:cxn modelId="{AAF861D6-DD41-444C-919C-8CF07BD1EE59}" type="presOf" srcId="{622716C3-F372-4A8D-AF04-BDFD69A8B55E}" destId="{738B288F-947B-42F0-A221-6DC966714BE2}" srcOrd="0" destOrd="0" presId="urn:microsoft.com/office/officeart/2018/2/layout/IconVerticalSolidList"/>
    <dgm:cxn modelId="{785C07DB-2BB1-4E3E-9167-C6523C096D17}" srcId="{281B6E53-003B-4D7D-8CCA-12CB0C63BAE0}" destId="{29429BDF-81FF-401F-A88F-4E909F3D8030}" srcOrd="2" destOrd="0" parTransId="{ED0E3DBB-4209-47B6-8CB6-FAE67790A5DB}" sibTransId="{9EF06A6C-8629-4170-9A99-D4C33EFCDA0D}"/>
    <dgm:cxn modelId="{5B17ECDD-F22E-4723-A619-6049EC77D4C5}" type="presOf" srcId="{B3DC8B64-1D79-4AF9-BAEA-83FB2AD83BFA}" destId="{A3D9BEA4-3895-441D-80A0-27631D0DA1E6}" srcOrd="0" destOrd="0" presId="urn:microsoft.com/office/officeart/2018/2/layout/IconVerticalSolidList"/>
    <dgm:cxn modelId="{EE2856DF-C4B3-4264-8364-BF3E1E92D3C0}" srcId="{281B6E53-003B-4D7D-8CCA-12CB0C63BAE0}" destId="{BA4B01D8-69F4-428A-892A-ACBF17F74242}" srcOrd="1" destOrd="0" parTransId="{C46AFBE7-EE1A-4E3F-B2F9-B6B0A03DEE27}" sibTransId="{6804FF48-4B64-445D-AFBE-4D4AC0B200EA}"/>
    <dgm:cxn modelId="{ADE793E4-4364-4471-B057-CBB7498F8D03}" type="presOf" srcId="{742B5A7D-78C4-4A21-8424-42B109D7E0E4}" destId="{5DDECE5A-EB76-47C1-B073-80255BB684A5}" srcOrd="0" destOrd="1" presId="urn:microsoft.com/office/officeart/2018/2/layout/IconVerticalSolidList"/>
    <dgm:cxn modelId="{CAA2E4F9-7632-4FF5-B185-2ECFCFA17B26}" type="presOf" srcId="{0C8C99D4-A3AE-4A1E-AA53-13F4E03ECD05}" destId="{1BF5266E-E07A-4F51-9CFF-FC7FA900E4D7}" srcOrd="0" destOrd="0" presId="urn:microsoft.com/office/officeart/2018/2/layout/IconVerticalSolidList"/>
    <dgm:cxn modelId="{D3DA0547-26FB-44FD-9332-3E54F33E7F1F}" type="presParOf" srcId="{6FBC8C68-A1C8-40AD-9CEB-61016E9642A5}" destId="{69862290-7BB8-4332-B5C2-C3C79DD13CA7}" srcOrd="0" destOrd="0" presId="urn:microsoft.com/office/officeart/2018/2/layout/IconVerticalSolidList"/>
    <dgm:cxn modelId="{1C2CFA2D-A6AB-47E4-92B0-24F6D80CAC0A}" type="presParOf" srcId="{69862290-7BB8-4332-B5C2-C3C79DD13CA7}" destId="{96DBE8F8-A104-48C4-B24B-9C3D5FF3F3E0}" srcOrd="0" destOrd="0" presId="urn:microsoft.com/office/officeart/2018/2/layout/IconVerticalSolidList"/>
    <dgm:cxn modelId="{3621B53E-A2D6-47D8-8F81-8652DAD8D6A1}" type="presParOf" srcId="{69862290-7BB8-4332-B5C2-C3C79DD13CA7}" destId="{C9926E2C-52D1-461A-9A92-155235A93C2F}" srcOrd="1" destOrd="0" presId="urn:microsoft.com/office/officeart/2018/2/layout/IconVerticalSolidList"/>
    <dgm:cxn modelId="{58E1F330-0E36-42DF-86F2-4CC13B778623}" type="presParOf" srcId="{69862290-7BB8-4332-B5C2-C3C79DD13CA7}" destId="{2335052D-4803-4CF8-9007-F1DCDAE52DCB}" srcOrd="2" destOrd="0" presId="urn:microsoft.com/office/officeart/2018/2/layout/IconVerticalSolidList"/>
    <dgm:cxn modelId="{D543121A-DC6B-4AE8-A8E4-DF361A843E15}" type="presParOf" srcId="{69862290-7BB8-4332-B5C2-C3C79DD13CA7}" destId="{71268174-7A3A-4BB7-8FE5-A582D6CA5000}" srcOrd="3" destOrd="0" presId="urn:microsoft.com/office/officeart/2018/2/layout/IconVerticalSolidList"/>
    <dgm:cxn modelId="{2ACD450B-9F47-433A-925F-9637AC6E7DDD}" type="presParOf" srcId="{69862290-7BB8-4332-B5C2-C3C79DD13CA7}" destId="{A3D9BEA4-3895-441D-80A0-27631D0DA1E6}" srcOrd="4" destOrd="0" presId="urn:microsoft.com/office/officeart/2018/2/layout/IconVerticalSolidList"/>
    <dgm:cxn modelId="{4C09750E-DF27-435E-94FA-4BFB03D19E05}" type="presParOf" srcId="{6FBC8C68-A1C8-40AD-9CEB-61016E9642A5}" destId="{96CEB220-E3F5-40F9-A1DC-B5B6627C50D8}" srcOrd="1" destOrd="0" presId="urn:microsoft.com/office/officeart/2018/2/layout/IconVerticalSolidList"/>
    <dgm:cxn modelId="{89502CC6-F519-412E-9886-8A1D1572E63F}" type="presParOf" srcId="{6FBC8C68-A1C8-40AD-9CEB-61016E9642A5}" destId="{DAA16C1B-316E-451E-A76C-F5A14E15E628}" srcOrd="2" destOrd="0" presId="urn:microsoft.com/office/officeart/2018/2/layout/IconVerticalSolidList"/>
    <dgm:cxn modelId="{80F22A6E-E9FC-4115-92DC-A8CFADC3B0A5}" type="presParOf" srcId="{DAA16C1B-316E-451E-A76C-F5A14E15E628}" destId="{9EECDCEB-CE55-47F2-A0FD-DBA7AF19075C}" srcOrd="0" destOrd="0" presId="urn:microsoft.com/office/officeart/2018/2/layout/IconVerticalSolidList"/>
    <dgm:cxn modelId="{AE570ABB-A664-45C0-9A7C-FC92E4C8A1D8}" type="presParOf" srcId="{DAA16C1B-316E-451E-A76C-F5A14E15E628}" destId="{96A0AEAA-CD0D-4FF1-B035-0049EB31C3DA}" srcOrd="1" destOrd="0" presId="urn:microsoft.com/office/officeart/2018/2/layout/IconVerticalSolidList"/>
    <dgm:cxn modelId="{290AADC6-758C-4A29-A442-9C2FB5C40DF2}" type="presParOf" srcId="{DAA16C1B-316E-451E-A76C-F5A14E15E628}" destId="{F96FB7F3-4E27-4156-8415-A72A8EB15C92}" srcOrd="2" destOrd="0" presId="urn:microsoft.com/office/officeart/2018/2/layout/IconVerticalSolidList"/>
    <dgm:cxn modelId="{AE435B65-6E75-481D-B134-377667F4DF8B}" type="presParOf" srcId="{DAA16C1B-316E-451E-A76C-F5A14E15E628}" destId="{6231B710-2CAA-4E3A-B16A-57A73A1F7F3C}" srcOrd="3" destOrd="0" presId="urn:microsoft.com/office/officeart/2018/2/layout/IconVerticalSolidList"/>
    <dgm:cxn modelId="{B755C709-79FE-4760-82B1-3BB341B56ADB}" type="presParOf" srcId="{DAA16C1B-316E-451E-A76C-F5A14E15E628}" destId="{2BD4F6E5-2A4A-49BA-BE4A-009FE86D82F9}" srcOrd="4" destOrd="0" presId="urn:microsoft.com/office/officeart/2018/2/layout/IconVerticalSolidList"/>
    <dgm:cxn modelId="{BABB65B3-83D0-4B51-9C20-ED4FEE372D88}" type="presParOf" srcId="{6FBC8C68-A1C8-40AD-9CEB-61016E9642A5}" destId="{71E6B115-C091-4F63-B570-81F4D0F76450}" srcOrd="3" destOrd="0" presId="urn:microsoft.com/office/officeart/2018/2/layout/IconVerticalSolidList"/>
    <dgm:cxn modelId="{743FED17-C002-4D82-A805-5A8F324049C0}" type="presParOf" srcId="{6FBC8C68-A1C8-40AD-9CEB-61016E9642A5}" destId="{8E779F7A-E9AC-4BCF-9784-EC8A970ED097}" srcOrd="4" destOrd="0" presId="urn:microsoft.com/office/officeart/2018/2/layout/IconVerticalSolidList"/>
    <dgm:cxn modelId="{FD31CEF8-3775-40BE-BCAF-C1DD0BD80ECD}" type="presParOf" srcId="{8E779F7A-E9AC-4BCF-9784-EC8A970ED097}" destId="{18C94279-DB77-4AC9-8DAF-65289BAA467C}" srcOrd="0" destOrd="0" presId="urn:microsoft.com/office/officeart/2018/2/layout/IconVerticalSolidList"/>
    <dgm:cxn modelId="{4D38B443-C911-49FB-B424-A8E8FC8CF7A0}" type="presParOf" srcId="{8E779F7A-E9AC-4BCF-9784-EC8A970ED097}" destId="{11B8ABAC-A527-4E93-A015-8C7D45931AD7}" srcOrd="1" destOrd="0" presId="urn:microsoft.com/office/officeart/2018/2/layout/IconVerticalSolidList"/>
    <dgm:cxn modelId="{CE87771D-4E00-47EE-9761-5F05B60D7217}" type="presParOf" srcId="{8E779F7A-E9AC-4BCF-9784-EC8A970ED097}" destId="{3468EE69-1A75-4149-8BCD-8CAA0E8272DA}" srcOrd="2" destOrd="0" presId="urn:microsoft.com/office/officeart/2018/2/layout/IconVerticalSolidList"/>
    <dgm:cxn modelId="{61B3398D-1965-41B6-A31F-10EBB270C919}" type="presParOf" srcId="{8E779F7A-E9AC-4BCF-9784-EC8A970ED097}" destId="{13D59177-B392-45AE-8699-798D7EC3F753}" srcOrd="3" destOrd="0" presId="urn:microsoft.com/office/officeart/2018/2/layout/IconVerticalSolidList"/>
    <dgm:cxn modelId="{D03BD749-B76F-4132-ABA0-145AD4190709}" type="presParOf" srcId="{8E779F7A-E9AC-4BCF-9784-EC8A970ED097}" destId="{5DDECE5A-EB76-47C1-B073-80255BB684A5}" srcOrd="4" destOrd="0" presId="urn:microsoft.com/office/officeart/2018/2/layout/IconVerticalSolidList"/>
    <dgm:cxn modelId="{67099058-63F2-4A8A-96E1-605E7B7F9693}" type="presParOf" srcId="{6FBC8C68-A1C8-40AD-9CEB-61016E9642A5}" destId="{24E6C9CF-60AD-4649-A46A-BACC564B43B6}" srcOrd="5" destOrd="0" presId="urn:microsoft.com/office/officeart/2018/2/layout/IconVerticalSolidList"/>
    <dgm:cxn modelId="{92577BD8-7B63-409C-8DBF-C689C05FAC07}" type="presParOf" srcId="{6FBC8C68-A1C8-40AD-9CEB-61016E9642A5}" destId="{97B19C24-A615-4A37-BF35-2533AC52DF66}" srcOrd="6" destOrd="0" presId="urn:microsoft.com/office/officeart/2018/2/layout/IconVerticalSolidList"/>
    <dgm:cxn modelId="{A1E19AED-EDDF-4EB0-A068-CD7F34B9827D}" type="presParOf" srcId="{97B19C24-A615-4A37-BF35-2533AC52DF66}" destId="{F5A75D13-6ED6-455A-9DE9-F33EDDD630D7}" srcOrd="0" destOrd="0" presId="urn:microsoft.com/office/officeart/2018/2/layout/IconVerticalSolidList"/>
    <dgm:cxn modelId="{B31F7082-CEEC-4638-8E2B-E075369C9DAB}" type="presParOf" srcId="{97B19C24-A615-4A37-BF35-2533AC52DF66}" destId="{F52F4975-C1C5-4525-831F-F412A9AADB2E}" srcOrd="1" destOrd="0" presId="urn:microsoft.com/office/officeart/2018/2/layout/IconVerticalSolidList"/>
    <dgm:cxn modelId="{7EAC16AE-EFA6-4AFE-9F08-B9C4155EF2D0}" type="presParOf" srcId="{97B19C24-A615-4A37-BF35-2533AC52DF66}" destId="{76F5C4C7-81CC-40D8-B0BA-61195FE2DD5D}" srcOrd="2" destOrd="0" presId="urn:microsoft.com/office/officeart/2018/2/layout/IconVerticalSolidList"/>
    <dgm:cxn modelId="{9DA8A7BE-4836-4D33-9363-93D324D8DEE6}" type="presParOf" srcId="{97B19C24-A615-4A37-BF35-2533AC52DF66}" destId="{B427FB0F-0150-415C-99DF-8B545B5C90F7}" srcOrd="3" destOrd="0" presId="urn:microsoft.com/office/officeart/2018/2/layout/IconVerticalSolidList"/>
    <dgm:cxn modelId="{3BA06AAF-6AC2-42AA-8FDF-111B0E2AA945}" type="presParOf" srcId="{97B19C24-A615-4A37-BF35-2533AC52DF66}" destId="{1BF5266E-E07A-4F51-9CFF-FC7FA900E4D7}" srcOrd="4" destOrd="0" presId="urn:microsoft.com/office/officeart/2018/2/layout/IconVerticalSolidList"/>
    <dgm:cxn modelId="{8651D48D-2CF4-4834-BA31-D5D88370A902}" type="presParOf" srcId="{6FBC8C68-A1C8-40AD-9CEB-61016E9642A5}" destId="{68E7DC44-C7AA-4936-854F-03A30431E027}" srcOrd="7" destOrd="0" presId="urn:microsoft.com/office/officeart/2018/2/layout/IconVerticalSolidList"/>
    <dgm:cxn modelId="{BF8ACFF8-C5B4-41C3-8116-E22B2B0F0CE2}" type="presParOf" srcId="{6FBC8C68-A1C8-40AD-9CEB-61016E9642A5}" destId="{CAFB70ED-3DB0-4A78-952B-90C2BC74583C}" srcOrd="8" destOrd="0" presId="urn:microsoft.com/office/officeart/2018/2/layout/IconVerticalSolidList"/>
    <dgm:cxn modelId="{73B52B1B-F8CC-4C80-8179-BE21FE9A2F2F}" type="presParOf" srcId="{CAFB70ED-3DB0-4A78-952B-90C2BC74583C}" destId="{F8CF61FD-F68D-47EB-916B-778169B3A4A2}" srcOrd="0" destOrd="0" presId="urn:microsoft.com/office/officeart/2018/2/layout/IconVerticalSolidList"/>
    <dgm:cxn modelId="{E0EFA24B-BE76-46B4-9EE6-69844C0DDFD3}" type="presParOf" srcId="{CAFB70ED-3DB0-4A78-952B-90C2BC74583C}" destId="{85F06DF2-3E0F-47A6-86E6-AE81AF68F94A}" srcOrd="1" destOrd="0" presId="urn:microsoft.com/office/officeart/2018/2/layout/IconVerticalSolidList"/>
    <dgm:cxn modelId="{A42E16BB-D216-4957-AFE3-33CEDC16331F}" type="presParOf" srcId="{CAFB70ED-3DB0-4A78-952B-90C2BC74583C}" destId="{C1CFC328-F8A1-4AF2-9D51-F1F80F7A9885}" srcOrd="2" destOrd="0" presId="urn:microsoft.com/office/officeart/2018/2/layout/IconVerticalSolidList"/>
    <dgm:cxn modelId="{B5C3EF4B-D0FB-4EFE-908F-BE71EE4D054D}" type="presParOf" srcId="{CAFB70ED-3DB0-4A78-952B-90C2BC74583C}" destId="{5A101983-9F05-4F42-9B7E-BE7A370921FE}" srcOrd="3" destOrd="0" presId="urn:microsoft.com/office/officeart/2018/2/layout/IconVerticalSolidList"/>
    <dgm:cxn modelId="{BB6F5215-8832-49A2-9DFF-15F623EDB9FC}" type="presParOf" srcId="{CAFB70ED-3DB0-4A78-952B-90C2BC74583C}" destId="{738B288F-947B-42F0-A221-6DC966714BE2}" srcOrd="4"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0F2284-643A-4E71-A861-92E0CB18978A}"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221838BD-4D4B-47E7-BBAB-586CB253955D}">
      <dgm:prSet custT="1"/>
      <dgm:spPr/>
      <dgm:t>
        <a:bodyPr/>
        <a:lstStyle/>
        <a:p>
          <a:pPr>
            <a:lnSpc>
              <a:spcPct val="100000"/>
            </a:lnSpc>
          </a:pPr>
          <a:r>
            <a:rPr lang="en-US" sz="2400" dirty="0"/>
            <a:t>It is a means of communicating a positive safety message and re-enforcing your commitment to safety.</a:t>
          </a:r>
        </a:p>
      </dgm:t>
    </dgm:pt>
    <dgm:pt modelId="{B3C20A0A-65D3-48DC-BEE8-6656F484EC59}" type="parTrans" cxnId="{B1651FBA-9FC0-4720-87FF-E2E3C4224B9D}">
      <dgm:prSet/>
      <dgm:spPr/>
      <dgm:t>
        <a:bodyPr/>
        <a:lstStyle/>
        <a:p>
          <a:endParaRPr lang="en-US"/>
        </a:p>
      </dgm:t>
    </dgm:pt>
    <dgm:pt modelId="{BE1B93E4-D3D3-4F7B-84D7-929072C01B18}" type="sibTrans" cxnId="{B1651FBA-9FC0-4720-87FF-E2E3C4224B9D}">
      <dgm:prSet/>
      <dgm:spPr/>
      <dgm:t>
        <a:bodyPr/>
        <a:lstStyle/>
        <a:p>
          <a:endParaRPr lang="en-US"/>
        </a:p>
      </dgm:t>
    </dgm:pt>
    <dgm:pt modelId="{E9B96F1D-6BD1-4AB3-BC0E-CAF7BF68DF59}">
      <dgm:prSet custT="1"/>
      <dgm:spPr/>
      <dgm:t>
        <a:bodyPr/>
        <a:lstStyle/>
        <a:p>
          <a:pPr>
            <a:lnSpc>
              <a:spcPct val="100000"/>
            </a:lnSpc>
          </a:pPr>
          <a:r>
            <a:rPr lang="en-US" sz="2400" dirty="0"/>
            <a:t>It is a means for employees to talk with their supervisor about safety and a valuable tool for documenting a supervisor's due diligence.</a:t>
          </a:r>
        </a:p>
      </dgm:t>
    </dgm:pt>
    <dgm:pt modelId="{8C23B4BF-0F8B-4EB3-9696-BCB40BA77D25}" type="parTrans" cxnId="{62217C09-042F-4959-AE62-A7681509A2A3}">
      <dgm:prSet/>
      <dgm:spPr/>
      <dgm:t>
        <a:bodyPr/>
        <a:lstStyle/>
        <a:p>
          <a:endParaRPr lang="en-US"/>
        </a:p>
      </dgm:t>
    </dgm:pt>
    <dgm:pt modelId="{5B4F9FBD-E839-4482-944F-01C9398238C8}" type="sibTrans" cxnId="{62217C09-042F-4959-AE62-A7681509A2A3}">
      <dgm:prSet/>
      <dgm:spPr/>
      <dgm:t>
        <a:bodyPr/>
        <a:lstStyle/>
        <a:p>
          <a:endParaRPr lang="en-US"/>
        </a:p>
      </dgm:t>
    </dgm:pt>
    <dgm:pt modelId="{8F9BAA68-2F44-4E41-952B-C095360E8E27}" type="pres">
      <dgm:prSet presAssocID="{840F2284-643A-4E71-A861-92E0CB18978A}" presName="root" presStyleCnt="0">
        <dgm:presLayoutVars>
          <dgm:dir/>
          <dgm:resizeHandles val="exact"/>
        </dgm:presLayoutVars>
      </dgm:prSet>
      <dgm:spPr/>
    </dgm:pt>
    <dgm:pt modelId="{8C90B066-F3C0-4AE7-A00F-1CA9971F75F0}" type="pres">
      <dgm:prSet presAssocID="{221838BD-4D4B-47E7-BBAB-586CB253955D}" presName="compNode" presStyleCnt="0"/>
      <dgm:spPr/>
    </dgm:pt>
    <dgm:pt modelId="{83EF2889-AEBB-4EEB-BE09-4B9031ED5F55}" type="pres">
      <dgm:prSet presAssocID="{221838BD-4D4B-47E7-BBAB-586CB253955D}" presName="bgRect" presStyleLbl="bgShp" presStyleIdx="0" presStyleCnt="2"/>
      <dgm:spPr/>
    </dgm:pt>
    <dgm:pt modelId="{B021760A-53D4-4F0A-AB21-ABD58DEBA403}" type="pres">
      <dgm:prSet presAssocID="{221838BD-4D4B-47E7-BBAB-586CB253955D}"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arketing"/>
        </a:ext>
      </dgm:extLst>
    </dgm:pt>
    <dgm:pt modelId="{D17A7B5A-AA30-4566-96E8-17BE75CD2A26}" type="pres">
      <dgm:prSet presAssocID="{221838BD-4D4B-47E7-BBAB-586CB253955D}" presName="spaceRect" presStyleCnt="0"/>
      <dgm:spPr/>
    </dgm:pt>
    <dgm:pt modelId="{6034DF55-829D-4ADF-B2AC-3640576AE606}" type="pres">
      <dgm:prSet presAssocID="{221838BD-4D4B-47E7-BBAB-586CB253955D}" presName="parTx" presStyleLbl="revTx" presStyleIdx="0" presStyleCnt="2">
        <dgm:presLayoutVars>
          <dgm:chMax val="0"/>
          <dgm:chPref val="0"/>
        </dgm:presLayoutVars>
      </dgm:prSet>
      <dgm:spPr/>
    </dgm:pt>
    <dgm:pt modelId="{8E958803-2A54-4351-A42A-99A0C650E78D}" type="pres">
      <dgm:prSet presAssocID="{BE1B93E4-D3D3-4F7B-84D7-929072C01B18}" presName="sibTrans" presStyleCnt="0"/>
      <dgm:spPr/>
    </dgm:pt>
    <dgm:pt modelId="{C3975BA4-AD4E-40A0-9AA9-E197CF979F3A}" type="pres">
      <dgm:prSet presAssocID="{E9B96F1D-6BD1-4AB3-BC0E-CAF7BF68DF59}" presName="compNode" presStyleCnt="0"/>
      <dgm:spPr/>
    </dgm:pt>
    <dgm:pt modelId="{CEF99427-650E-4394-8F9A-57ED2E89E250}" type="pres">
      <dgm:prSet presAssocID="{E9B96F1D-6BD1-4AB3-BC0E-CAF7BF68DF59}" presName="bgRect" presStyleLbl="bgShp" presStyleIdx="1" presStyleCnt="2"/>
      <dgm:spPr/>
    </dgm:pt>
    <dgm:pt modelId="{7650534C-2C5B-4FE1-B3A2-F28FDA55137A}" type="pres">
      <dgm:prSet presAssocID="{E9B96F1D-6BD1-4AB3-BC0E-CAF7BF68DF59}"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elder"/>
        </a:ext>
      </dgm:extLst>
    </dgm:pt>
    <dgm:pt modelId="{DD527D53-B167-4436-B9E3-39397D0D869F}" type="pres">
      <dgm:prSet presAssocID="{E9B96F1D-6BD1-4AB3-BC0E-CAF7BF68DF59}" presName="spaceRect" presStyleCnt="0"/>
      <dgm:spPr/>
    </dgm:pt>
    <dgm:pt modelId="{22962B3A-6307-43C3-BA4F-4CB5F0136E15}" type="pres">
      <dgm:prSet presAssocID="{E9B96F1D-6BD1-4AB3-BC0E-CAF7BF68DF59}" presName="parTx" presStyleLbl="revTx" presStyleIdx="1" presStyleCnt="2">
        <dgm:presLayoutVars>
          <dgm:chMax val="0"/>
          <dgm:chPref val="0"/>
        </dgm:presLayoutVars>
      </dgm:prSet>
      <dgm:spPr/>
    </dgm:pt>
  </dgm:ptLst>
  <dgm:cxnLst>
    <dgm:cxn modelId="{62217C09-042F-4959-AE62-A7681509A2A3}" srcId="{840F2284-643A-4E71-A861-92E0CB18978A}" destId="{E9B96F1D-6BD1-4AB3-BC0E-CAF7BF68DF59}" srcOrd="1" destOrd="0" parTransId="{8C23B4BF-0F8B-4EB3-9696-BCB40BA77D25}" sibTransId="{5B4F9FBD-E839-4482-944F-01C9398238C8}"/>
    <dgm:cxn modelId="{71A7546F-E04B-4648-8934-F187BD4A0D17}" type="presOf" srcId="{221838BD-4D4B-47E7-BBAB-586CB253955D}" destId="{6034DF55-829D-4ADF-B2AC-3640576AE606}" srcOrd="0" destOrd="0" presId="urn:microsoft.com/office/officeart/2018/2/layout/IconVerticalSolidList"/>
    <dgm:cxn modelId="{6A26BF85-031D-46A7-933A-C0A76A8A8B78}" type="presOf" srcId="{840F2284-643A-4E71-A861-92E0CB18978A}" destId="{8F9BAA68-2F44-4E41-952B-C095360E8E27}" srcOrd="0" destOrd="0" presId="urn:microsoft.com/office/officeart/2018/2/layout/IconVerticalSolidList"/>
    <dgm:cxn modelId="{B1651FBA-9FC0-4720-87FF-E2E3C4224B9D}" srcId="{840F2284-643A-4E71-A861-92E0CB18978A}" destId="{221838BD-4D4B-47E7-BBAB-586CB253955D}" srcOrd="0" destOrd="0" parTransId="{B3C20A0A-65D3-48DC-BEE8-6656F484EC59}" sibTransId="{BE1B93E4-D3D3-4F7B-84D7-929072C01B18}"/>
    <dgm:cxn modelId="{E2643DD6-9492-40FF-AC33-96A19155B699}" type="presOf" srcId="{E9B96F1D-6BD1-4AB3-BC0E-CAF7BF68DF59}" destId="{22962B3A-6307-43C3-BA4F-4CB5F0136E15}" srcOrd="0" destOrd="0" presId="urn:microsoft.com/office/officeart/2018/2/layout/IconVerticalSolidList"/>
    <dgm:cxn modelId="{A17DA6E5-B0D0-40A8-A1EF-C303BBA17645}" type="presParOf" srcId="{8F9BAA68-2F44-4E41-952B-C095360E8E27}" destId="{8C90B066-F3C0-4AE7-A00F-1CA9971F75F0}" srcOrd="0" destOrd="0" presId="urn:microsoft.com/office/officeart/2018/2/layout/IconVerticalSolidList"/>
    <dgm:cxn modelId="{C7232B72-1548-4AB4-BE2F-599445D41D3F}" type="presParOf" srcId="{8C90B066-F3C0-4AE7-A00F-1CA9971F75F0}" destId="{83EF2889-AEBB-4EEB-BE09-4B9031ED5F55}" srcOrd="0" destOrd="0" presId="urn:microsoft.com/office/officeart/2018/2/layout/IconVerticalSolidList"/>
    <dgm:cxn modelId="{B66DEB7D-B305-437C-86F5-2351A6CCE983}" type="presParOf" srcId="{8C90B066-F3C0-4AE7-A00F-1CA9971F75F0}" destId="{B021760A-53D4-4F0A-AB21-ABD58DEBA403}" srcOrd="1" destOrd="0" presId="urn:microsoft.com/office/officeart/2018/2/layout/IconVerticalSolidList"/>
    <dgm:cxn modelId="{DCD85CA2-30BA-4BA5-86FC-26826637F3EE}" type="presParOf" srcId="{8C90B066-F3C0-4AE7-A00F-1CA9971F75F0}" destId="{D17A7B5A-AA30-4566-96E8-17BE75CD2A26}" srcOrd="2" destOrd="0" presId="urn:microsoft.com/office/officeart/2018/2/layout/IconVerticalSolidList"/>
    <dgm:cxn modelId="{BB09849A-80D0-4670-AE11-C0AF03C5C0A4}" type="presParOf" srcId="{8C90B066-F3C0-4AE7-A00F-1CA9971F75F0}" destId="{6034DF55-829D-4ADF-B2AC-3640576AE606}" srcOrd="3" destOrd="0" presId="urn:microsoft.com/office/officeart/2018/2/layout/IconVerticalSolidList"/>
    <dgm:cxn modelId="{8BE49F57-7D40-4193-B5FC-D713F2AAB5B6}" type="presParOf" srcId="{8F9BAA68-2F44-4E41-952B-C095360E8E27}" destId="{8E958803-2A54-4351-A42A-99A0C650E78D}" srcOrd="1" destOrd="0" presId="urn:microsoft.com/office/officeart/2018/2/layout/IconVerticalSolidList"/>
    <dgm:cxn modelId="{0B4A2481-B758-43F1-AB6A-E87240A10866}" type="presParOf" srcId="{8F9BAA68-2F44-4E41-952B-C095360E8E27}" destId="{C3975BA4-AD4E-40A0-9AA9-E197CF979F3A}" srcOrd="2" destOrd="0" presId="urn:microsoft.com/office/officeart/2018/2/layout/IconVerticalSolidList"/>
    <dgm:cxn modelId="{A8542606-68C2-479D-BC17-AD1F81C807AF}" type="presParOf" srcId="{C3975BA4-AD4E-40A0-9AA9-E197CF979F3A}" destId="{CEF99427-650E-4394-8F9A-57ED2E89E250}" srcOrd="0" destOrd="0" presId="urn:microsoft.com/office/officeart/2018/2/layout/IconVerticalSolidList"/>
    <dgm:cxn modelId="{17A7989F-D0DA-448C-A49F-FCAA08DAB43C}" type="presParOf" srcId="{C3975BA4-AD4E-40A0-9AA9-E197CF979F3A}" destId="{7650534C-2C5B-4FE1-B3A2-F28FDA55137A}" srcOrd="1" destOrd="0" presId="urn:microsoft.com/office/officeart/2018/2/layout/IconVerticalSolidList"/>
    <dgm:cxn modelId="{6FB067C3-51E8-42B3-A78C-DD4CAC235CA2}" type="presParOf" srcId="{C3975BA4-AD4E-40A0-9AA9-E197CF979F3A}" destId="{DD527D53-B167-4436-B9E3-39397D0D869F}" srcOrd="2" destOrd="0" presId="urn:microsoft.com/office/officeart/2018/2/layout/IconVerticalSolidList"/>
    <dgm:cxn modelId="{416D8EB2-DCA9-4604-B332-003F732E5F98}" type="presParOf" srcId="{C3975BA4-AD4E-40A0-9AA9-E197CF979F3A}" destId="{22962B3A-6307-43C3-BA4F-4CB5F0136E15}"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9A35428-8D80-4751-B428-6FE62144D417}"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CF6E6C5B-BC87-4192-A0EA-5D24115F0F1E}">
      <dgm:prSet custT="1"/>
      <dgm:spPr/>
      <dgm:t>
        <a:bodyPr/>
        <a:lstStyle/>
        <a:p>
          <a:r>
            <a:rPr lang="en-US" sz="2800"/>
            <a:t>John Maxwell’s book:</a:t>
          </a:r>
          <a:r>
            <a:rPr lang="en-US" sz="2800" i="1"/>
            <a:t>Leadership Gold</a:t>
          </a:r>
          <a:endParaRPr lang="en-US" sz="2800"/>
        </a:p>
      </dgm:t>
    </dgm:pt>
    <dgm:pt modelId="{B2B66581-8B4D-4260-97E7-C47E3D34264B}" type="parTrans" cxnId="{74CB5905-7991-4EDC-A158-2CF1D97869C8}">
      <dgm:prSet/>
      <dgm:spPr/>
      <dgm:t>
        <a:bodyPr/>
        <a:lstStyle/>
        <a:p>
          <a:endParaRPr lang="en-US"/>
        </a:p>
      </dgm:t>
    </dgm:pt>
    <dgm:pt modelId="{4F74862B-4184-47A5-A084-8C60CECACB75}" type="sibTrans" cxnId="{74CB5905-7991-4EDC-A158-2CF1D97869C8}">
      <dgm:prSet/>
      <dgm:spPr/>
      <dgm:t>
        <a:bodyPr/>
        <a:lstStyle/>
        <a:p>
          <a:endParaRPr lang="en-US"/>
        </a:p>
      </dgm:t>
    </dgm:pt>
    <dgm:pt modelId="{72089FDE-771E-4A97-9AAF-7CCEA8864E1B}">
      <dgm:prSet custT="1"/>
      <dgm:spPr/>
      <dgm:t>
        <a:bodyPr/>
        <a:lstStyle/>
        <a:p>
          <a:r>
            <a:rPr lang="en-US" sz="2400" dirty="0"/>
            <a:t>The author stated:</a:t>
          </a:r>
        </a:p>
        <a:p>
          <a:r>
            <a:rPr lang="en-US" sz="2400" dirty="0"/>
            <a:t>we hear half of what is being said; </a:t>
          </a:r>
        </a:p>
        <a:p>
          <a:r>
            <a:rPr lang="en-US" sz="2400" dirty="0"/>
            <a:t>listen to half of what we hear; </a:t>
          </a:r>
        </a:p>
        <a:p>
          <a:r>
            <a:rPr lang="en-US" sz="2400" dirty="0"/>
            <a:t>understand half of it;</a:t>
          </a:r>
        </a:p>
        <a:p>
          <a:r>
            <a:rPr lang="en-US" sz="2400" dirty="0"/>
            <a:t>believe half of that; and </a:t>
          </a:r>
        </a:p>
        <a:p>
          <a:r>
            <a:rPr lang="en-US" sz="2400" dirty="0"/>
            <a:t>remember only half of that.</a:t>
          </a:r>
        </a:p>
        <a:p>
          <a:endParaRPr lang="en-US" sz="2400" dirty="0"/>
        </a:p>
      </dgm:t>
    </dgm:pt>
    <dgm:pt modelId="{4E7A7FD7-B14F-43E6-8EDB-4FDC1089FB2F}" type="parTrans" cxnId="{96EA8D96-6479-4B8F-936E-05FADDE4B590}">
      <dgm:prSet/>
      <dgm:spPr/>
      <dgm:t>
        <a:bodyPr/>
        <a:lstStyle/>
        <a:p>
          <a:endParaRPr lang="en-US"/>
        </a:p>
      </dgm:t>
    </dgm:pt>
    <dgm:pt modelId="{1F895CEB-1CD9-4D08-9DE9-DF783876445C}" type="sibTrans" cxnId="{96EA8D96-6479-4B8F-936E-05FADDE4B590}">
      <dgm:prSet/>
      <dgm:spPr/>
      <dgm:t>
        <a:bodyPr/>
        <a:lstStyle/>
        <a:p>
          <a:endParaRPr lang="en-US"/>
        </a:p>
      </dgm:t>
    </dgm:pt>
    <dgm:pt modelId="{6FE9AAE8-54E6-46A7-B85D-FB4FF7AB028C}">
      <dgm:prSet/>
      <dgm:spPr/>
      <dgm:t>
        <a:bodyPr/>
        <a:lstStyle/>
        <a:p>
          <a:endParaRPr lang="en-US" dirty="0"/>
        </a:p>
      </dgm:t>
    </dgm:pt>
    <dgm:pt modelId="{5F21D551-A2DD-4101-9598-23F709B3E7F5}" type="parTrans" cxnId="{50A2BC8E-4A90-4A3A-BA00-FE0ADFCB80C2}">
      <dgm:prSet/>
      <dgm:spPr/>
      <dgm:t>
        <a:bodyPr/>
        <a:lstStyle/>
        <a:p>
          <a:endParaRPr lang="en-US"/>
        </a:p>
      </dgm:t>
    </dgm:pt>
    <dgm:pt modelId="{A0CB68C1-FE6B-4121-A5BA-CF3D06A9443E}" type="sibTrans" cxnId="{50A2BC8E-4A90-4A3A-BA00-FE0ADFCB80C2}">
      <dgm:prSet/>
      <dgm:spPr/>
      <dgm:t>
        <a:bodyPr/>
        <a:lstStyle/>
        <a:p>
          <a:endParaRPr lang="en-US"/>
        </a:p>
      </dgm:t>
    </dgm:pt>
    <dgm:pt modelId="{5F65F294-9957-4C8A-8774-C96F3B5B12DF}">
      <dgm:prSet/>
      <dgm:spPr/>
      <dgm:t>
        <a:bodyPr/>
        <a:lstStyle/>
        <a:p>
          <a:endParaRPr lang="en-US" dirty="0"/>
        </a:p>
      </dgm:t>
    </dgm:pt>
    <dgm:pt modelId="{76CF837B-1519-442D-9E9C-0EE234C10EFC}" type="parTrans" cxnId="{637A605E-BA3D-4AA7-AF37-639041A40FA8}">
      <dgm:prSet/>
      <dgm:spPr/>
      <dgm:t>
        <a:bodyPr/>
        <a:lstStyle/>
        <a:p>
          <a:endParaRPr lang="en-US"/>
        </a:p>
      </dgm:t>
    </dgm:pt>
    <dgm:pt modelId="{BA0F2294-60FF-4B73-A8B1-B3887B2D3596}" type="sibTrans" cxnId="{637A605E-BA3D-4AA7-AF37-639041A40FA8}">
      <dgm:prSet/>
      <dgm:spPr/>
      <dgm:t>
        <a:bodyPr/>
        <a:lstStyle/>
        <a:p>
          <a:endParaRPr lang="en-US"/>
        </a:p>
      </dgm:t>
    </dgm:pt>
    <dgm:pt modelId="{D877E309-4C41-48BA-9B28-E78A1A5D8C0E}">
      <dgm:prSet/>
      <dgm:spPr/>
      <dgm:t>
        <a:bodyPr/>
        <a:lstStyle/>
        <a:p>
          <a:endParaRPr lang="en-US" dirty="0"/>
        </a:p>
      </dgm:t>
    </dgm:pt>
    <dgm:pt modelId="{38FB0587-E386-43C2-A974-B328963EB631}" type="parTrans" cxnId="{005C7AAB-B64B-4A06-AC00-8A7A014F7FF6}">
      <dgm:prSet/>
      <dgm:spPr/>
      <dgm:t>
        <a:bodyPr/>
        <a:lstStyle/>
        <a:p>
          <a:endParaRPr lang="en-US"/>
        </a:p>
      </dgm:t>
    </dgm:pt>
    <dgm:pt modelId="{0BC83BE7-663E-43AD-9CE3-B2BEDE1D2E33}" type="sibTrans" cxnId="{005C7AAB-B64B-4A06-AC00-8A7A014F7FF6}">
      <dgm:prSet/>
      <dgm:spPr/>
      <dgm:t>
        <a:bodyPr/>
        <a:lstStyle/>
        <a:p>
          <a:endParaRPr lang="en-US"/>
        </a:p>
      </dgm:t>
    </dgm:pt>
    <dgm:pt modelId="{FE7EB33D-9B8C-4317-8254-2E25743D59BC}">
      <dgm:prSet/>
      <dgm:spPr/>
      <dgm:t>
        <a:bodyPr/>
        <a:lstStyle/>
        <a:p>
          <a:endParaRPr lang="en-US" dirty="0"/>
        </a:p>
      </dgm:t>
    </dgm:pt>
    <dgm:pt modelId="{A885B33D-EB78-4DE4-8D1B-63197C67549E}" type="parTrans" cxnId="{9CBDE00D-3EF6-4AC2-B329-886B78F538A6}">
      <dgm:prSet/>
      <dgm:spPr/>
      <dgm:t>
        <a:bodyPr/>
        <a:lstStyle/>
        <a:p>
          <a:endParaRPr lang="en-US"/>
        </a:p>
      </dgm:t>
    </dgm:pt>
    <dgm:pt modelId="{078359A2-8A2A-41C7-B5D2-2BA2ECF0A245}" type="sibTrans" cxnId="{9CBDE00D-3EF6-4AC2-B329-886B78F538A6}">
      <dgm:prSet/>
      <dgm:spPr/>
      <dgm:t>
        <a:bodyPr/>
        <a:lstStyle/>
        <a:p>
          <a:endParaRPr lang="en-US"/>
        </a:p>
      </dgm:t>
    </dgm:pt>
    <dgm:pt modelId="{92E8E602-F1A8-4EF5-BFF4-FD725CF6BD27}">
      <dgm:prSet/>
      <dgm:spPr/>
      <dgm:t>
        <a:bodyPr/>
        <a:lstStyle/>
        <a:p>
          <a:endParaRPr lang="en-US" dirty="0"/>
        </a:p>
      </dgm:t>
    </dgm:pt>
    <dgm:pt modelId="{9E25538C-778C-47DC-ADB3-9C1C9934D12C}" type="parTrans" cxnId="{AC742844-589A-40FC-9307-7F0BDB157F00}">
      <dgm:prSet/>
      <dgm:spPr/>
      <dgm:t>
        <a:bodyPr/>
        <a:lstStyle/>
        <a:p>
          <a:endParaRPr lang="en-US"/>
        </a:p>
      </dgm:t>
    </dgm:pt>
    <dgm:pt modelId="{1AEC2262-DF0C-42E9-A1C3-894FB0B3598E}" type="sibTrans" cxnId="{AC742844-589A-40FC-9307-7F0BDB157F00}">
      <dgm:prSet/>
      <dgm:spPr/>
      <dgm:t>
        <a:bodyPr/>
        <a:lstStyle/>
        <a:p>
          <a:endParaRPr lang="en-US"/>
        </a:p>
      </dgm:t>
    </dgm:pt>
    <dgm:pt modelId="{236C7540-F281-4C78-8360-05C73112E972}" type="pres">
      <dgm:prSet presAssocID="{B9A35428-8D80-4751-B428-6FE62144D417}" presName="linear" presStyleCnt="0">
        <dgm:presLayoutVars>
          <dgm:animLvl val="lvl"/>
          <dgm:resizeHandles val="exact"/>
        </dgm:presLayoutVars>
      </dgm:prSet>
      <dgm:spPr/>
    </dgm:pt>
    <dgm:pt modelId="{B9D317F8-54CD-4865-BD77-FA4993DBD174}" type="pres">
      <dgm:prSet presAssocID="{CF6E6C5B-BC87-4192-A0EA-5D24115F0F1E}" presName="parentText" presStyleLbl="node1" presStyleIdx="0" presStyleCnt="2" custScaleY="38589">
        <dgm:presLayoutVars>
          <dgm:chMax val="0"/>
          <dgm:bulletEnabled val="1"/>
        </dgm:presLayoutVars>
      </dgm:prSet>
      <dgm:spPr/>
    </dgm:pt>
    <dgm:pt modelId="{27B96916-62E1-4FFE-86BB-608FA85D0F58}" type="pres">
      <dgm:prSet presAssocID="{4F74862B-4184-47A5-A084-8C60CECACB75}" presName="spacer" presStyleCnt="0"/>
      <dgm:spPr/>
    </dgm:pt>
    <dgm:pt modelId="{289534DB-3608-4ECC-8AFC-A4483B2435C5}" type="pres">
      <dgm:prSet presAssocID="{72089FDE-771E-4A97-9AAF-7CCEA8864E1B}" presName="parentText" presStyleLbl="node1" presStyleIdx="1" presStyleCnt="2">
        <dgm:presLayoutVars>
          <dgm:chMax val="0"/>
          <dgm:bulletEnabled val="1"/>
        </dgm:presLayoutVars>
      </dgm:prSet>
      <dgm:spPr/>
    </dgm:pt>
    <dgm:pt modelId="{4B153384-AD25-40F7-82AC-0B2C9722D428}" type="pres">
      <dgm:prSet presAssocID="{72089FDE-771E-4A97-9AAF-7CCEA8864E1B}" presName="childText" presStyleLbl="revTx" presStyleIdx="0" presStyleCnt="1">
        <dgm:presLayoutVars>
          <dgm:bulletEnabled val="1"/>
        </dgm:presLayoutVars>
      </dgm:prSet>
      <dgm:spPr/>
    </dgm:pt>
  </dgm:ptLst>
  <dgm:cxnLst>
    <dgm:cxn modelId="{74CB5905-7991-4EDC-A158-2CF1D97869C8}" srcId="{B9A35428-8D80-4751-B428-6FE62144D417}" destId="{CF6E6C5B-BC87-4192-A0EA-5D24115F0F1E}" srcOrd="0" destOrd="0" parTransId="{B2B66581-8B4D-4260-97E7-C47E3D34264B}" sibTransId="{4F74862B-4184-47A5-A084-8C60CECACB75}"/>
    <dgm:cxn modelId="{9CBDE00D-3EF6-4AC2-B329-886B78F538A6}" srcId="{72089FDE-771E-4A97-9AAF-7CCEA8864E1B}" destId="{FE7EB33D-9B8C-4317-8254-2E25743D59BC}" srcOrd="3" destOrd="0" parTransId="{A885B33D-EB78-4DE4-8D1B-63197C67549E}" sibTransId="{078359A2-8A2A-41C7-B5D2-2BA2ECF0A245}"/>
    <dgm:cxn modelId="{9140AF39-0453-4678-A91F-D814B1A56B04}" type="presOf" srcId="{CF6E6C5B-BC87-4192-A0EA-5D24115F0F1E}" destId="{B9D317F8-54CD-4865-BD77-FA4993DBD174}" srcOrd="0" destOrd="0" presId="urn:microsoft.com/office/officeart/2005/8/layout/vList2"/>
    <dgm:cxn modelId="{2534D33B-249D-4C83-BBCD-695EE7186000}" type="presOf" srcId="{5F65F294-9957-4C8A-8774-C96F3B5B12DF}" destId="{4B153384-AD25-40F7-82AC-0B2C9722D428}" srcOrd="0" destOrd="1" presId="urn:microsoft.com/office/officeart/2005/8/layout/vList2"/>
    <dgm:cxn modelId="{AC742844-589A-40FC-9307-7F0BDB157F00}" srcId="{72089FDE-771E-4A97-9AAF-7CCEA8864E1B}" destId="{92E8E602-F1A8-4EF5-BFF4-FD725CF6BD27}" srcOrd="4" destOrd="0" parTransId="{9E25538C-778C-47DC-ADB3-9C1C9934D12C}" sibTransId="{1AEC2262-DF0C-42E9-A1C3-894FB0B3598E}"/>
    <dgm:cxn modelId="{637A605E-BA3D-4AA7-AF37-639041A40FA8}" srcId="{72089FDE-771E-4A97-9AAF-7CCEA8864E1B}" destId="{5F65F294-9957-4C8A-8774-C96F3B5B12DF}" srcOrd="1" destOrd="0" parTransId="{76CF837B-1519-442D-9E9C-0EE234C10EFC}" sibTransId="{BA0F2294-60FF-4B73-A8B1-B3887B2D3596}"/>
    <dgm:cxn modelId="{71010C5F-A2B9-43B4-B3D3-C2CD70B3D1AB}" type="presOf" srcId="{FE7EB33D-9B8C-4317-8254-2E25743D59BC}" destId="{4B153384-AD25-40F7-82AC-0B2C9722D428}" srcOrd="0" destOrd="3" presId="urn:microsoft.com/office/officeart/2005/8/layout/vList2"/>
    <dgm:cxn modelId="{584E6773-A0C7-4F6B-B681-6349930FDCFF}" type="presOf" srcId="{D877E309-4C41-48BA-9B28-E78A1A5D8C0E}" destId="{4B153384-AD25-40F7-82AC-0B2C9722D428}" srcOrd="0" destOrd="2" presId="urn:microsoft.com/office/officeart/2005/8/layout/vList2"/>
    <dgm:cxn modelId="{50A2BC8E-4A90-4A3A-BA00-FE0ADFCB80C2}" srcId="{72089FDE-771E-4A97-9AAF-7CCEA8864E1B}" destId="{6FE9AAE8-54E6-46A7-B85D-FB4FF7AB028C}" srcOrd="0" destOrd="0" parTransId="{5F21D551-A2DD-4101-9598-23F709B3E7F5}" sibTransId="{A0CB68C1-FE6B-4121-A5BA-CF3D06A9443E}"/>
    <dgm:cxn modelId="{96EA8D96-6479-4B8F-936E-05FADDE4B590}" srcId="{B9A35428-8D80-4751-B428-6FE62144D417}" destId="{72089FDE-771E-4A97-9AAF-7CCEA8864E1B}" srcOrd="1" destOrd="0" parTransId="{4E7A7FD7-B14F-43E6-8EDB-4FDC1089FB2F}" sibTransId="{1F895CEB-1CD9-4D08-9DE9-DF783876445C}"/>
    <dgm:cxn modelId="{005C7AAB-B64B-4A06-AC00-8A7A014F7FF6}" srcId="{72089FDE-771E-4A97-9AAF-7CCEA8864E1B}" destId="{D877E309-4C41-48BA-9B28-E78A1A5D8C0E}" srcOrd="2" destOrd="0" parTransId="{38FB0587-E386-43C2-A974-B328963EB631}" sibTransId="{0BC83BE7-663E-43AD-9CE3-B2BEDE1D2E33}"/>
    <dgm:cxn modelId="{420832B5-CFA8-4FA6-986A-8EE468F924FE}" type="presOf" srcId="{B9A35428-8D80-4751-B428-6FE62144D417}" destId="{236C7540-F281-4C78-8360-05C73112E972}" srcOrd="0" destOrd="0" presId="urn:microsoft.com/office/officeart/2005/8/layout/vList2"/>
    <dgm:cxn modelId="{28F048B9-9CC7-4D5F-BF52-8603EC50F6CA}" type="presOf" srcId="{92E8E602-F1A8-4EF5-BFF4-FD725CF6BD27}" destId="{4B153384-AD25-40F7-82AC-0B2C9722D428}" srcOrd="0" destOrd="4" presId="urn:microsoft.com/office/officeart/2005/8/layout/vList2"/>
    <dgm:cxn modelId="{D7D89EDC-FFC3-44F5-BA63-2665143C731C}" type="presOf" srcId="{6FE9AAE8-54E6-46A7-B85D-FB4FF7AB028C}" destId="{4B153384-AD25-40F7-82AC-0B2C9722D428}" srcOrd="0" destOrd="0" presId="urn:microsoft.com/office/officeart/2005/8/layout/vList2"/>
    <dgm:cxn modelId="{C7064EED-C7AC-4E74-B044-C8C765805EC1}" type="presOf" srcId="{72089FDE-771E-4A97-9AAF-7CCEA8864E1B}" destId="{289534DB-3608-4ECC-8AFC-A4483B2435C5}" srcOrd="0" destOrd="0" presId="urn:microsoft.com/office/officeart/2005/8/layout/vList2"/>
    <dgm:cxn modelId="{8E35D8DC-70EB-4C15-8A5A-A7BBED0FD24A}" type="presParOf" srcId="{236C7540-F281-4C78-8360-05C73112E972}" destId="{B9D317F8-54CD-4865-BD77-FA4993DBD174}" srcOrd="0" destOrd="0" presId="urn:microsoft.com/office/officeart/2005/8/layout/vList2"/>
    <dgm:cxn modelId="{F0EEFD9E-28EC-418F-BD1E-F5A303C9D509}" type="presParOf" srcId="{236C7540-F281-4C78-8360-05C73112E972}" destId="{27B96916-62E1-4FFE-86BB-608FA85D0F58}" srcOrd="1" destOrd="0" presId="urn:microsoft.com/office/officeart/2005/8/layout/vList2"/>
    <dgm:cxn modelId="{D4EE2D82-C6A8-4304-BAE8-E8E964851BDE}" type="presParOf" srcId="{236C7540-F281-4C78-8360-05C73112E972}" destId="{289534DB-3608-4ECC-8AFC-A4483B2435C5}" srcOrd="2" destOrd="0" presId="urn:microsoft.com/office/officeart/2005/8/layout/vList2"/>
    <dgm:cxn modelId="{157EBF0A-A45D-4388-88DC-DE2506671EC9}" type="presParOf" srcId="{236C7540-F281-4C78-8360-05C73112E972}" destId="{4B153384-AD25-40F7-82AC-0B2C9722D428}"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28E9E9-EE91-45F6-9F44-6D320B1972C2}">
      <dsp:nvSpPr>
        <dsp:cNvPr id="0" name=""/>
        <dsp:cNvSpPr/>
      </dsp:nvSpPr>
      <dsp:spPr>
        <a:xfrm>
          <a:off x="0" y="717"/>
          <a:ext cx="6301601" cy="167924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70C3894-876A-41F3-8A6D-17E53377390D}">
      <dsp:nvSpPr>
        <dsp:cNvPr id="0" name=""/>
        <dsp:cNvSpPr/>
      </dsp:nvSpPr>
      <dsp:spPr>
        <a:xfrm>
          <a:off x="507973" y="378548"/>
          <a:ext cx="923587" cy="92358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E174D1D-CA55-4774-963B-3AF0A11DCC21}">
      <dsp:nvSpPr>
        <dsp:cNvPr id="0" name=""/>
        <dsp:cNvSpPr/>
      </dsp:nvSpPr>
      <dsp:spPr>
        <a:xfrm>
          <a:off x="1939533" y="717"/>
          <a:ext cx="4362067" cy="1679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721" tIns="177721" rIns="177721" bIns="177721" numCol="1" spcCol="1270" anchor="ctr" anchorCtr="0">
          <a:noAutofit/>
        </a:bodyPr>
        <a:lstStyle/>
        <a:p>
          <a:pPr marL="0" lvl="0" indent="0" algn="l" defTabSz="1066800">
            <a:lnSpc>
              <a:spcPct val="100000"/>
            </a:lnSpc>
            <a:spcBef>
              <a:spcPct val="0"/>
            </a:spcBef>
            <a:spcAft>
              <a:spcPct val="35000"/>
            </a:spcAft>
            <a:buNone/>
          </a:pPr>
          <a:r>
            <a:rPr lang="en-US" sz="2400" kern="1200" dirty="0"/>
            <a:t>Continuing to do what you have always done has gotten us to the point we are at today.</a:t>
          </a:r>
        </a:p>
      </dsp:txBody>
      <dsp:txXfrm>
        <a:off x="1939533" y="717"/>
        <a:ext cx="4362067" cy="1679249"/>
      </dsp:txXfrm>
    </dsp:sp>
    <dsp:sp modelId="{C86ADD06-0590-46E6-A89D-BD339680152A}">
      <dsp:nvSpPr>
        <dsp:cNvPr id="0" name=""/>
        <dsp:cNvSpPr/>
      </dsp:nvSpPr>
      <dsp:spPr>
        <a:xfrm>
          <a:off x="0" y="2099779"/>
          <a:ext cx="6301601" cy="167924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4670E0-98D1-48D1-91F2-C651E9935D00}">
      <dsp:nvSpPr>
        <dsp:cNvPr id="0" name=""/>
        <dsp:cNvSpPr/>
      </dsp:nvSpPr>
      <dsp:spPr>
        <a:xfrm>
          <a:off x="507973" y="2477610"/>
          <a:ext cx="923587" cy="92358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5D8EA53-420E-440D-978B-A91A980EA504}">
      <dsp:nvSpPr>
        <dsp:cNvPr id="0" name=""/>
        <dsp:cNvSpPr/>
      </dsp:nvSpPr>
      <dsp:spPr>
        <a:xfrm>
          <a:off x="1939533" y="2099779"/>
          <a:ext cx="4362067" cy="1679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721" tIns="177721" rIns="177721" bIns="177721" numCol="1" spcCol="1270" anchor="ctr" anchorCtr="0">
          <a:noAutofit/>
        </a:bodyPr>
        <a:lstStyle/>
        <a:p>
          <a:pPr marL="0" lvl="0" indent="0" algn="l" defTabSz="1066800">
            <a:lnSpc>
              <a:spcPct val="100000"/>
            </a:lnSpc>
            <a:spcBef>
              <a:spcPct val="0"/>
            </a:spcBef>
            <a:spcAft>
              <a:spcPct val="35000"/>
            </a:spcAft>
            <a:buNone/>
          </a:pPr>
          <a:r>
            <a:rPr lang="en-US" sz="2400" kern="1200" dirty="0"/>
            <a:t>If you want to keep getting what your getting, keep doing what you're doing.</a:t>
          </a:r>
        </a:p>
      </dsp:txBody>
      <dsp:txXfrm>
        <a:off x="1939533" y="2099779"/>
        <a:ext cx="4362067" cy="1679249"/>
      </dsp:txXfrm>
    </dsp:sp>
    <dsp:sp modelId="{54C8B7EA-8910-412C-BA4B-E8EE730D5B49}">
      <dsp:nvSpPr>
        <dsp:cNvPr id="0" name=""/>
        <dsp:cNvSpPr/>
      </dsp:nvSpPr>
      <dsp:spPr>
        <a:xfrm>
          <a:off x="0" y="4198841"/>
          <a:ext cx="6301601" cy="1679249"/>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B6E27E-DCDF-4A8A-B72D-8C6C3DBF5294}">
      <dsp:nvSpPr>
        <dsp:cNvPr id="0" name=""/>
        <dsp:cNvSpPr/>
      </dsp:nvSpPr>
      <dsp:spPr>
        <a:xfrm>
          <a:off x="507973" y="4576672"/>
          <a:ext cx="923587" cy="92358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D138795-8A1C-48A5-B5C1-E32C9C28BB32}">
      <dsp:nvSpPr>
        <dsp:cNvPr id="0" name=""/>
        <dsp:cNvSpPr/>
      </dsp:nvSpPr>
      <dsp:spPr>
        <a:xfrm>
          <a:off x="1939533" y="4198841"/>
          <a:ext cx="4362067" cy="167924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7721" tIns="177721" rIns="177721" bIns="177721" numCol="1" spcCol="1270" anchor="ctr" anchorCtr="0">
          <a:noAutofit/>
        </a:bodyPr>
        <a:lstStyle/>
        <a:p>
          <a:pPr marL="0" lvl="0" indent="0" algn="l" defTabSz="1066800">
            <a:lnSpc>
              <a:spcPct val="100000"/>
            </a:lnSpc>
            <a:spcBef>
              <a:spcPct val="0"/>
            </a:spcBef>
            <a:spcAft>
              <a:spcPct val="35000"/>
            </a:spcAft>
            <a:buNone/>
          </a:pPr>
          <a:r>
            <a:rPr lang="en-US" sz="2400" kern="1200" dirty="0"/>
            <a:t>To move safety to the next level, we must do something different</a:t>
          </a:r>
        </a:p>
      </dsp:txBody>
      <dsp:txXfrm>
        <a:off x="1939533" y="4198841"/>
        <a:ext cx="4362067" cy="16792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6DBE8F8-A104-48C4-B24B-9C3D5FF3F3E0}">
      <dsp:nvSpPr>
        <dsp:cNvPr id="0" name=""/>
        <dsp:cNvSpPr/>
      </dsp:nvSpPr>
      <dsp:spPr>
        <a:xfrm>
          <a:off x="-295358" y="55090"/>
          <a:ext cx="7808547" cy="88809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C9926E2C-52D1-461A-9A92-155235A93C2F}">
      <dsp:nvSpPr>
        <dsp:cNvPr id="0" name=""/>
        <dsp:cNvSpPr/>
      </dsp:nvSpPr>
      <dsp:spPr>
        <a:xfrm>
          <a:off x="-26710" y="254911"/>
          <a:ext cx="488450" cy="48845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71268174-7A3A-4BB7-8FE5-A582D6CA5000}">
      <dsp:nvSpPr>
        <dsp:cNvPr id="0" name=""/>
        <dsp:cNvSpPr/>
      </dsp:nvSpPr>
      <dsp:spPr>
        <a:xfrm>
          <a:off x="730387" y="55090"/>
          <a:ext cx="3513846" cy="888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990" tIns="93990" rIns="93990" bIns="93990" numCol="1" spcCol="1270" anchor="ctr" anchorCtr="0">
          <a:noAutofit/>
        </a:bodyPr>
        <a:lstStyle/>
        <a:p>
          <a:pPr marL="0" lvl="0" indent="0" algn="l" defTabSz="666750">
            <a:lnSpc>
              <a:spcPct val="100000"/>
            </a:lnSpc>
            <a:spcBef>
              <a:spcPct val="0"/>
            </a:spcBef>
            <a:spcAft>
              <a:spcPct val="35000"/>
            </a:spcAft>
            <a:buNone/>
          </a:pPr>
          <a:r>
            <a:rPr lang="en-US" sz="1500" b="1" kern="1200"/>
            <a:t>Be Authentic</a:t>
          </a:r>
          <a:endParaRPr lang="en-US" sz="1500" kern="1200"/>
        </a:p>
      </dsp:txBody>
      <dsp:txXfrm>
        <a:off x="730387" y="55090"/>
        <a:ext cx="3513846" cy="888091"/>
      </dsp:txXfrm>
    </dsp:sp>
    <dsp:sp modelId="{A3D9BEA4-3895-441D-80A0-27631D0DA1E6}">
      <dsp:nvSpPr>
        <dsp:cNvPr id="0" name=""/>
        <dsp:cNvSpPr/>
      </dsp:nvSpPr>
      <dsp:spPr>
        <a:xfrm>
          <a:off x="3045981" y="2"/>
          <a:ext cx="4452394" cy="977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990" tIns="93990" rIns="93990" bIns="93990" numCol="1" spcCol="1270" anchor="ctr" anchorCtr="0">
          <a:noAutofit/>
        </a:bodyPr>
        <a:lstStyle/>
        <a:p>
          <a:pPr marL="0" lvl="0" indent="0" algn="l" defTabSz="622300">
            <a:lnSpc>
              <a:spcPct val="100000"/>
            </a:lnSpc>
            <a:spcBef>
              <a:spcPct val="0"/>
            </a:spcBef>
            <a:spcAft>
              <a:spcPct val="35000"/>
            </a:spcAft>
            <a:buFont typeface="Arial" panose="020B0604020202020204" pitchFamily="34" charset="0"/>
            <a:buNone/>
          </a:pPr>
          <a:r>
            <a:rPr lang="en-US" sz="1400" b="1" kern="1200" dirty="0"/>
            <a:t>Walk the talk</a:t>
          </a:r>
          <a:endParaRPr lang="en-US" sz="1400" kern="1200" dirty="0"/>
        </a:p>
        <a:p>
          <a:pPr marL="0" lvl="0" indent="0" algn="l" defTabSz="622300">
            <a:lnSpc>
              <a:spcPct val="100000"/>
            </a:lnSpc>
            <a:spcBef>
              <a:spcPct val="0"/>
            </a:spcBef>
            <a:spcAft>
              <a:spcPct val="35000"/>
            </a:spcAft>
            <a:buFont typeface="Arial" panose="020B0604020202020204" pitchFamily="34" charset="0"/>
            <a:buNone/>
          </a:pPr>
          <a:r>
            <a:rPr lang="en-US" sz="1400" b="1" kern="1200" dirty="0"/>
            <a:t>Ask the question “If there’s one thing that we could change to make your job safe, what would it be”</a:t>
          </a:r>
          <a:endParaRPr lang="en-US" sz="1400" kern="1200" dirty="0"/>
        </a:p>
      </dsp:txBody>
      <dsp:txXfrm>
        <a:off x="3045981" y="2"/>
        <a:ext cx="4452394" cy="977859"/>
      </dsp:txXfrm>
    </dsp:sp>
    <dsp:sp modelId="{9EECDCEB-CE55-47F2-A0FD-DBA7AF19075C}">
      <dsp:nvSpPr>
        <dsp:cNvPr id="0" name=""/>
        <dsp:cNvSpPr/>
      </dsp:nvSpPr>
      <dsp:spPr>
        <a:xfrm>
          <a:off x="-295358" y="1210089"/>
          <a:ext cx="7808547" cy="88809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96A0AEAA-CD0D-4FF1-B035-0049EB31C3DA}">
      <dsp:nvSpPr>
        <dsp:cNvPr id="0" name=""/>
        <dsp:cNvSpPr/>
      </dsp:nvSpPr>
      <dsp:spPr>
        <a:xfrm>
          <a:off x="-26710" y="1409909"/>
          <a:ext cx="488450" cy="48845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6231B710-2CAA-4E3A-B16A-57A73A1F7F3C}">
      <dsp:nvSpPr>
        <dsp:cNvPr id="0" name=""/>
        <dsp:cNvSpPr/>
      </dsp:nvSpPr>
      <dsp:spPr>
        <a:xfrm>
          <a:off x="656423" y="1218712"/>
          <a:ext cx="2477127" cy="888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990" tIns="93990" rIns="93990" bIns="93990" numCol="1" spcCol="1270" anchor="ctr" anchorCtr="0">
          <a:noAutofit/>
        </a:bodyPr>
        <a:lstStyle/>
        <a:p>
          <a:pPr marL="0" lvl="0" indent="0" algn="l" defTabSz="666750">
            <a:lnSpc>
              <a:spcPct val="100000"/>
            </a:lnSpc>
            <a:spcBef>
              <a:spcPct val="0"/>
            </a:spcBef>
            <a:spcAft>
              <a:spcPct val="35000"/>
            </a:spcAft>
            <a:buNone/>
          </a:pPr>
          <a:r>
            <a:rPr lang="en-US" sz="1500" b="1" kern="1200" dirty="0"/>
            <a:t>Become Influential   (Layered Safety Interaction)</a:t>
          </a:r>
          <a:endParaRPr lang="en-US" sz="1500" kern="1200" dirty="0"/>
        </a:p>
      </dsp:txBody>
      <dsp:txXfrm>
        <a:off x="656423" y="1218712"/>
        <a:ext cx="2477127" cy="888091"/>
      </dsp:txXfrm>
    </dsp:sp>
    <dsp:sp modelId="{2BD4F6E5-2A4A-49BA-BE4A-009FE86D82F9}">
      <dsp:nvSpPr>
        <dsp:cNvPr id="0" name=""/>
        <dsp:cNvSpPr/>
      </dsp:nvSpPr>
      <dsp:spPr>
        <a:xfrm>
          <a:off x="3099558" y="1209947"/>
          <a:ext cx="4398816" cy="888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990" tIns="93990" rIns="93990" bIns="93990" numCol="1" spcCol="1270" anchor="ctr" anchorCtr="0">
          <a:noAutofit/>
        </a:bodyPr>
        <a:lstStyle/>
        <a:p>
          <a:pPr marL="0" lvl="0" indent="0" algn="l" defTabSz="622300">
            <a:lnSpc>
              <a:spcPct val="100000"/>
            </a:lnSpc>
            <a:spcBef>
              <a:spcPct val="0"/>
            </a:spcBef>
            <a:spcAft>
              <a:spcPct val="35000"/>
            </a:spcAft>
            <a:buNone/>
          </a:pPr>
          <a:r>
            <a:rPr lang="en-US" sz="1400" b="1" kern="1200" dirty="0"/>
            <a:t>Be present in the workforce</a:t>
          </a:r>
          <a:endParaRPr lang="en-US" sz="1400" kern="1200" dirty="0"/>
        </a:p>
        <a:p>
          <a:pPr marL="0" lvl="0" indent="0" algn="l" defTabSz="622300">
            <a:lnSpc>
              <a:spcPct val="100000"/>
            </a:lnSpc>
            <a:spcBef>
              <a:spcPct val="0"/>
            </a:spcBef>
            <a:spcAft>
              <a:spcPct val="35000"/>
            </a:spcAft>
            <a:buNone/>
          </a:pPr>
          <a:r>
            <a:rPr lang="en-US" sz="1400" b="1" kern="1200" dirty="0"/>
            <a:t>Not a one person show</a:t>
          </a:r>
          <a:endParaRPr lang="en-US" sz="1400" kern="1200" dirty="0"/>
        </a:p>
        <a:p>
          <a:pPr marL="0" lvl="0" indent="0" algn="l" defTabSz="622300">
            <a:lnSpc>
              <a:spcPct val="100000"/>
            </a:lnSpc>
            <a:spcBef>
              <a:spcPct val="0"/>
            </a:spcBef>
            <a:spcAft>
              <a:spcPct val="35000"/>
            </a:spcAft>
            <a:buNone/>
          </a:pPr>
          <a:r>
            <a:rPr lang="en-US" sz="1400" b="1" kern="1200" dirty="0"/>
            <a:t>Don’t underestimate the power or rewards</a:t>
          </a:r>
          <a:endParaRPr lang="en-US" sz="1400" kern="1200" dirty="0"/>
        </a:p>
      </dsp:txBody>
      <dsp:txXfrm>
        <a:off x="3099558" y="1209947"/>
        <a:ext cx="4398816" cy="888091"/>
      </dsp:txXfrm>
    </dsp:sp>
    <dsp:sp modelId="{18C94279-DB77-4AC9-8DAF-65289BAA467C}">
      <dsp:nvSpPr>
        <dsp:cNvPr id="0" name=""/>
        <dsp:cNvSpPr/>
      </dsp:nvSpPr>
      <dsp:spPr>
        <a:xfrm>
          <a:off x="-295358" y="2320203"/>
          <a:ext cx="7808547" cy="88809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11B8ABAC-A527-4E93-A015-8C7D45931AD7}">
      <dsp:nvSpPr>
        <dsp:cNvPr id="0" name=""/>
        <dsp:cNvSpPr/>
      </dsp:nvSpPr>
      <dsp:spPr>
        <a:xfrm>
          <a:off x="-26710" y="2520024"/>
          <a:ext cx="488450" cy="48845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13D59177-B392-45AE-8699-798D7EC3F753}">
      <dsp:nvSpPr>
        <dsp:cNvPr id="0" name=""/>
        <dsp:cNvSpPr/>
      </dsp:nvSpPr>
      <dsp:spPr>
        <a:xfrm>
          <a:off x="730387" y="2320203"/>
          <a:ext cx="3513846" cy="888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990" tIns="93990" rIns="93990" bIns="93990" numCol="1" spcCol="1270" anchor="ctr" anchorCtr="0">
          <a:noAutofit/>
        </a:bodyPr>
        <a:lstStyle/>
        <a:p>
          <a:pPr marL="0" lvl="0" indent="0" algn="l" defTabSz="666750">
            <a:lnSpc>
              <a:spcPct val="100000"/>
            </a:lnSpc>
            <a:spcBef>
              <a:spcPct val="0"/>
            </a:spcBef>
            <a:spcAft>
              <a:spcPct val="35000"/>
            </a:spcAft>
            <a:buNone/>
          </a:pPr>
          <a:r>
            <a:rPr lang="en-US" sz="1500" b="1" kern="1200"/>
            <a:t>Be a Servant Leader</a:t>
          </a:r>
          <a:endParaRPr lang="en-US" sz="1500" kern="1200"/>
        </a:p>
      </dsp:txBody>
      <dsp:txXfrm>
        <a:off x="730387" y="2320203"/>
        <a:ext cx="3513846" cy="888091"/>
      </dsp:txXfrm>
    </dsp:sp>
    <dsp:sp modelId="{5DDECE5A-EB76-47C1-B073-80255BB684A5}">
      <dsp:nvSpPr>
        <dsp:cNvPr id="0" name=""/>
        <dsp:cNvSpPr/>
      </dsp:nvSpPr>
      <dsp:spPr>
        <a:xfrm>
          <a:off x="3085169" y="2319244"/>
          <a:ext cx="4378005" cy="888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990" tIns="93990" rIns="93990" bIns="93990" numCol="1" spcCol="1270" anchor="ctr" anchorCtr="0">
          <a:noAutofit/>
        </a:bodyPr>
        <a:lstStyle/>
        <a:p>
          <a:pPr marL="0" lvl="0" indent="0" algn="l" defTabSz="622300">
            <a:lnSpc>
              <a:spcPct val="100000"/>
            </a:lnSpc>
            <a:spcBef>
              <a:spcPct val="0"/>
            </a:spcBef>
            <a:spcAft>
              <a:spcPct val="35000"/>
            </a:spcAft>
            <a:buNone/>
          </a:pPr>
          <a:r>
            <a:rPr lang="en-US" sz="1400" b="1" kern="1200" dirty="0"/>
            <a:t>Create an environment where teams can thrive</a:t>
          </a:r>
          <a:endParaRPr lang="en-US" sz="1400" kern="1200" dirty="0"/>
        </a:p>
        <a:p>
          <a:pPr marL="0" lvl="0" indent="0" algn="l" defTabSz="622300">
            <a:lnSpc>
              <a:spcPct val="100000"/>
            </a:lnSpc>
            <a:spcBef>
              <a:spcPct val="0"/>
            </a:spcBef>
            <a:spcAft>
              <a:spcPct val="35000"/>
            </a:spcAft>
            <a:buNone/>
          </a:pPr>
          <a:r>
            <a:rPr lang="en-US" sz="1400" b="1" kern="1200" dirty="0"/>
            <a:t>Being a mentor, lead by example, bring other influencers into the safety tribe </a:t>
          </a:r>
          <a:endParaRPr lang="en-US" sz="1400" kern="1200" dirty="0"/>
        </a:p>
      </dsp:txBody>
      <dsp:txXfrm>
        <a:off x="3085169" y="2319244"/>
        <a:ext cx="4378005" cy="888091"/>
      </dsp:txXfrm>
    </dsp:sp>
    <dsp:sp modelId="{F5A75D13-6ED6-455A-9DE9-F33EDDD630D7}">
      <dsp:nvSpPr>
        <dsp:cNvPr id="0" name=""/>
        <dsp:cNvSpPr/>
      </dsp:nvSpPr>
      <dsp:spPr>
        <a:xfrm>
          <a:off x="-295358" y="3430317"/>
          <a:ext cx="7808547" cy="88809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F52F4975-C1C5-4525-831F-F412A9AADB2E}">
      <dsp:nvSpPr>
        <dsp:cNvPr id="0" name=""/>
        <dsp:cNvSpPr/>
      </dsp:nvSpPr>
      <dsp:spPr>
        <a:xfrm>
          <a:off x="-26710" y="3630138"/>
          <a:ext cx="488450" cy="48845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B427FB0F-0150-415C-99DF-8B545B5C90F7}">
      <dsp:nvSpPr>
        <dsp:cNvPr id="0" name=""/>
        <dsp:cNvSpPr/>
      </dsp:nvSpPr>
      <dsp:spPr>
        <a:xfrm>
          <a:off x="730387" y="3430317"/>
          <a:ext cx="3513846" cy="888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990" tIns="93990" rIns="93990" bIns="93990" numCol="1" spcCol="1270" anchor="ctr" anchorCtr="0">
          <a:noAutofit/>
        </a:bodyPr>
        <a:lstStyle/>
        <a:p>
          <a:pPr marL="0" lvl="0" indent="0" algn="l" defTabSz="666750">
            <a:lnSpc>
              <a:spcPct val="100000"/>
            </a:lnSpc>
            <a:spcBef>
              <a:spcPct val="0"/>
            </a:spcBef>
            <a:spcAft>
              <a:spcPct val="35000"/>
            </a:spcAft>
            <a:buNone/>
          </a:pPr>
          <a:r>
            <a:rPr lang="en-US" sz="1500" b="1" kern="1200"/>
            <a:t>Be Courageous</a:t>
          </a:r>
          <a:endParaRPr lang="en-US" sz="1500" kern="1200"/>
        </a:p>
      </dsp:txBody>
      <dsp:txXfrm>
        <a:off x="730387" y="3430317"/>
        <a:ext cx="3513846" cy="888091"/>
      </dsp:txXfrm>
    </dsp:sp>
    <dsp:sp modelId="{1BF5266E-E07A-4F51-9CFF-FC7FA900E4D7}">
      <dsp:nvSpPr>
        <dsp:cNvPr id="0" name=""/>
        <dsp:cNvSpPr/>
      </dsp:nvSpPr>
      <dsp:spPr>
        <a:xfrm>
          <a:off x="3113754" y="3430592"/>
          <a:ext cx="4320899" cy="888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990" tIns="93990" rIns="93990" bIns="93990" numCol="1" spcCol="1270" anchor="ctr" anchorCtr="0">
          <a:noAutofit/>
        </a:bodyPr>
        <a:lstStyle/>
        <a:p>
          <a:pPr marL="0" lvl="0" indent="0" algn="l" defTabSz="622300">
            <a:lnSpc>
              <a:spcPct val="100000"/>
            </a:lnSpc>
            <a:spcBef>
              <a:spcPct val="0"/>
            </a:spcBef>
            <a:spcAft>
              <a:spcPct val="35000"/>
            </a:spcAft>
            <a:buNone/>
          </a:pPr>
          <a:r>
            <a:rPr lang="en-US" sz="1400" b="1" kern="1200" dirty="0"/>
            <a:t>Encourage your team members and workers to speak up</a:t>
          </a:r>
          <a:endParaRPr lang="en-US" sz="1400" kern="1200" dirty="0"/>
        </a:p>
      </dsp:txBody>
      <dsp:txXfrm>
        <a:off x="3113754" y="3430592"/>
        <a:ext cx="4320899" cy="888091"/>
      </dsp:txXfrm>
    </dsp:sp>
    <dsp:sp modelId="{F8CF61FD-F68D-47EB-916B-778169B3A4A2}">
      <dsp:nvSpPr>
        <dsp:cNvPr id="0" name=""/>
        <dsp:cNvSpPr/>
      </dsp:nvSpPr>
      <dsp:spPr>
        <a:xfrm>
          <a:off x="-295358" y="4540431"/>
          <a:ext cx="7808547" cy="888091"/>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2">
          <a:scrgbClr r="0" g="0" b="0"/>
        </a:effectRef>
        <a:fontRef idx="minor"/>
      </dsp:style>
    </dsp:sp>
    <dsp:sp modelId="{85F06DF2-3E0F-47A6-86E6-AE81AF68F94A}">
      <dsp:nvSpPr>
        <dsp:cNvPr id="0" name=""/>
        <dsp:cNvSpPr/>
      </dsp:nvSpPr>
      <dsp:spPr>
        <a:xfrm>
          <a:off x="-26710" y="4740252"/>
          <a:ext cx="488450" cy="48845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a:effectLst/>
      </dsp:spPr>
      <dsp:style>
        <a:lnRef idx="0">
          <a:scrgbClr r="0" g="0" b="0"/>
        </a:lnRef>
        <a:fillRef idx="3">
          <a:scrgbClr r="0" g="0" b="0"/>
        </a:fillRef>
        <a:effectRef idx="2">
          <a:scrgbClr r="0" g="0" b="0"/>
        </a:effectRef>
        <a:fontRef idx="minor">
          <a:schemeClr val="lt1"/>
        </a:fontRef>
      </dsp:style>
    </dsp:sp>
    <dsp:sp modelId="{5A101983-9F05-4F42-9B7E-BE7A370921FE}">
      <dsp:nvSpPr>
        <dsp:cNvPr id="0" name=""/>
        <dsp:cNvSpPr/>
      </dsp:nvSpPr>
      <dsp:spPr>
        <a:xfrm>
          <a:off x="730387" y="4540431"/>
          <a:ext cx="3513846" cy="88809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3990" tIns="93990" rIns="93990" bIns="93990" numCol="1" spcCol="1270" anchor="ctr" anchorCtr="0">
          <a:noAutofit/>
        </a:bodyPr>
        <a:lstStyle/>
        <a:p>
          <a:pPr marL="0" lvl="0" indent="0" algn="l" defTabSz="666750">
            <a:lnSpc>
              <a:spcPct val="100000"/>
            </a:lnSpc>
            <a:spcBef>
              <a:spcPct val="0"/>
            </a:spcBef>
            <a:spcAft>
              <a:spcPct val="35000"/>
            </a:spcAft>
            <a:buNone/>
          </a:pPr>
          <a:r>
            <a:rPr lang="en-US" sz="1500" b="1" kern="1200"/>
            <a:t>Take Action</a:t>
          </a:r>
          <a:endParaRPr lang="en-US" sz="1500" kern="1200"/>
        </a:p>
      </dsp:txBody>
      <dsp:txXfrm>
        <a:off x="730387" y="4540431"/>
        <a:ext cx="3513846" cy="888091"/>
      </dsp:txXfrm>
    </dsp:sp>
    <dsp:sp modelId="{738B288F-947B-42F0-A221-6DC966714BE2}">
      <dsp:nvSpPr>
        <dsp:cNvPr id="0" name=""/>
        <dsp:cNvSpPr/>
      </dsp:nvSpPr>
      <dsp:spPr>
        <a:xfrm>
          <a:off x="3156813" y="4598904"/>
          <a:ext cx="4010539" cy="7516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6551" tIns="86551" rIns="86551" bIns="86551" numCol="1" spcCol="1270" anchor="ctr" anchorCtr="0">
          <a:noAutofit/>
        </a:bodyPr>
        <a:lstStyle/>
        <a:p>
          <a:pPr marL="0" lvl="0" indent="0" algn="l" defTabSz="622300">
            <a:lnSpc>
              <a:spcPct val="100000"/>
            </a:lnSpc>
            <a:spcBef>
              <a:spcPct val="0"/>
            </a:spcBef>
            <a:spcAft>
              <a:spcPct val="35000"/>
            </a:spcAft>
            <a:buNone/>
          </a:pPr>
          <a:r>
            <a:rPr lang="en-US" sz="1400" b="1" kern="1200" dirty="0"/>
            <a:t>Provide employees timely feedback and follow-up</a:t>
          </a:r>
          <a:endParaRPr lang="en-US" sz="1400" kern="1200" dirty="0"/>
        </a:p>
      </dsp:txBody>
      <dsp:txXfrm>
        <a:off x="3156813" y="4598904"/>
        <a:ext cx="4010539" cy="75161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EF2889-AEBB-4EEB-BE09-4B9031ED5F55}">
      <dsp:nvSpPr>
        <dsp:cNvPr id="0" name=""/>
        <dsp:cNvSpPr/>
      </dsp:nvSpPr>
      <dsp:spPr>
        <a:xfrm>
          <a:off x="0" y="873288"/>
          <a:ext cx="6631098" cy="19214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21760A-53D4-4F0A-AB21-ABD58DEBA403}">
      <dsp:nvSpPr>
        <dsp:cNvPr id="0" name=""/>
        <dsp:cNvSpPr/>
      </dsp:nvSpPr>
      <dsp:spPr>
        <a:xfrm>
          <a:off x="581240" y="1305616"/>
          <a:ext cx="1057834" cy="105680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034DF55-829D-4ADF-B2AC-3640576AE606}">
      <dsp:nvSpPr>
        <dsp:cNvPr id="0" name=""/>
        <dsp:cNvSpPr/>
      </dsp:nvSpPr>
      <dsp:spPr>
        <a:xfrm>
          <a:off x="2220316" y="873288"/>
          <a:ext cx="4406438" cy="1923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553" tIns="203553" rIns="203553" bIns="203553" numCol="1" spcCol="1270" anchor="ctr" anchorCtr="0">
          <a:noAutofit/>
        </a:bodyPr>
        <a:lstStyle/>
        <a:p>
          <a:pPr marL="0" lvl="0" indent="0" algn="l" defTabSz="1066800">
            <a:lnSpc>
              <a:spcPct val="100000"/>
            </a:lnSpc>
            <a:spcBef>
              <a:spcPct val="0"/>
            </a:spcBef>
            <a:spcAft>
              <a:spcPct val="35000"/>
            </a:spcAft>
            <a:buNone/>
          </a:pPr>
          <a:r>
            <a:rPr lang="en-US" sz="2400" kern="1200" dirty="0"/>
            <a:t>It is a means of communicating a positive safety message and re-enforcing your commitment to safety.</a:t>
          </a:r>
        </a:p>
      </dsp:txBody>
      <dsp:txXfrm>
        <a:off x="2220316" y="873288"/>
        <a:ext cx="4406438" cy="1923336"/>
      </dsp:txXfrm>
    </dsp:sp>
    <dsp:sp modelId="{CEF99427-650E-4394-8F9A-57ED2E89E250}">
      <dsp:nvSpPr>
        <dsp:cNvPr id="0" name=""/>
        <dsp:cNvSpPr/>
      </dsp:nvSpPr>
      <dsp:spPr>
        <a:xfrm>
          <a:off x="0" y="3249173"/>
          <a:ext cx="6631098" cy="1921457"/>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50534C-2C5B-4FE1-B3A2-F28FDA55137A}">
      <dsp:nvSpPr>
        <dsp:cNvPr id="0" name=""/>
        <dsp:cNvSpPr/>
      </dsp:nvSpPr>
      <dsp:spPr>
        <a:xfrm>
          <a:off x="581240" y="3681501"/>
          <a:ext cx="1057834" cy="105680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2962B3A-6307-43C3-BA4F-4CB5F0136E15}">
      <dsp:nvSpPr>
        <dsp:cNvPr id="0" name=""/>
        <dsp:cNvSpPr/>
      </dsp:nvSpPr>
      <dsp:spPr>
        <a:xfrm>
          <a:off x="2220316" y="3249173"/>
          <a:ext cx="4406438" cy="19233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3553" tIns="203553" rIns="203553" bIns="203553" numCol="1" spcCol="1270" anchor="ctr" anchorCtr="0">
          <a:noAutofit/>
        </a:bodyPr>
        <a:lstStyle/>
        <a:p>
          <a:pPr marL="0" lvl="0" indent="0" algn="l" defTabSz="1066800">
            <a:lnSpc>
              <a:spcPct val="100000"/>
            </a:lnSpc>
            <a:spcBef>
              <a:spcPct val="0"/>
            </a:spcBef>
            <a:spcAft>
              <a:spcPct val="35000"/>
            </a:spcAft>
            <a:buNone/>
          </a:pPr>
          <a:r>
            <a:rPr lang="en-US" sz="2400" kern="1200" dirty="0"/>
            <a:t>It is a means for employees to talk with their supervisor about safety and a valuable tool for documenting a supervisor's due diligence.</a:t>
          </a:r>
        </a:p>
      </dsp:txBody>
      <dsp:txXfrm>
        <a:off x="2220316" y="3249173"/>
        <a:ext cx="4406438" cy="192333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317F8-54CD-4865-BD77-FA4993DBD174}">
      <dsp:nvSpPr>
        <dsp:cNvPr id="0" name=""/>
        <dsp:cNvSpPr/>
      </dsp:nvSpPr>
      <dsp:spPr>
        <a:xfrm>
          <a:off x="0" y="41861"/>
          <a:ext cx="4828172" cy="142377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kern="1200"/>
            <a:t>John Maxwell’s book:</a:t>
          </a:r>
          <a:r>
            <a:rPr lang="en-US" sz="2800" i="1" kern="1200"/>
            <a:t>Leadership Gold</a:t>
          </a:r>
          <a:endParaRPr lang="en-US" sz="2800" kern="1200"/>
        </a:p>
      </dsp:txBody>
      <dsp:txXfrm>
        <a:off x="69503" y="111364"/>
        <a:ext cx="4689166" cy="1284771"/>
      </dsp:txXfrm>
    </dsp:sp>
    <dsp:sp modelId="{289534DB-3608-4ECC-8AFC-A4483B2435C5}">
      <dsp:nvSpPr>
        <dsp:cNvPr id="0" name=""/>
        <dsp:cNvSpPr/>
      </dsp:nvSpPr>
      <dsp:spPr>
        <a:xfrm>
          <a:off x="0" y="1485798"/>
          <a:ext cx="4828172" cy="3689594"/>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l" defTabSz="1066800">
            <a:lnSpc>
              <a:spcPct val="90000"/>
            </a:lnSpc>
            <a:spcBef>
              <a:spcPct val="0"/>
            </a:spcBef>
            <a:spcAft>
              <a:spcPct val="35000"/>
            </a:spcAft>
            <a:buNone/>
          </a:pPr>
          <a:r>
            <a:rPr lang="en-US" sz="2400" kern="1200" dirty="0"/>
            <a:t>The author stated:</a:t>
          </a:r>
        </a:p>
        <a:p>
          <a:pPr marL="0" lvl="0" indent="0" algn="l" defTabSz="1066800">
            <a:lnSpc>
              <a:spcPct val="90000"/>
            </a:lnSpc>
            <a:spcBef>
              <a:spcPct val="0"/>
            </a:spcBef>
            <a:spcAft>
              <a:spcPct val="35000"/>
            </a:spcAft>
            <a:buNone/>
          </a:pPr>
          <a:r>
            <a:rPr lang="en-US" sz="2400" kern="1200" dirty="0"/>
            <a:t>we hear half of what is being said; </a:t>
          </a:r>
        </a:p>
        <a:p>
          <a:pPr marL="0" lvl="0" indent="0" algn="l" defTabSz="1066800">
            <a:lnSpc>
              <a:spcPct val="90000"/>
            </a:lnSpc>
            <a:spcBef>
              <a:spcPct val="0"/>
            </a:spcBef>
            <a:spcAft>
              <a:spcPct val="35000"/>
            </a:spcAft>
            <a:buNone/>
          </a:pPr>
          <a:r>
            <a:rPr lang="en-US" sz="2400" kern="1200" dirty="0"/>
            <a:t>listen to half of what we hear; </a:t>
          </a:r>
        </a:p>
        <a:p>
          <a:pPr marL="0" lvl="0" indent="0" algn="l" defTabSz="1066800">
            <a:lnSpc>
              <a:spcPct val="90000"/>
            </a:lnSpc>
            <a:spcBef>
              <a:spcPct val="0"/>
            </a:spcBef>
            <a:spcAft>
              <a:spcPct val="35000"/>
            </a:spcAft>
            <a:buNone/>
          </a:pPr>
          <a:r>
            <a:rPr lang="en-US" sz="2400" kern="1200" dirty="0"/>
            <a:t>understand half of it;</a:t>
          </a:r>
        </a:p>
        <a:p>
          <a:pPr marL="0" lvl="0" indent="0" algn="l" defTabSz="1066800">
            <a:lnSpc>
              <a:spcPct val="90000"/>
            </a:lnSpc>
            <a:spcBef>
              <a:spcPct val="0"/>
            </a:spcBef>
            <a:spcAft>
              <a:spcPct val="35000"/>
            </a:spcAft>
            <a:buNone/>
          </a:pPr>
          <a:r>
            <a:rPr lang="en-US" sz="2400" kern="1200" dirty="0"/>
            <a:t>believe half of that; and </a:t>
          </a:r>
        </a:p>
        <a:p>
          <a:pPr marL="0" lvl="0" indent="0" algn="l" defTabSz="1066800">
            <a:lnSpc>
              <a:spcPct val="90000"/>
            </a:lnSpc>
            <a:spcBef>
              <a:spcPct val="0"/>
            </a:spcBef>
            <a:spcAft>
              <a:spcPct val="35000"/>
            </a:spcAft>
            <a:buNone/>
          </a:pPr>
          <a:r>
            <a:rPr lang="en-US" sz="2400" kern="1200" dirty="0"/>
            <a:t>remember only half of that.</a:t>
          </a:r>
        </a:p>
        <a:p>
          <a:pPr marL="0" lvl="0" indent="0" algn="l" defTabSz="1066800">
            <a:lnSpc>
              <a:spcPct val="90000"/>
            </a:lnSpc>
            <a:spcBef>
              <a:spcPct val="0"/>
            </a:spcBef>
            <a:spcAft>
              <a:spcPct val="35000"/>
            </a:spcAft>
            <a:buNone/>
          </a:pPr>
          <a:endParaRPr lang="en-US" sz="2400" kern="1200" dirty="0"/>
        </a:p>
      </dsp:txBody>
      <dsp:txXfrm>
        <a:off x="180111" y="1665909"/>
        <a:ext cx="4467950" cy="3329372"/>
      </dsp:txXfrm>
    </dsp:sp>
    <dsp:sp modelId="{4B153384-AD25-40F7-82AC-0B2C9722D428}">
      <dsp:nvSpPr>
        <dsp:cNvPr id="0" name=""/>
        <dsp:cNvSpPr/>
      </dsp:nvSpPr>
      <dsp:spPr>
        <a:xfrm>
          <a:off x="0" y="5175393"/>
          <a:ext cx="4828172" cy="4347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3294" tIns="8890" rIns="49784" bIns="8890" numCol="1" spcCol="1270" anchor="t" anchorCtr="0">
          <a:noAutofit/>
        </a:bodyPr>
        <a:lstStyle/>
        <a:p>
          <a:pPr marL="57150" lvl="1" indent="-57150" algn="l" defTabSz="222250">
            <a:lnSpc>
              <a:spcPct val="90000"/>
            </a:lnSpc>
            <a:spcBef>
              <a:spcPct val="0"/>
            </a:spcBef>
            <a:spcAft>
              <a:spcPct val="20000"/>
            </a:spcAft>
            <a:buChar char="•"/>
          </a:pPr>
          <a:endParaRPr lang="en-US" sz="500" kern="1200" dirty="0"/>
        </a:p>
        <a:p>
          <a:pPr marL="57150" lvl="1" indent="-57150" algn="l" defTabSz="222250">
            <a:lnSpc>
              <a:spcPct val="90000"/>
            </a:lnSpc>
            <a:spcBef>
              <a:spcPct val="0"/>
            </a:spcBef>
            <a:spcAft>
              <a:spcPct val="20000"/>
            </a:spcAft>
            <a:buChar char="•"/>
          </a:pPr>
          <a:endParaRPr lang="en-US" sz="500" kern="1200" dirty="0"/>
        </a:p>
        <a:p>
          <a:pPr marL="57150" lvl="1" indent="-57150" algn="l" defTabSz="222250">
            <a:lnSpc>
              <a:spcPct val="90000"/>
            </a:lnSpc>
            <a:spcBef>
              <a:spcPct val="0"/>
            </a:spcBef>
            <a:spcAft>
              <a:spcPct val="20000"/>
            </a:spcAft>
            <a:buChar char="•"/>
          </a:pPr>
          <a:endParaRPr lang="en-US" sz="500" kern="1200" dirty="0"/>
        </a:p>
        <a:p>
          <a:pPr marL="57150" lvl="1" indent="-57150" algn="l" defTabSz="222250">
            <a:lnSpc>
              <a:spcPct val="90000"/>
            </a:lnSpc>
            <a:spcBef>
              <a:spcPct val="0"/>
            </a:spcBef>
            <a:spcAft>
              <a:spcPct val="20000"/>
            </a:spcAft>
            <a:buChar char="•"/>
          </a:pPr>
          <a:endParaRPr lang="en-US" sz="500" kern="1200" dirty="0"/>
        </a:p>
        <a:p>
          <a:pPr marL="57150" lvl="1" indent="-57150" algn="l" defTabSz="222250">
            <a:lnSpc>
              <a:spcPct val="90000"/>
            </a:lnSpc>
            <a:spcBef>
              <a:spcPct val="0"/>
            </a:spcBef>
            <a:spcAft>
              <a:spcPct val="20000"/>
            </a:spcAft>
            <a:buChar char="•"/>
          </a:pPr>
          <a:endParaRPr lang="en-US" sz="500" kern="1200" dirty="0"/>
        </a:p>
      </dsp:txBody>
      <dsp:txXfrm>
        <a:off x="0" y="5175393"/>
        <a:ext cx="4828172" cy="434700"/>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7F456E-01A6-4013-ACA5-F5492591A24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84983A3-9B9B-4D61-97C9-B9E239A315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6F32FC-4BD9-442A-A8C6-51598C909FE3}" type="datetimeFigureOut">
              <a:rPr lang="en-US" smtClean="0"/>
              <a:t>1/31/24</a:t>
            </a:fld>
            <a:endParaRPr lang="en-US" dirty="0"/>
          </a:p>
        </p:txBody>
      </p:sp>
      <p:sp>
        <p:nvSpPr>
          <p:cNvPr id="4" name="Footer Placeholder 3">
            <a:extLst>
              <a:ext uri="{FF2B5EF4-FFF2-40B4-BE49-F238E27FC236}">
                <a16:creationId xmlns:a16="http://schemas.microsoft.com/office/drawing/2014/main" id="{5EEABE74-7A97-4D17-8390-42ADD25C33C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42C1DBD-1052-425E-BF3C-983304BED57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EEFA9E-C190-4F5C-8394-BD5F1CD55C02}" type="slidenum">
              <a:rPr lang="en-US" smtClean="0"/>
              <a:t>‹#›</a:t>
            </a:fld>
            <a:endParaRPr lang="en-US" dirty="0"/>
          </a:p>
        </p:txBody>
      </p:sp>
    </p:spTree>
    <p:extLst>
      <p:ext uri="{BB962C8B-B14F-4D97-AF65-F5344CB8AC3E}">
        <p14:creationId xmlns:p14="http://schemas.microsoft.com/office/powerpoint/2010/main" val="2324801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6371FA-A98D-41E8-93F4-09945841298A}" type="datetimeFigureOut">
              <a:rPr lang="en-US" smtClean="0"/>
              <a:t>1/31/24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89C57-55D7-40A4-A101-E74FAC7A092B}" type="slidenum">
              <a:rPr lang="en-US" smtClean="0"/>
              <a:t>‹#›</a:t>
            </a:fld>
            <a:endParaRPr lang="en-US" dirty="0"/>
          </a:p>
        </p:txBody>
      </p:sp>
    </p:spTree>
    <p:extLst>
      <p:ext uri="{BB962C8B-B14F-4D97-AF65-F5344CB8AC3E}">
        <p14:creationId xmlns:p14="http://schemas.microsoft.com/office/powerpoint/2010/main" val="283990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3E06B-01AB-FBF9-1A55-9D410EF248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9DFC5F-7DDE-7F63-09C5-AD7DD19B07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43EFE2-ECCD-BC24-5167-30DFAC265BBC}"/>
              </a:ext>
            </a:extLst>
          </p:cNvPr>
          <p:cNvSpPr>
            <a:spLocks noGrp="1"/>
          </p:cNvSpPr>
          <p:nvPr>
            <p:ph type="dt" sz="half" idx="10"/>
          </p:nvPr>
        </p:nvSpPr>
        <p:spPr/>
        <p:txBody>
          <a:bodyPr/>
          <a:lstStyle/>
          <a:p>
            <a:fld id="{48A87A34-81AB-432B-8DAE-1953F412C126}" type="datetimeFigureOut">
              <a:rPr lang="en-US" smtClean="0"/>
              <a:t>1/31/24</a:t>
            </a:fld>
            <a:endParaRPr lang="en-US" dirty="0"/>
          </a:p>
        </p:txBody>
      </p:sp>
      <p:sp>
        <p:nvSpPr>
          <p:cNvPr id="5" name="Footer Placeholder 4">
            <a:extLst>
              <a:ext uri="{FF2B5EF4-FFF2-40B4-BE49-F238E27FC236}">
                <a16:creationId xmlns:a16="http://schemas.microsoft.com/office/drawing/2014/main" id="{F2565AF8-3AC1-7482-FF83-4DFC684964F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4E795AF-D21B-D10C-0606-8C3CCB4927C9}"/>
              </a:ext>
            </a:extLst>
          </p:cNvPr>
          <p:cNvSpPr>
            <a:spLocks noGrp="1"/>
          </p:cNvSpPr>
          <p:nvPr>
            <p:ph type="sldNum" sz="quarter" idx="12"/>
          </p:nvPr>
        </p:nvSpPr>
        <p:spPr/>
        <p:txBody>
          <a:bodyPr/>
          <a:lstStyle/>
          <a:p>
            <a:fld id="{6D22F896-40B5-4ADD-8801-0D06FADFA095}" type="slidenum">
              <a:rPr lang="en-US" smtClean="0"/>
              <a:t>‹#›</a:t>
            </a:fld>
            <a:endParaRPr lang="en-US" dirty="0"/>
          </a:p>
        </p:txBody>
      </p:sp>
      <p:pic>
        <p:nvPicPr>
          <p:cNvPr id="7" name="Graphic 6">
            <a:extLst>
              <a:ext uri="{FF2B5EF4-FFF2-40B4-BE49-F238E27FC236}">
                <a16:creationId xmlns:a16="http://schemas.microsoft.com/office/drawing/2014/main" id="{51FF5A1F-5D6C-34E7-29D6-8B099EEF7065}"/>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9358" t="23650" b="-1"/>
          <a:stretch/>
        </p:blipFill>
        <p:spPr>
          <a:xfrm>
            <a:off x="0" y="0"/>
            <a:ext cx="9488312" cy="5054323"/>
          </a:xfrm>
          <a:prstGeom prst="rect">
            <a:avLst/>
          </a:prstGeom>
        </p:spPr>
      </p:pic>
    </p:spTree>
    <p:extLst>
      <p:ext uri="{BB962C8B-B14F-4D97-AF65-F5344CB8AC3E}">
        <p14:creationId xmlns:p14="http://schemas.microsoft.com/office/powerpoint/2010/main" val="839835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CB8EF-6497-3B13-B301-D8E2CC302DB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F1C257-ED0C-DED0-B7A9-B6E137368C1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94E742-4E0D-6E32-5AB5-0386CEAA8FB3}"/>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85B02881-C65C-4377-79DB-DA86751BD507}"/>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127DB411-8908-58A2-213B-28EC1F34A79C}"/>
              </a:ext>
            </a:extLst>
          </p:cNvPr>
          <p:cNvSpPr>
            <a:spLocks noGrp="1"/>
          </p:cNvSpPr>
          <p:nvPr>
            <p:ph type="sldNum" sz="quarter" idx="12"/>
          </p:nvPr>
        </p:nvSpPr>
        <p:spPr/>
        <p:txBody>
          <a:bodyPr/>
          <a:lstStyle/>
          <a:p>
            <a:fld id="{A49DFD55-3C28-40EF-9E31-A92D2E4017FF}" type="slidenum">
              <a:rPr lang="en-US" smtClean="0"/>
              <a:t>‹#›</a:t>
            </a:fld>
            <a:endParaRPr lang="en-US" dirty="0"/>
          </a:p>
        </p:txBody>
      </p:sp>
    </p:spTree>
    <p:extLst>
      <p:ext uri="{BB962C8B-B14F-4D97-AF65-F5344CB8AC3E}">
        <p14:creationId xmlns:p14="http://schemas.microsoft.com/office/powerpoint/2010/main" val="1116823957"/>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443E325-00E3-A639-07AE-3D9F02EEB47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CE83619-4DC4-C3A9-530A-CCF51AAFFB5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E9811A-4FF7-1920-237C-4F72DD8CBAAE}"/>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BE6579D7-39FF-2841-0AB8-68CD4BB5DE4A}"/>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24D09927-AC26-3431-06B0-A78C91CBD88B}"/>
              </a:ext>
            </a:extLst>
          </p:cNvPr>
          <p:cNvSpPr>
            <a:spLocks noGrp="1"/>
          </p:cNvSpPr>
          <p:nvPr>
            <p:ph type="sldNum" sz="quarter" idx="12"/>
          </p:nvPr>
        </p:nvSpPr>
        <p:spPr/>
        <p:txBody>
          <a:bodyPr/>
          <a:lstStyle/>
          <a:p>
            <a:fld id="{A49DFD55-3C28-40EF-9E31-A92D2E4017FF}" type="slidenum">
              <a:rPr lang="en-US" smtClean="0"/>
              <a:t>‹#›</a:t>
            </a:fld>
            <a:endParaRPr lang="en-US" dirty="0"/>
          </a:p>
        </p:txBody>
      </p:sp>
    </p:spTree>
    <p:extLst>
      <p:ext uri="{BB962C8B-B14F-4D97-AF65-F5344CB8AC3E}">
        <p14:creationId xmlns:p14="http://schemas.microsoft.com/office/powerpoint/2010/main" val="74025077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abl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838200" y="2111381"/>
            <a:ext cx="10515600" cy="3744913"/>
          </a:xfrm>
        </p:spPr>
        <p:txBody>
          <a:bodyPr/>
          <a:lstStyle/>
          <a:p>
            <a:r>
              <a:rPr lang="en-US"/>
              <a:t>Click icon to add table</a:t>
            </a:r>
            <a:endParaRPr lang="en-US" dirty="0"/>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1943203769"/>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
        <p:nvSpPr>
          <p:cNvPr id="7" name="Chart Placeholder 6">
            <a:extLst>
              <a:ext uri="{FF2B5EF4-FFF2-40B4-BE49-F238E27FC236}">
                <a16:creationId xmlns:a16="http://schemas.microsoft.com/office/drawing/2014/main" id="{08AF2DB4-A973-4307-B59C-6058A138835C}"/>
              </a:ext>
            </a:extLst>
          </p:cNvPr>
          <p:cNvSpPr>
            <a:spLocks noGrp="1"/>
          </p:cNvSpPr>
          <p:nvPr>
            <p:ph type="chart" sz="quarter" idx="13"/>
          </p:nvPr>
        </p:nvSpPr>
        <p:spPr>
          <a:xfrm>
            <a:off x="838200" y="2111608"/>
            <a:ext cx="10515600" cy="3744912"/>
          </a:xfrm>
        </p:spPr>
        <p:txBody>
          <a:bodyPr/>
          <a:lstStyle/>
          <a:p>
            <a:r>
              <a:rPr lang="en-US"/>
              <a:t>Click icon to add chart</a:t>
            </a:r>
            <a:endParaRPr lang="en-US" dirty="0"/>
          </a:p>
        </p:txBody>
      </p:sp>
    </p:spTree>
    <p:extLst>
      <p:ext uri="{BB962C8B-B14F-4D97-AF65-F5344CB8AC3E}">
        <p14:creationId xmlns:p14="http://schemas.microsoft.com/office/powerpoint/2010/main" val="14852777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506CC-7321-9F3F-D04D-A9287DFB479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39B39E1-1571-9781-E5EA-7A4E0CD9903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A4ACBE-067E-8620-D88B-AA7645BA9086}"/>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DD02765A-C9D8-63C2-6B26-520BFDD92FB6}"/>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63F2B57F-9B54-7BCA-7634-E9B6BE8B4E21}"/>
              </a:ext>
            </a:extLst>
          </p:cNvPr>
          <p:cNvSpPr>
            <a:spLocks noGrp="1"/>
          </p:cNvSpPr>
          <p:nvPr>
            <p:ph type="sldNum" sz="quarter" idx="12"/>
          </p:nvPr>
        </p:nvSpPr>
        <p:spPr/>
        <p:txBody>
          <a:bodyPr/>
          <a:lstStyle/>
          <a:p>
            <a:fld id="{A49DFD55-3C28-40EF-9E31-A92D2E4017FF}" type="slidenum">
              <a:rPr lang="en-US" smtClean="0"/>
              <a:t>‹#›</a:t>
            </a:fld>
            <a:endParaRPr lang="en-US" dirty="0"/>
          </a:p>
        </p:txBody>
      </p:sp>
    </p:spTree>
    <p:extLst>
      <p:ext uri="{BB962C8B-B14F-4D97-AF65-F5344CB8AC3E}">
        <p14:creationId xmlns:p14="http://schemas.microsoft.com/office/powerpoint/2010/main" val="3187047288"/>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6CDC8-C950-FBFF-1E57-2826C3D783A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E8B89D-A42F-F190-7E2A-6CEF34F5127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683E2C3-921C-5025-5B47-15BF3572D37B}"/>
              </a:ext>
            </a:extLst>
          </p:cNvPr>
          <p:cNvSpPr>
            <a:spLocks noGrp="1"/>
          </p:cNvSpPr>
          <p:nvPr>
            <p:ph type="dt" sz="half" idx="10"/>
          </p:nvPr>
        </p:nvSpPr>
        <p:spPr/>
        <p:txBody>
          <a:bodyPr/>
          <a:lstStyle/>
          <a:p>
            <a:r>
              <a:rPr lang="en-US"/>
              <a:t>20XX</a:t>
            </a:r>
            <a:endParaRPr lang="en-US" dirty="0"/>
          </a:p>
        </p:txBody>
      </p:sp>
      <p:sp>
        <p:nvSpPr>
          <p:cNvPr id="5" name="Footer Placeholder 4">
            <a:extLst>
              <a:ext uri="{FF2B5EF4-FFF2-40B4-BE49-F238E27FC236}">
                <a16:creationId xmlns:a16="http://schemas.microsoft.com/office/drawing/2014/main" id="{B161F54A-5475-8006-573C-778B6974BBD0}"/>
              </a:ext>
            </a:extLst>
          </p:cNvPr>
          <p:cNvSpPr>
            <a:spLocks noGrp="1"/>
          </p:cNvSpPr>
          <p:nvPr>
            <p:ph type="ftr" sz="quarter" idx="11"/>
          </p:nvPr>
        </p:nvSpPr>
        <p:spPr/>
        <p:txBody>
          <a:bodyPr/>
          <a:lstStyle/>
          <a:p>
            <a:r>
              <a:rPr lang="en-US"/>
              <a:t>PRESENTATION TITLE</a:t>
            </a:r>
            <a:endParaRPr lang="en-US" dirty="0"/>
          </a:p>
        </p:txBody>
      </p:sp>
      <p:sp>
        <p:nvSpPr>
          <p:cNvPr id="6" name="Slide Number Placeholder 5">
            <a:extLst>
              <a:ext uri="{FF2B5EF4-FFF2-40B4-BE49-F238E27FC236}">
                <a16:creationId xmlns:a16="http://schemas.microsoft.com/office/drawing/2014/main" id="{BE876060-FD2C-807B-7F94-43CBB7E7F19D}"/>
              </a:ext>
            </a:extLst>
          </p:cNvPr>
          <p:cNvSpPr>
            <a:spLocks noGrp="1"/>
          </p:cNvSpPr>
          <p:nvPr>
            <p:ph type="sldNum" sz="quarter" idx="12"/>
          </p:nvPr>
        </p:nvSpPr>
        <p:spPr/>
        <p:txBody>
          <a:bodyPr/>
          <a:lstStyle/>
          <a:p>
            <a:fld id="{A49DFD55-3C28-40EF-9E31-A92D2E4017FF}" type="slidenum">
              <a:rPr lang="en-US" smtClean="0"/>
              <a:t>‹#›</a:t>
            </a:fld>
            <a:endParaRPr lang="en-US" dirty="0"/>
          </a:p>
        </p:txBody>
      </p:sp>
    </p:spTree>
    <p:extLst>
      <p:ext uri="{BB962C8B-B14F-4D97-AF65-F5344CB8AC3E}">
        <p14:creationId xmlns:p14="http://schemas.microsoft.com/office/powerpoint/2010/main" val="1107347233"/>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18E7E-3E1E-A183-158B-36D1FF6501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773AA8-5E1B-1DDA-DDE7-220B0FCB8EA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3ABAC6-1606-B243-A531-4B06E1781F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BDB955C-F330-0B71-F284-D6E692E3E5A6}"/>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EE147F80-2F32-8174-8E27-75B93F1060EB}"/>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E6E43AE4-CAF0-C499-B318-ED420120FF4F}"/>
              </a:ext>
            </a:extLst>
          </p:cNvPr>
          <p:cNvSpPr>
            <a:spLocks noGrp="1"/>
          </p:cNvSpPr>
          <p:nvPr>
            <p:ph type="sldNum" sz="quarter" idx="12"/>
          </p:nvPr>
        </p:nvSpPr>
        <p:spPr/>
        <p:txBody>
          <a:bodyPr/>
          <a:lstStyle/>
          <a:p>
            <a:fld id="{A49DFD55-3C28-40EF-9E31-A92D2E4017FF}" type="slidenum">
              <a:rPr lang="en-US" smtClean="0"/>
              <a:t>‹#›</a:t>
            </a:fld>
            <a:endParaRPr lang="en-US" dirty="0"/>
          </a:p>
        </p:txBody>
      </p:sp>
    </p:spTree>
    <p:extLst>
      <p:ext uri="{BB962C8B-B14F-4D97-AF65-F5344CB8AC3E}">
        <p14:creationId xmlns:p14="http://schemas.microsoft.com/office/powerpoint/2010/main" val="843209259"/>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156AFF-A14C-9D86-A76C-C664B9DF05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70B9EF1-270E-308D-9B6D-1CCACAD5EA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49778E-64E7-A979-D9C6-E566AA0DDC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A83C1D-5D64-8304-9700-5AAACF7D12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F695CA-1F10-5660-B7CB-B2105E61D79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30FA844-D83D-BE0A-D7CF-D5F38D8C2BC3}"/>
              </a:ext>
            </a:extLst>
          </p:cNvPr>
          <p:cNvSpPr>
            <a:spLocks noGrp="1"/>
          </p:cNvSpPr>
          <p:nvPr>
            <p:ph type="dt" sz="half" idx="10"/>
          </p:nvPr>
        </p:nvSpPr>
        <p:spPr/>
        <p:txBody>
          <a:bodyPr/>
          <a:lstStyle/>
          <a:p>
            <a:r>
              <a:rPr lang="en-US"/>
              <a:t>20XX</a:t>
            </a:r>
            <a:endParaRPr lang="en-US" dirty="0"/>
          </a:p>
        </p:txBody>
      </p:sp>
      <p:sp>
        <p:nvSpPr>
          <p:cNvPr id="8" name="Footer Placeholder 7">
            <a:extLst>
              <a:ext uri="{FF2B5EF4-FFF2-40B4-BE49-F238E27FC236}">
                <a16:creationId xmlns:a16="http://schemas.microsoft.com/office/drawing/2014/main" id="{51947A8E-7608-B12B-9D2C-CC8313DDB07A}"/>
              </a:ext>
            </a:extLst>
          </p:cNvPr>
          <p:cNvSpPr>
            <a:spLocks noGrp="1"/>
          </p:cNvSpPr>
          <p:nvPr>
            <p:ph type="ftr" sz="quarter" idx="11"/>
          </p:nvPr>
        </p:nvSpPr>
        <p:spPr/>
        <p:txBody>
          <a:bodyPr/>
          <a:lstStyle/>
          <a:p>
            <a:r>
              <a:rPr lang="en-US"/>
              <a:t>PRESENTATION TITLE</a:t>
            </a:r>
            <a:endParaRPr lang="en-US" dirty="0"/>
          </a:p>
        </p:txBody>
      </p:sp>
      <p:sp>
        <p:nvSpPr>
          <p:cNvPr id="9" name="Slide Number Placeholder 8">
            <a:extLst>
              <a:ext uri="{FF2B5EF4-FFF2-40B4-BE49-F238E27FC236}">
                <a16:creationId xmlns:a16="http://schemas.microsoft.com/office/drawing/2014/main" id="{0E43BB75-7765-554A-0F56-555F67B1C968}"/>
              </a:ext>
            </a:extLst>
          </p:cNvPr>
          <p:cNvSpPr>
            <a:spLocks noGrp="1"/>
          </p:cNvSpPr>
          <p:nvPr>
            <p:ph type="sldNum" sz="quarter" idx="12"/>
          </p:nvPr>
        </p:nvSpPr>
        <p:spPr/>
        <p:txBody>
          <a:bodyPr/>
          <a:lstStyle/>
          <a:p>
            <a:fld id="{A49DFD55-3C28-40EF-9E31-A92D2E4017FF}" type="slidenum">
              <a:rPr lang="en-US" smtClean="0"/>
              <a:t>‹#›</a:t>
            </a:fld>
            <a:endParaRPr lang="en-US" dirty="0"/>
          </a:p>
        </p:txBody>
      </p:sp>
    </p:spTree>
    <p:extLst>
      <p:ext uri="{BB962C8B-B14F-4D97-AF65-F5344CB8AC3E}">
        <p14:creationId xmlns:p14="http://schemas.microsoft.com/office/powerpoint/2010/main" val="3740328971"/>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AE657-1480-E657-E6B5-07B51D9B760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FCAEEC-9051-A0BE-9F6C-3C14511B654C}"/>
              </a:ext>
            </a:extLst>
          </p:cNvPr>
          <p:cNvSpPr>
            <a:spLocks noGrp="1"/>
          </p:cNvSpPr>
          <p:nvPr>
            <p:ph type="dt" sz="half" idx="10"/>
          </p:nvPr>
        </p:nvSpPr>
        <p:spPr/>
        <p:txBody>
          <a:bodyPr/>
          <a:lstStyle/>
          <a:p>
            <a:r>
              <a:rPr lang="en-US"/>
              <a:t>20XX</a:t>
            </a:r>
            <a:endParaRPr lang="en-US" dirty="0"/>
          </a:p>
        </p:txBody>
      </p:sp>
      <p:sp>
        <p:nvSpPr>
          <p:cNvPr id="4" name="Footer Placeholder 3">
            <a:extLst>
              <a:ext uri="{FF2B5EF4-FFF2-40B4-BE49-F238E27FC236}">
                <a16:creationId xmlns:a16="http://schemas.microsoft.com/office/drawing/2014/main" id="{AF5058FB-5F9F-F77A-F603-588C231D0927}"/>
              </a:ext>
            </a:extLst>
          </p:cNvPr>
          <p:cNvSpPr>
            <a:spLocks noGrp="1"/>
          </p:cNvSpPr>
          <p:nvPr>
            <p:ph type="ftr" sz="quarter" idx="11"/>
          </p:nvPr>
        </p:nvSpPr>
        <p:spPr/>
        <p:txBody>
          <a:bodyPr/>
          <a:lstStyle/>
          <a:p>
            <a:r>
              <a:rPr lang="en-US"/>
              <a:t>PRESENTATION TITLE</a:t>
            </a:r>
            <a:endParaRPr lang="en-US" dirty="0"/>
          </a:p>
        </p:txBody>
      </p:sp>
      <p:sp>
        <p:nvSpPr>
          <p:cNvPr id="5" name="Slide Number Placeholder 4">
            <a:extLst>
              <a:ext uri="{FF2B5EF4-FFF2-40B4-BE49-F238E27FC236}">
                <a16:creationId xmlns:a16="http://schemas.microsoft.com/office/drawing/2014/main" id="{1192F4D0-AFBD-D666-6189-60C34166B2A7}"/>
              </a:ext>
            </a:extLst>
          </p:cNvPr>
          <p:cNvSpPr>
            <a:spLocks noGrp="1"/>
          </p:cNvSpPr>
          <p:nvPr>
            <p:ph type="sldNum" sz="quarter" idx="12"/>
          </p:nvPr>
        </p:nvSpPr>
        <p:spPr/>
        <p:txBody>
          <a:bodyPr/>
          <a:lstStyle/>
          <a:p>
            <a:fld id="{A49DFD55-3C28-40EF-9E31-A92D2E4017FF}" type="slidenum">
              <a:rPr lang="en-US" smtClean="0"/>
              <a:t>‹#›</a:t>
            </a:fld>
            <a:endParaRPr lang="en-US" dirty="0"/>
          </a:p>
        </p:txBody>
      </p:sp>
    </p:spTree>
    <p:extLst>
      <p:ext uri="{BB962C8B-B14F-4D97-AF65-F5344CB8AC3E}">
        <p14:creationId xmlns:p14="http://schemas.microsoft.com/office/powerpoint/2010/main" val="323387922"/>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BC70958-1B0D-F5E5-98AB-8A847F3A158C}"/>
              </a:ext>
            </a:extLst>
          </p:cNvPr>
          <p:cNvSpPr>
            <a:spLocks noGrp="1"/>
          </p:cNvSpPr>
          <p:nvPr>
            <p:ph type="dt" sz="half" idx="10"/>
          </p:nvPr>
        </p:nvSpPr>
        <p:spPr/>
        <p:txBody>
          <a:bodyPr/>
          <a:lstStyle/>
          <a:p>
            <a:r>
              <a:rPr lang="en-US"/>
              <a:t>20XX</a:t>
            </a:r>
            <a:endParaRPr lang="en-US" dirty="0"/>
          </a:p>
        </p:txBody>
      </p:sp>
      <p:sp>
        <p:nvSpPr>
          <p:cNvPr id="3" name="Footer Placeholder 2">
            <a:extLst>
              <a:ext uri="{FF2B5EF4-FFF2-40B4-BE49-F238E27FC236}">
                <a16:creationId xmlns:a16="http://schemas.microsoft.com/office/drawing/2014/main" id="{1854D89E-F1F6-C891-9DBA-EB8F07F10E81}"/>
              </a:ext>
            </a:extLst>
          </p:cNvPr>
          <p:cNvSpPr>
            <a:spLocks noGrp="1"/>
          </p:cNvSpPr>
          <p:nvPr>
            <p:ph type="ftr" sz="quarter" idx="11"/>
          </p:nvPr>
        </p:nvSpPr>
        <p:spPr/>
        <p:txBody>
          <a:bodyPr/>
          <a:lstStyle/>
          <a:p>
            <a:r>
              <a:rPr lang="en-US"/>
              <a:t>PRESENTATION TITLE</a:t>
            </a:r>
            <a:endParaRPr lang="en-US" dirty="0"/>
          </a:p>
        </p:txBody>
      </p:sp>
      <p:sp>
        <p:nvSpPr>
          <p:cNvPr id="4" name="Slide Number Placeholder 3">
            <a:extLst>
              <a:ext uri="{FF2B5EF4-FFF2-40B4-BE49-F238E27FC236}">
                <a16:creationId xmlns:a16="http://schemas.microsoft.com/office/drawing/2014/main" id="{13D63347-FA61-077B-0118-B9EDE5C5D67B}"/>
              </a:ext>
            </a:extLst>
          </p:cNvPr>
          <p:cNvSpPr>
            <a:spLocks noGrp="1"/>
          </p:cNvSpPr>
          <p:nvPr>
            <p:ph type="sldNum" sz="quarter" idx="12"/>
          </p:nvPr>
        </p:nvSpPr>
        <p:spPr/>
        <p:txBody>
          <a:bodyPr/>
          <a:lstStyle/>
          <a:p>
            <a:fld id="{A49DFD55-3C28-40EF-9E31-A92D2E4017FF}" type="slidenum">
              <a:rPr lang="en-US" smtClean="0"/>
              <a:t>‹#›</a:t>
            </a:fld>
            <a:endParaRPr lang="en-US" dirty="0"/>
          </a:p>
        </p:txBody>
      </p:sp>
    </p:spTree>
    <p:extLst>
      <p:ext uri="{BB962C8B-B14F-4D97-AF65-F5344CB8AC3E}">
        <p14:creationId xmlns:p14="http://schemas.microsoft.com/office/powerpoint/2010/main" val="4282464780"/>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03FDB1-9C8D-87D6-0A5E-BA912C45B12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6A6C2D6-9A3D-1C1F-5283-E1D9D4056D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1F2161-FB58-4DBB-C76D-D201B1562E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9D16512-F23D-E2F6-A547-71C03D0BD570}"/>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4377513C-723B-F8C9-E0EE-25532E75E274}"/>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820D110C-B438-4E80-BDCF-17BE628CF549}"/>
              </a:ext>
            </a:extLst>
          </p:cNvPr>
          <p:cNvSpPr>
            <a:spLocks noGrp="1"/>
          </p:cNvSpPr>
          <p:nvPr>
            <p:ph type="sldNum" sz="quarter" idx="12"/>
          </p:nvPr>
        </p:nvSpPr>
        <p:spPr/>
        <p:txBody>
          <a:bodyPr/>
          <a:lstStyle/>
          <a:p>
            <a:fld id="{A49DFD55-3C28-40EF-9E31-A92D2E4017FF}" type="slidenum">
              <a:rPr lang="en-US" smtClean="0"/>
              <a:t>‹#›</a:t>
            </a:fld>
            <a:endParaRPr lang="en-US" dirty="0"/>
          </a:p>
        </p:txBody>
      </p:sp>
    </p:spTree>
    <p:extLst>
      <p:ext uri="{BB962C8B-B14F-4D97-AF65-F5344CB8AC3E}">
        <p14:creationId xmlns:p14="http://schemas.microsoft.com/office/powerpoint/2010/main" val="3720649378"/>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77B4A-4AB5-BF39-75B6-247256A0C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F6EC9E8-FD54-1E72-EE16-D6A82B0D43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CA4ADB7-84B0-9172-9CC6-8EF88B289D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33463C-F6E7-4B97-70C7-5A5A3CD7E202}"/>
              </a:ext>
            </a:extLst>
          </p:cNvPr>
          <p:cNvSpPr>
            <a:spLocks noGrp="1"/>
          </p:cNvSpPr>
          <p:nvPr>
            <p:ph type="dt" sz="half" idx="10"/>
          </p:nvPr>
        </p:nvSpPr>
        <p:spPr/>
        <p:txBody>
          <a:bodyPr/>
          <a:lstStyle/>
          <a:p>
            <a:r>
              <a:rPr lang="en-US"/>
              <a:t>20XX</a:t>
            </a:r>
            <a:endParaRPr lang="en-US" dirty="0"/>
          </a:p>
        </p:txBody>
      </p:sp>
      <p:sp>
        <p:nvSpPr>
          <p:cNvPr id="6" name="Footer Placeholder 5">
            <a:extLst>
              <a:ext uri="{FF2B5EF4-FFF2-40B4-BE49-F238E27FC236}">
                <a16:creationId xmlns:a16="http://schemas.microsoft.com/office/drawing/2014/main" id="{9A6FCB69-5C19-656B-7BD0-9C564E01315D}"/>
              </a:ext>
            </a:extLst>
          </p:cNvPr>
          <p:cNvSpPr>
            <a:spLocks noGrp="1"/>
          </p:cNvSpPr>
          <p:nvPr>
            <p:ph type="ftr" sz="quarter" idx="11"/>
          </p:nvPr>
        </p:nvSpPr>
        <p:spPr/>
        <p:txBody>
          <a:bodyPr/>
          <a:lstStyle/>
          <a:p>
            <a:r>
              <a:rPr lang="en-US"/>
              <a:t>PRESENTATION TITLE</a:t>
            </a:r>
            <a:endParaRPr lang="en-US" dirty="0"/>
          </a:p>
        </p:txBody>
      </p:sp>
      <p:sp>
        <p:nvSpPr>
          <p:cNvPr id="7" name="Slide Number Placeholder 6">
            <a:extLst>
              <a:ext uri="{FF2B5EF4-FFF2-40B4-BE49-F238E27FC236}">
                <a16:creationId xmlns:a16="http://schemas.microsoft.com/office/drawing/2014/main" id="{A18FA5F4-594C-D313-AE66-83EE3E3A5082}"/>
              </a:ext>
            </a:extLst>
          </p:cNvPr>
          <p:cNvSpPr>
            <a:spLocks noGrp="1"/>
          </p:cNvSpPr>
          <p:nvPr>
            <p:ph type="sldNum" sz="quarter" idx="12"/>
          </p:nvPr>
        </p:nvSpPr>
        <p:spPr/>
        <p:txBody>
          <a:bodyPr/>
          <a:lstStyle/>
          <a:p>
            <a:fld id="{A49DFD55-3C28-40EF-9E31-A92D2E4017FF}" type="slidenum">
              <a:rPr lang="en-US" smtClean="0"/>
              <a:t>‹#›</a:t>
            </a:fld>
            <a:endParaRPr lang="en-US" dirty="0"/>
          </a:p>
        </p:txBody>
      </p:sp>
    </p:spTree>
    <p:extLst>
      <p:ext uri="{BB962C8B-B14F-4D97-AF65-F5344CB8AC3E}">
        <p14:creationId xmlns:p14="http://schemas.microsoft.com/office/powerpoint/2010/main" val="2128010437"/>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8B5943-EA42-C30D-2706-E1BE5E6D9FB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BE7F51-15A0-374C-CF92-43B4A1C7AC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6FDBC5-220E-4542-D4CD-155D8BA812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20XX</a:t>
            </a:r>
            <a:endParaRPr lang="en-US" dirty="0"/>
          </a:p>
        </p:txBody>
      </p:sp>
      <p:sp>
        <p:nvSpPr>
          <p:cNvPr id="5" name="Footer Placeholder 4">
            <a:extLst>
              <a:ext uri="{FF2B5EF4-FFF2-40B4-BE49-F238E27FC236}">
                <a16:creationId xmlns:a16="http://schemas.microsoft.com/office/drawing/2014/main" id="{A667C3CD-7085-5C65-F812-B5F4F98F472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PRESENTATION TITLE</a:t>
            </a:r>
            <a:endParaRPr lang="en-US" dirty="0"/>
          </a:p>
        </p:txBody>
      </p:sp>
      <p:sp>
        <p:nvSpPr>
          <p:cNvPr id="6" name="Slide Number Placeholder 5">
            <a:extLst>
              <a:ext uri="{FF2B5EF4-FFF2-40B4-BE49-F238E27FC236}">
                <a16:creationId xmlns:a16="http://schemas.microsoft.com/office/drawing/2014/main" id="{B0645E59-B036-D664-A0FA-29E643C31C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DFD55-3C28-40EF-9E31-A92D2E4017FF}" type="slidenum">
              <a:rPr lang="en-US" smtClean="0"/>
              <a:t>‹#›</a:t>
            </a:fld>
            <a:endParaRPr lang="en-US" dirty="0"/>
          </a:p>
        </p:txBody>
      </p:sp>
    </p:spTree>
    <p:extLst>
      <p:ext uri="{BB962C8B-B14F-4D97-AF65-F5344CB8AC3E}">
        <p14:creationId xmlns:p14="http://schemas.microsoft.com/office/powerpoint/2010/main" val="851737170"/>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666"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5" name="Rectangle 214">
            <a:extLst>
              <a:ext uri="{FF2B5EF4-FFF2-40B4-BE49-F238E27FC236}">
                <a16:creationId xmlns:a16="http://schemas.microsoft.com/office/drawing/2014/main" id="{74751229-0244-4FBB-BED1-407467F4C9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E75451-6A4B-484B-9ED1-353CCE25B0F4}"/>
              </a:ext>
            </a:extLst>
          </p:cNvPr>
          <p:cNvSpPr>
            <a:spLocks noGrp="1"/>
          </p:cNvSpPr>
          <p:nvPr>
            <p:ph type="ctrTitle"/>
          </p:nvPr>
        </p:nvSpPr>
        <p:spPr>
          <a:xfrm>
            <a:off x="2027307" y="1990528"/>
            <a:ext cx="5049088" cy="2788961"/>
          </a:xfrm>
        </p:spPr>
        <p:txBody>
          <a:bodyPr anchor="b">
            <a:noAutofit/>
          </a:bodyPr>
          <a:lstStyle/>
          <a:p>
            <a:pPr algn="l"/>
            <a:r>
              <a:rPr lang="en-US" sz="4000" dirty="0"/>
              <a:t>TAKING SAFETY TO THE NEXT LEVEL &amp; IMPROVING EMPLOYEE TRAINING AND RETENTION</a:t>
            </a:r>
          </a:p>
        </p:txBody>
      </p:sp>
      <p:sp>
        <p:nvSpPr>
          <p:cNvPr id="3" name="Subtitle 2">
            <a:extLst>
              <a:ext uri="{FF2B5EF4-FFF2-40B4-BE49-F238E27FC236}">
                <a16:creationId xmlns:a16="http://schemas.microsoft.com/office/drawing/2014/main" id="{0236A1B4-B8D1-4A72-8E20-0703F54BF1FE}"/>
              </a:ext>
            </a:extLst>
          </p:cNvPr>
          <p:cNvSpPr>
            <a:spLocks noGrp="1"/>
          </p:cNvSpPr>
          <p:nvPr>
            <p:ph type="subTitle" idx="1"/>
          </p:nvPr>
        </p:nvSpPr>
        <p:spPr>
          <a:xfrm>
            <a:off x="2062651" y="4968271"/>
            <a:ext cx="4978399" cy="410981"/>
          </a:xfrm>
        </p:spPr>
        <p:txBody>
          <a:bodyPr>
            <a:normAutofit lnSpcReduction="10000"/>
          </a:bodyPr>
          <a:lstStyle/>
          <a:p>
            <a:pPr algn="l"/>
            <a:r>
              <a:rPr lang="en-US" dirty="0"/>
              <a:t>MAA Safety Committee</a:t>
            </a:r>
          </a:p>
        </p:txBody>
      </p:sp>
      <p:pic>
        <p:nvPicPr>
          <p:cNvPr id="23" name="Graphic 22" descr="Users">
            <a:extLst>
              <a:ext uri="{FF2B5EF4-FFF2-40B4-BE49-F238E27FC236}">
                <a16:creationId xmlns:a16="http://schemas.microsoft.com/office/drawing/2014/main" id="{0A9605E9-0A8C-759A-C9EE-6F8973CD6ED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7549" y="2776619"/>
            <a:ext cx="1289051" cy="1289051"/>
          </a:xfrm>
          <a:prstGeom prst="rect">
            <a:avLst/>
          </a:prstGeom>
        </p:spPr>
      </p:pic>
      <p:pic>
        <p:nvPicPr>
          <p:cNvPr id="25" name="Graphic 24" descr="Users">
            <a:extLst>
              <a:ext uri="{FF2B5EF4-FFF2-40B4-BE49-F238E27FC236}">
                <a16:creationId xmlns:a16="http://schemas.microsoft.com/office/drawing/2014/main" id="{9BF36E24-BFF3-4933-8D8E-CC1519A50E6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alphaModFix amt="15000"/>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07815" y="716407"/>
            <a:ext cx="5411343" cy="5411343"/>
          </a:xfrm>
          <a:prstGeom prst="rect">
            <a:avLst/>
          </a:prstGeom>
        </p:spPr>
      </p:pic>
    </p:spTree>
    <p:extLst>
      <p:ext uri="{BB962C8B-B14F-4D97-AF65-F5344CB8AC3E}">
        <p14:creationId xmlns:p14="http://schemas.microsoft.com/office/powerpoint/2010/main" val="258605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0425" name="Slide background fill">
            <a:extLst>
              <a:ext uri="{FF2B5EF4-FFF2-40B4-BE49-F238E27FC236}">
                <a16:creationId xmlns:a16="http://schemas.microsoft.com/office/drawing/2014/main" id="{8DF67618-B87B-4195-8E24-3B126F79F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427" name="Color 2">
            <a:extLst>
              <a:ext uri="{FF2B5EF4-FFF2-40B4-BE49-F238E27FC236}">
                <a16:creationId xmlns:a16="http://schemas.microsoft.com/office/drawing/2014/main" id="{64960379-9FF9-400A-A8A8-F5AB633FD3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0429" name="Group 60428">
            <a:extLst>
              <a:ext uri="{FF2B5EF4-FFF2-40B4-BE49-F238E27FC236}">
                <a16:creationId xmlns:a16="http://schemas.microsoft.com/office/drawing/2014/main" id="{2C491629-AE25-486B-9B22-2CE4EE8F7E4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6218159" cy="6858000"/>
            <a:chOff x="651279" y="598259"/>
            <a:chExt cx="10889442" cy="5680742"/>
          </a:xfrm>
        </p:grpSpPr>
        <p:sp>
          <p:nvSpPr>
            <p:cNvPr id="60430" name="Color">
              <a:extLst>
                <a:ext uri="{FF2B5EF4-FFF2-40B4-BE49-F238E27FC236}">
                  <a16:creationId xmlns:a16="http://schemas.microsoft.com/office/drawing/2014/main" id="{590EB173-7DC2-4BE8-BC08-19BC09DBD9C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431" name="Color">
              <a:extLst>
                <a:ext uri="{FF2B5EF4-FFF2-40B4-BE49-F238E27FC236}">
                  <a16:creationId xmlns:a16="http://schemas.microsoft.com/office/drawing/2014/main" id="{0731E2C9-2CF0-48B4-9CEA-35B2199AF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60433" name="Group 60432">
            <a:extLst>
              <a:ext uri="{FF2B5EF4-FFF2-40B4-BE49-F238E27FC236}">
                <a16:creationId xmlns:a16="http://schemas.microsoft.com/office/drawing/2014/main" id="{43F5E015-E085-4624-B431-B4241444868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60434" name="Freeform: Shape 60433">
              <a:extLst>
                <a:ext uri="{FF2B5EF4-FFF2-40B4-BE49-F238E27FC236}">
                  <a16:creationId xmlns:a16="http://schemas.microsoft.com/office/drawing/2014/main" id="{4DDB60AE-8B9C-4BA0-93DC-F8C9EBF6D8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60435" name="Freeform: Shape 60434">
              <a:extLst>
                <a:ext uri="{FF2B5EF4-FFF2-40B4-BE49-F238E27FC236}">
                  <a16:creationId xmlns:a16="http://schemas.microsoft.com/office/drawing/2014/main" id="{9F247760-BE07-41A2-969E-570081E655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60436" name="Freeform: Shape 60435">
              <a:extLst>
                <a:ext uri="{FF2B5EF4-FFF2-40B4-BE49-F238E27FC236}">
                  <a16:creationId xmlns:a16="http://schemas.microsoft.com/office/drawing/2014/main" id="{57A70BD2-76FC-4BDD-9E64-3B93D5EF369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60437" name="Freeform: Shape 60436">
              <a:extLst>
                <a:ext uri="{FF2B5EF4-FFF2-40B4-BE49-F238E27FC236}">
                  <a16:creationId xmlns:a16="http://schemas.microsoft.com/office/drawing/2014/main" id="{AADD9643-5489-42CB-9762-FBAC2AAE9F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60438" name="Freeform: Shape 60437">
              <a:extLst>
                <a:ext uri="{FF2B5EF4-FFF2-40B4-BE49-F238E27FC236}">
                  <a16:creationId xmlns:a16="http://schemas.microsoft.com/office/drawing/2014/main" id="{09A2C16E-2745-4E3D-BECC-D66755221E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60439" name="Freeform: Shape 60438">
              <a:extLst>
                <a:ext uri="{FF2B5EF4-FFF2-40B4-BE49-F238E27FC236}">
                  <a16:creationId xmlns:a16="http://schemas.microsoft.com/office/drawing/2014/main" id="{52E5A063-571D-4461-9869-B3E93F6E69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60440" name="Freeform: Shape 60439">
              <a:extLst>
                <a:ext uri="{FF2B5EF4-FFF2-40B4-BE49-F238E27FC236}">
                  <a16:creationId xmlns:a16="http://schemas.microsoft.com/office/drawing/2014/main" id="{366019AD-E33B-4DBF-BAD3-AE361160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itle 1">
            <a:extLst>
              <a:ext uri="{FF2B5EF4-FFF2-40B4-BE49-F238E27FC236}">
                <a16:creationId xmlns:a16="http://schemas.microsoft.com/office/drawing/2014/main" id="{81782D9E-CFD9-23C9-9AA6-2F7745A09EE5}"/>
              </a:ext>
            </a:extLst>
          </p:cNvPr>
          <p:cNvSpPr>
            <a:spLocks noGrp="1"/>
          </p:cNvSpPr>
          <p:nvPr>
            <p:ph type="title"/>
          </p:nvPr>
        </p:nvSpPr>
        <p:spPr>
          <a:xfrm>
            <a:off x="786385" y="841248"/>
            <a:ext cx="5129600" cy="5340097"/>
          </a:xfrm>
        </p:spPr>
        <p:txBody>
          <a:bodyPr anchor="ctr">
            <a:normAutofit/>
          </a:bodyPr>
          <a:lstStyle/>
          <a:p>
            <a:r>
              <a:rPr lang="en-US" altLang="en-US" sz="4800" b="1">
                <a:solidFill>
                  <a:schemeClr val="bg1"/>
                </a:solidFill>
                <a:latin typeface="Comic Sans MS" panose="030F0702030302020204" pitchFamily="66" charset="0"/>
              </a:rPr>
              <a:t>Communication</a:t>
            </a:r>
            <a:endParaRPr lang="en-US" sz="4800">
              <a:solidFill>
                <a:schemeClr val="bg1"/>
              </a:solidFill>
            </a:endParaRPr>
          </a:p>
        </p:txBody>
      </p:sp>
      <p:graphicFrame>
        <p:nvGraphicFramePr>
          <p:cNvPr id="60421" name="Rectangle 3">
            <a:extLst>
              <a:ext uri="{FF2B5EF4-FFF2-40B4-BE49-F238E27FC236}">
                <a16:creationId xmlns:a16="http://schemas.microsoft.com/office/drawing/2014/main" id="{1D723413-C3B2-6DED-FB1D-4CF01841A758}"/>
              </a:ext>
            </a:extLst>
          </p:cNvPr>
          <p:cNvGraphicFramePr>
            <a:graphicFrameLocks noGrp="1"/>
          </p:cNvGraphicFramePr>
          <p:nvPr>
            <p:ph idx="1"/>
            <p:extLst>
              <p:ext uri="{D42A27DB-BD31-4B8C-83A1-F6EECF244321}">
                <p14:modId xmlns:p14="http://schemas.microsoft.com/office/powerpoint/2010/main" val="1306096478"/>
              </p:ext>
            </p:extLst>
          </p:nvPr>
        </p:nvGraphicFramePr>
        <p:xfrm>
          <a:off x="6525628" y="529388"/>
          <a:ext cx="4828172" cy="56519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useBgFill="1">
        <p:nvSpPr>
          <p:cNvPr id="61448" name="Rectangle 6144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450" name="Freeform: Shape 6144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1452" name="Arc 6145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1443" name="Rectangle 3">
            <a:extLst>
              <a:ext uri="{FF2B5EF4-FFF2-40B4-BE49-F238E27FC236}">
                <a16:creationId xmlns:a16="http://schemas.microsoft.com/office/drawing/2014/main" id="{5486800D-5CFB-28CA-9F5F-9D597E498358}"/>
              </a:ext>
            </a:extLst>
          </p:cNvPr>
          <p:cNvSpPr>
            <a:spLocks noGrp="1" noChangeArrowheads="1"/>
          </p:cNvSpPr>
          <p:nvPr>
            <p:ph type="body" idx="1"/>
          </p:nvPr>
        </p:nvSpPr>
        <p:spPr>
          <a:xfrm>
            <a:off x="838200" y="1825625"/>
            <a:ext cx="10515600" cy="4351338"/>
          </a:xfrm>
        </p:spPr>
        <p:txBody>
          <a:bodyPr>
            <a:normAutofit/>
          </a:bodyPr>
          <a:lstStyle/>
          <a:p>
            <a:pPr eaLnBrk="1" hangingPunct="1">
              <a:buFontTx/>
              <a:buNone/>
              <a:defRPr/>
            </a:pPr>
            <a:r>
              <a:rPr lang="en-US" altLang="en-US">
                <a:latin typeface="Comic Sans MS" panose="030F0702030302020204" pitchFamily="66" charset="0"/>
              </a:rPr>
              <a:t>Here’s how that breaks down:</a:t>
            </a:r>
          </a:p>
          <a:p>
            <a:pPr lvl="1" eaLnBrk="1" hangingPunct="1">
              <a:defRPr/>
            </a:pPr>
            <a:r>
              <a:rPr lang="en-US" altLang="en-US" dirty="0">
                <a:latin typeface="Comic Sans MS" panose="030F0702030302020204" pitchFamily="66" charset="0"/>
              </a:rPr>
              <a:t>You spend half of your day – about four hours – in listening activities</a:t>
            </a:r>
            <a:endParaRPr lang="en-US" altLang="en-US">
              <a:latin typeface="Comic Sans MS" panose="030F0702030302020204" pitchFamily="66" charset="0"/>
            </a:endParaRPr>
          </a:p>
          <a:p>
            <a:pPr lvl="1" eaLnBrk="1" hangingPunct="1">
              <a:defRPr/>
            </a:pPr>
            <a:r>
              <a:rPr lang="en-US" altLang="en-US" dirty="0">
                <a:latin typeface="Comic Sans MS" panose="030F0702030302020204" pitchFamily="66" charset="0"/>
              </a:rPr>
              <a:t>You hear two hours’ worth of what is said</a:t>
            </a:r>
            <a:endParaRPr lang="en-US" altLang="en-US">
              <a:latin typeface="Comic Sans MS" panose="030F0702030302020204" pitchFamily="66" charset="0"/>
            </a:endParaRPr>
          </a:p>
          <a:p>
            <a:pPr lvl="1" eaLnBrk="1" hangingPunct="1">
              <a:defRPr/>
            </a:pPr>
            <a:r>
              <a:rPr lang="en-US" altLang="en-US" dirty="0">
                <a:latin typeface="Comic Sans MS" panose="030F0702030302020204" pitchFamily="66" charset="0"/>
              </a:rPr>
              <a:t>You actually listen to an hour of it</a:t>
            </a:r>
            <a:endParaRPr lang="en-US" altLang="en-US">
              <a:latin typeface="Comic Sans MS" panose="030F0702030302020204" pitchFamily="66" charset="0"/>
            </a:endParaRPr>
          </a:p>
          <a:p>
            <a:pPr lvl="1" eaLnBrk="1" hangingPunct="1">
              <a:defRPr/>
            </a:pPr>
            <a:r>
              <a:rPr lang="en-US" altLang="en-US" dirty="0">
                <a:latin typeface="Comic Sans MS" panose="030F0702030302020204" pitchFamily="66" charset="0"/>
              </a:rPr>
              <a:t>You understand only thirty minutes of that hour</a:t>
            </a:r>
            <a:endParaRPr lang="en-US" altLang="en-US">
              <a:latin typeface="Comic Sans MS" panose="030F0702030302020204" pitchFamily="66" charset="0"/>
            </a:endParaRPr>
          </a:p>
          <a:p>
            <a:pPr lvl="1" eaLnBrk="1" hangingPunct="1">
              <a:defRPr/>
            </a:pPr>
            <a:r>
              <a:rPr lang="en-US" altLang="en-US" dirty="0">
                <a:latin typeface="Comic Sans MS" panose="030F0702030302020204" pitchFamily="66" charset="0"/>
              </a:rPr>
              <a:t>You believe only fifteen minute’s worth</a:t>
            </a:r>
            <a:endParaRPr lang="en-US" altLang="en-US">
              <a:latin typeface="Comic Sans MS" panose="030F0702030302020204" pitchFamily="66" charset="0"/>
            </a:endParaRPr>
          </a:p>
          <a:p>
            <a:pPr lvl="1" eaLnBrk="1" hangingPunct="1">
              <a:defRPr/>
            </a:pPr>
            <a:r>
              <a:rPr lang="en-US" altLang="en-US" dirty="0">
                <a:latin typeface="Comic Sans MS" panose="030F0702030302020204" pitchFamily="66" charset="0"/>
              </a:rPr>
              <a:t>And you remember less than eight minutes of all that is said!</a:t>
            </a:r>
            <a:endParaRPr lang="en-US" altLang="en-US">
              <a:latin typeface="Comic Sans MS" panose="030F0702030302020204" pitchFamily="66" charset="0"/>
            </a:endParaRPr>
          </a:p>
          <a:p>
            <a:pPr eaLnBrk="1" hangingPunct="1">
              <a:defRPr/>
            </a:pPr>
            <a:endParaRPr lang="en-US"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2491" name="Rectangle 62490">
            <a:extLst>
              <a:ext uri="{FF2B5EF4-FFF2-40B4-BE49-F238E27FC236}">
                <a16:creationId xmlns:a16="http://schemas.microsoft.com/office/drawing/2014/main" id="{E92FEB64-6EEA-4759-B4A4-BD2C1E660B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493" name="Oval 62492">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07393" y="847600"/>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495" name="Freeform: Shape 62494">
            <a:extLst>
              <a:ext uri="{FF2B5EF4-FFF2-40B4-BE49-F238E27FC236}">
                <a16:creationId xmlns:a16="http://schemas.microsoft.com/office/drawing/2014/main" id="{14847E93-7DC1-4D4B-8829-B19AA7137C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0"/>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497" name="Freeform: Shape 62496">
            <a:extLst>
              <a:ext uri="{FF2B5EF4-FFF2-40B4-BE49-F238E27FC236}">
                <a16:creationId xmlns:a16="http://schemas.microsoft.com/office/drawing/2014/main" id="{5566D6E1-03A1-4D73-A4E0-35D74D568A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961511" y="-1"/>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62499" name="Freeform: Shape 62498">
            <a:extLst>
              <a:ext uri="{FF2B5EF4-FFF2-40B4-BE49-F238E27FC236}">
                <a16:creationId xmlns:a16="http://schemas.microsoft.com/office/drawing/2014/main" id="{9F835A99-04AC-494A-A572-AFE8413CC9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36831"/>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2467" name="Rectangle 3">
            <a:extLst>
              <a:ext uri="{FF2B5EF4-FFF2-40B4-BE49-F238E27FC236}">
                <a16:creationId xmlns:a16="http://schemas.microsoft.com/office/drawing/2014/main" id="{5DD9D954-9B79-B129-BAE7-2716F51F951D}"/>
              </a:ext>
            </a:extLst>
          </p:cNvPr>
          <p:cNvSpPr>
            <a:spLocks noGrp="1" noChangeArrowheads="1"/>
          </p:cNvSpPr>
          <p:nvPr>
            <p:ph type="body" idx="1"/>
          </p:nvPr>
        </p:nvSpPr>
        <p:spPr>
          <a:xfrm>
            <a:off x="6096000" y="820880"/>
            <a:ext cx="5257799" cy="4889350"/>
          </a:xfrm>
        </p:spPr>
        <p:txBody>
          <a:bodyPr anchor="t">
            <a:normAutofit/>
          </a:bodyPr>
          <a:lstStyle/>
          <a:p>
            <a:pPr eaLnBrk="1" hangingPunct="1">
              <a:buFontTx/>
              <a:buNone/>
              <a:defRPr/>
            </a:pPr>
            <a:r>
              <a:rPr lang="en-US" altLang="en-US" dirty="0"/>
              <a:t>Communication challenge</a:t>
            </a:r>
          </a:p>
          <a:p>
            <a:pPr eaLnBrk="1" hangingPunct="1">
              <a:buFontTx/>
              <a:buNone/>
              <a:defRPr/>
            </a:pPr>
            <a:endParaRPr lang="en-US" altLang="en-US" dirty="0"/>
          </a:p>
          <a:p>
            <a:pPr>
              <a:defRPr/>
            </a:pPr>
            <a:r>
              <a:rPr lang="en-US" altLang="en-US" dirty="0"/>
              <a:t>The single biggest problem with communication is the illusion that it has taken place.</a:t>
            </a:r>
          </a:p>
          <a:p>
            <a:pPr>
              <a:defRPr/>
            </a:pPr>
            <a:r>
              <a:rPr lang="en-US" altLang="en-US" dirty="0"/>
              <a:t>So how do we improve the communication process?</a:t>
            </a:r>
          </a:p>
        </p:txBody>
      </p:sp>
      <p:sp>
        <p:nvSpPr>
          <p:cNvPr id="62501" name="Freeform: Shape 62500">
            <a:extLst>
              <a:ext uri="{FF2B5EF4-FFF2-40B4-BE49-F238E27FC236}">
                <a16:creationId xmlns:a16="http://schemas.microsoft.com/office/drawing/2014/main" id="{7B786209-1B0B-4CA9-9BDD-F7327066A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62503" name="Freeform: Shape 62502">
            <a:extLst>
              <a:ext uri="{FF2B5EF4-FFF2-40B4-BE49-F238E27FC236}">
                <a16:creationId xmlns:a16="http://schemas.microsoft.com/office/drawing/2014/main" id="{2D2964BB-484D-45AE-AD66-D407D062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405056" y="5717905"/>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62505" name="Freeform: Shape 62504">
            <a:extLst>
              <a:ext uri="{FF2B5EF4-FFF2-40B4-BE49-F238E27FC236}">
                <a16:creationId xmlns:a16="http://schemas.microsoft.com/office/drawing/2014/main" id="{6691AC69-A76E-4DAB-B565-468B6B87AC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132972" y="6258755"/>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F12E7CC5-C78B-4EBD-9565-3FA00FAA6C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Graphic 9" descr="Board Room">
            <a:extLst>
              <a:ext uri="{FF2B5EF4-FFF2-40B4-BE49-F238E27FC236}">
                <a16:creationId xmlns:a16="http://schemas.microsoft.com/office/drawing/2014/main" id="{BC3C60EE-9ACE-5477-D55E-7FBDC3E6140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64988" y="1744515"/>
            <a:ext cx="3368969" cy="3368969"/>
          </a:xfrm>
          <a:prstGeom prst="rect">
            <a:avLst/>
          </a:prstGeom>
        </p:spPr>
      </p:pic>
      <p:sp>
        <p:nvSpPr>
          <p:cNvPr id="30" name="Freeform: Shape 29">
            <a:extLst>
              <a:ext uri="{FF2B5EF4-FFF2-40B4-BE49-F238E27FC236}">
                <a16:creationId xmlns:a16="http://schemas.microsoft.com/office/drawing/2014/main" id="{3A4529A5-F675-429F-8044-01372BB134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9992" y="0"/>
            <a:ext cx="7562008" cy="6858000"/>
          </a:xfrm>
          <a:custGeom>
            <a:avLst/>
            <a:gdLst>
              <a:gd name="connsiteX0" fmla="*/ 7529613 w 7529613"/>
              <a:gd name="connsiteY0" fmla="*/ 0 h 6858000"/>
              <a:gd name="connsiteX1" fmla="*/ 1222331 w 7529613"/>
              <a:gd name="connsiteY1" fmla="*/ 0 h 6858000"/>
              <a:gd name="connsiteX2" fmla="*/ 1126483 w 7529613"/>
              <a:gd name="connsiteY2" fmla="*/ 148742 h 6858000"/>
              <a:gd name="connsiteX3" fmla="*/ 767554 w 7529613"/>
              <a:gd name="connsiteY3" fmla="*/ 819975 h 6858000"/>
              <a:gd name="connsiteX4" fmla="*/ 742103 w 7529613"/>
              <a:gd name="connsiteY4" fmla="*/ 854514 h 6858000"/>
              <a:gd name="connsiteX5" fmla="*/ 785881 w 7529613"/>
              <a:gd name="connsiteY5" fmla="*/ 750263 h 6858000"/>
              <a:gd name="connsiteX6" fmla="*/ 978978 w 7529613"/>
              <a:gd name="connsiteY6" fmla="*/ 331786 h 6858000"/>
              <a:gd name="connsiteX7" fmla="*/ 1155717 w 7529613"/>
              <a:gd name="connsiteY7" fmla="*/ 0 h 6858000"/>
              <a:gd name="connsiteX8" fmla="*/ 1098249 w 7529613"/>
              <a:gd name="connsiteY8" fmla="*/ 0 h 6858000"/>
              <a:gd name="connsiteX9" fmla="*/ 991458 w 7529613"/>
              <a:gd name="connsiteY9" fmla="*/ 196614 h 6858000"/>
              <a:gd name="connsiteX10" fmla="*/ 493941 w 7529613"/>
              <a:gd name="connsiteY10" fmla="*/ 1371196 h 6858000"/>
              <a:gd name="connsiteX11" fmla="*/ 46485 w 7529613"/>
              <a:gd name="connsiteY11" fmla="*/ 3331516 h 6858000"/>
              <a:gd name="connsiteX12" fmla="*/ 12252 w 7529613"/>
              <a:gd name="connsiteY12" fmla="*/ 4357388 h 6858000"/>
              <a:gd name="connsiteX13" fmla="*/ 170821 w 7529613"/>
              <a:gd name="connsiteY13" fmla="*/ 5552906 h 6858000"/>
              <a:gd name="connsiteX14" fmla="*/ 537265 w 7529613"/>
              <a:gd name="connsiteY14" fmla="*/ 6828295 h 6858000"/>
              <a:gd name="connsiteX15" fmla="*/ 549692 w 7529613"/>
              <a:gd name="connsiteY15" fmla="*/ 6858000 h 6858000"/>
              <a:gd name="connsiteX16" fmla="*/ 602234 w 7529613"/>
              <a:gd name="connsiteY16" fmla="*/ 6858000 h 6858000"/>
              <a:gd name="connsiteX17" fmla="*/ 595414 w 7529613"/>
              <a:gd name="connsiteY17" fmla="*/ 6841549 h 6858000"/>
              <a:gd name="connsiteX18" fmla="*/ 364260 w 7529613"/>
              <a:gd name="connsiteY18" fmla="*/ 6142729 h 6858000"/>
              <a:gd name="connsiteX19" fmla="*/ 213071 w 7529613"/>
              <a:gd name="connsiteY19" fmla="*/ 5513923 h 6858000"/>
              <a:gd name="connsiteX20" fmla="*/ 211290 w 7529613"/>
              <a:gd name="connsiteY20" fmla="*/ 5480401 h 6858000"/>
              <a:gd name="connsiteX21" fmla="*/ 311446 w 7529613"/>
              <a:gd name="connsiteY21" fmla="*/ 5830359 h 6858000"/>
              <a:gd name="connsiteX22" fmla="*/ 622963 w 7529613"/>
              <a:gd name="connsiteY22" fmla="*/ 6670527 h 6858000"/>
              <a:gd name="connsiteX23" fmla="*/ 710464 w 7529613"/>
              <a:gd name="connsiteY23" fmla="*/ 6858000 h 6858000"/>
              <a:gd name="connsiteX24" fmla="*/ 7529613 w 7529613"/>
              <a:gd name="connsiteY24"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529613" h="6858000">
                <a:moveTo>
                  <a:pt x="7529613" y="0"/>
                </a:moveTo>
                <a:lnTo>
                  <a:pt x="1222331" y="0"/>
                </a:lnTo>
                <a:lnTo>
                  <a:pt x="1126483" y="148742"/>
                </a:lnTo>
                <a:cubicBezTo>
                  <a:pt x="995323" y="365513"/>
                  <a:pt x="876174" y="589569"/>
                  <a:pt x="767554" y="819975"/>
                </a:cubicBezTo>
                <a:cubicBezTo>
                  <a:pt x="762210" y="833492"/>
                  <a:pt x="753441" y="845393"/>
                  <a:pt x="742103" y="854514"/>
                </a:cubicBezTo>
                <a:cubicBezTo>
                  <a:pt x="756737" y="819849"/>
                  <a:pt x="770991" y="784928"/>
                  <a:pt x="785881" y="750263"/>
                </a:cubicBezTo>
                <a:cubicBezTo>
                  <a:pt x="846713" y="608712"/>
                  <a:pt x="910948" y="469145"/>
                  <a:pt x="978978" y="331786"/>
                </a:cubicBezTo>
                <a:lnTo>
                  <a:pt x="1155717" y="0"/>
                </a:lnTo>
                <a:lnTo>
                  <a:pt x="1098249" y="0"/>
                </a:lnTo>
                <a:lnTo>
                  <a:pt x="991458" y="196614"/>
                </a:lnTo>
                <a:cubicBezTo>
                  <a:pt x="797017" y="573253"/>
                  <a:pt x="633548" y="966066"/>
                  <a:pt x="493941" y="1371196"/>
                </a:cubicBezTo>
                <a:cubicBezTo>
                  <a:pt x="276630" y="2007265"/>
                  <a:pt x="126659" y="2664286"/>
                  <a:pt x="46485" y="3331516"/>
                </a:cubicBezTo>
                <a:cubicBezTo>
                  <a:pt x="4488" y="3672965"/>
                  <a:pt x="-14219" y="4013908"/>
                  <a:pt x="12252" y="4357388"/>
                </a:cubicBezTo>
                <a:cubicBezTo>
                  <a:pt x="43558" y="4758899"/>
                  <a:pt x="90773" y="5157998"/>
                  <a:pt x="170821" y="5552906"/>
                </a:cubicBezTo>
                <a:cubicBezTo>
                  <a:pt x="259109" y="5988893"/>
                  <a:pt x="378967" y="6414594"/>
                  <a:pt x="537265" y="6828295"/>
                </a:cubicBezTo>
                <a:lnTo>
                  <a:pt x="549692" y="6858000"/>
                </a:lnTo>
                <a:lnTo>
                  <a:pt x="602234" y="6858000"/>
                </a:lnTo>
                <a:lnTo>
                  <a:pt x="595414" y="6841549"/>
                </a:lnTo>
                <a:cubicBezTo>
                  <a:pt x="507884" y="6614016"/>
                  <a:pt x="431296" y="6380817"/>
                  <a:pt x="364260" y="6142729"/>
                </a:cubicBezTo>
                <a:cubicBezTo>
                  <a:pt x="305974" y="5935370"/>
                  <a:pt x="262958" y="5723695"/>
                  <a:pt x="213071" y="5513923"/>
                </a:cubicBezTo>
                <a:cubicBezTo>
                  <a:pt x="211892" y="5502788"/>
                  <a:pt x="211299" y="5491601"/>
                  <a:pt x="211290" y="5480401"/>
                </a:cubicBezTo>
                <a:cubicBezTo>
                  <a:pt x="247814" y="5607635"/>
                  <a:pt x="276958" y="5719759"/>
                  <a:pt x="311446" y="5830359"/>
                </a:cubicBezTo>
                <a:cubicBezTo>
                  <a:pt x="401357" y="6118381"/>
                  <a:pt x="505060" y="6398531"/>
                  <a:pt x="622963" y="6670527"/>
                </a:cubicBezTo>
                <a:lnTo>
                  <a:pt x="710464" y="6858000"/>
                </a:lnTo>
                <a:lnTo>
                  <a:pt x="7529613" y="6858000"/>
                </a:lnTo>
                <a:close/>
              </a:path>
            </a:pathLst>
          </a:custGeom>
          <a:solidFill>
            <a:schemeClr val="accent2"/>
          </a:solidFill>
          <a:ln w="6857" cap="flat">
            <a:noFill/>
            <a:prstDash val="solid"/>
            <a:miter/>
          </a:ln>
        </p:spPr>
        <p:txBody>
          <a:bodyPr wrap="square" rtlCol="0" anchor="ctr">
            <a:noAutofit/>
          </a:bodyPr>
          <a:lstStyle/>
          <a:p>
            <a:endParaRPr lang="en-US"/>
          </a:p>
        </p:txBody>
      </p:sp>
      <p:sp>
        <p:nvSpPr>
          <p:cNvPr id="2" name="Title 1">
            <a:extLst>
              <a:ext uri="{FF2B5EF4-FFF2-40B4-BE49-F238E27FC236}">
                <a16:creationId xmlns:a16="http://schemas.microsoft.com/office/drawing/2014/main" id="{0A32731C-311B-46F7-A865-6C3AF6B09A47}"/>
              </a:ext>
            </a:extLst>
          </p:cNvPr>
          <p:cNvSpPr>
            <a:spLocks noGrp="1"/>
          </p:cNvSpPr>
          <p:nvPr>
            <p:ph type="title"/>
          </p:nvPr>
        </p:nvSpPr>
        <p:spPr>
          <a:xfrm>
            <a:off x="5622061" y="762538"/>
            <a:ext cx="5649349" cy="3199862"/>
          </a:xfrm>
        </p:spPr>
        <p:txBody>
          <a:bodyPr vert="horz" lIns="91440" tIns="45720" rIns="91440" bIns="45720" rtlCol="0" anchor="b">
            <a:normAutofit/>
          </a:bodyPr>
          <a:lstStyle/>
          <a:p>
            <a:r>
              <a:rPr lang="en-US" sz="6600" kern="1200" dirty="0">
                <a:solidFill>
                  <a:srgbClr val="FFFFFF"/>
                </a:solidFill>
                <a:latin typeface="+mj-lt"/>
                <a:ea typeface="+mj-ea"/>
                <a:cs typeface="+mj-cs"/>
              </a:rPr>
              <a:t>Thank you for Participating!</a:t>
            </a:r>
          </a:p>
        </p:txBody>
      </p:sp>
      <p:sp>
        <p:nvSpPr>
          <p:cNvPr id="31" name="sketch line">
            <a:extLst>
              <a:ext uri="{FF2B5EF4-FFF2-40B4-BE49-F238E27FC236}">
                <a16:creationId xmlns:a16="http://schemas.microsoft.com/office/drawing/2014/main" id="{63DAB858-5A0C-4AFF-AAC6-705EDF8DB7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17682" y="4043302"/>
            <a:ext cx="5303520" cy="18288"/>
          </a:xfrm>
          <a:custGeom>
            <a:avLst/>
            <a:gdLst>
              <a:gd name="connsiteX0" fmla="*/ 0 w 5303520"/>
              <a:gd name="connsiteY0" fmla="*/ 0 h 18288"/>
              <a:gd name="connsiteX1" fmla="*/ 556870 w 5303520"/>
              <a:gd name="connsiteY1" fmla="*/ 0 h 18288"/>
              <a:gd name="connsiteX2" fmla="*/ 1272845 w 5303520"/>
              <a:gd name="connsiteY2" fmla="*/ 0 h 18288"/>
              <a:gd name="connsiteX3" fmla="*/ 1882750 w 5303520"/>
              <a:gd name="connsiteY3" fmla="*/ 0 h 18288"/>
              <a:gd name="connsiteX4" fmla="*/ 2439619 w 5303520"/>
              <a:gd name="connsiteY4" fmla="*/ 0 h 18288"/>
              <a:gd name="connsiteX5" fmla="*/ 3155594 w 5303520"/>
              <a:gd name="connsiteY5" fmla="*/ 0 h 18288"/>
              <a:gd name="connsiteX6" fmla="*/ 3818534 w 5303520"/>
              <a:gd name="connsiteY6" fmla="*/ 0 h 18288"/>
              <a:gd name="connsiteX7" fmla="*/ 4481474 w 5303520"/>
              <a:gd name="connsiteY7" fmla="*/ 0 h 18288"/>
              <a:gd name="connsiteX8" fmla="*/ 5303520 w 5303520"/>
              <a:gd name="connsiteY8" fmla="*/ 0 h 18288"/>
              <a:gd name="connsiteX9" fmla="*/ 5303520 w 5303520"/>
              <a:gd name="connsiteY9" fmla="*/ 18288 h 18288"/>
              <a:gd name="connsiteX10" fmla="*/ 4746650 w 5303520"/>
              <a:gd name="connsiteY10" fmla="*/ 18288 h 18288"/>
              <a:gd name="connsiteX11" fmla="*/ 4242816 w 5303520"/>
              <a:gd name="connsiteY11" fmla="*/ 18288 h 18288"/>
              <a:gd name="connsiteX12" fmla="*/ 3526841 w 5303520"/>
              <a:gd name="connsiteY12" fmla="*/ 18288 h 18288"/>
              <a:gd name="connsiteX13" fmla="*/ 2969971 w 5303520"/>
              <a:gd name="connsiteY13" fmla="*/ 18288 h 18288"/>
              <a:gd name="connsiteX14" fmla="*/ 2253996 w 5303520"/>
              <a:gd name="connsiteY14" fmla="*/ 18288 h 18288"/>
              <a:gd name="connsiteX15" fmla="*/ 1484986 w 5303520"/>
              <a:gd name="connsiteY15" fmla="*/ 18288 h 18288"/>
              <a:gd name="connsiteX16" fmla="*/ 875081 w 5303520"/>
              <a:gd name="connsiteY16" fmla="*/ 18288 h 18288"/>
              <a:gd name="connsiteX17" fmla="*/ 0 w 5303520"/>
              <a:gd name="connsiteY17" fmla="*/ 18288 h 18288"/>
              <a:gd name="connsiteX18" fmla="*/ 0 w 530352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303520" h="18288" fill="none" extrusionOk="0">
                <a:moveTo>
                  <a:pt x="0" y="0"/>
                </a:moveTo>
                <a:cubicBezTo>
                  <a:pt x="191807" y="-19560"/>
                  <a:pt x="373092" y="14032"/>
                  <a:pt x="556870" y="0"/>
                </a:cubicBezTo>
                <a:cubicBezTo>
                  <a:pt x="740648" y="-14032"/>
                  <a:pt x="1109645" y="5886"/>
                  <a:pt x="1272845" y="0"/>
                </a:cubicBezTo>
                <a:cubicBezTo>
                  <a:pt x="1436045" y="-5886"/>
                  <a:pt x="1723352" y="-21940"/>
                  <a:pt x="1882750" y="0"/>
                </a:cubicBezTo>
                <a:cubicBezTo>
                  <a:pt x="2042148" y="21940"/>
                  <a:pt x="2308812" y="-23394"/>
                  <a:pt x="2439619" y="0"/>
                </a:cubicBezTo>
                <a:cubicBezTo>
                  <a:pt x="2570426" y="23394"/>
                  <a:pt x="2936980" y="-3315"/>
                  <a:pt x="3155594" y="0"/>
                </a:cubicBezTo>
                <a:cubicBezTo>
                  <a:pt x="3374208" y="3315"/>
                  <a:pt x="3528026" y="24519"/>
                  <a:pt x="3818534" y="0"/>
                </a:cubicBezTo>
                <a:cubicBezTo>
                  <a:pt x="4109042" y="-24519"/>
                  <a:pt x="4161759" y="-18720"/>
                  <a:pt x="4481474" y="0"/>
                </a:cubicBezTo>
                <a:cubicBezTo>
                  <a:pt x="4801189" y="18720"/>
                  <a:pt x="5011126" y="27308"/>
                  <a:pt x="5303520" y="0"/>
                </a:cubicBezTo>
                <a:cubicBezTo>
                  <a:pt x="5304050" y="6954"/>
                  <a:pt x="5304254" y="12839"/>
                  <a:pt x="5303520" y="18288"/>
                </a:cubicBezTo>
                <a:cubicBezTo>
                  <a:pt x="5132450" y="501"/>
                  <a:pt x="4953391" y="18714"/>
                  <a:pt x="4746650" y="18288"/>
                </a:cubicBezTo>
                <a:cubicBezTo>
                  <a:pt x="4539909" y="17863"/>
                  <a:pt x="4361261" y="7168"/>
                  <a:pt x="4242816" y="18288"/>
                </a:cubicBezTo>
                <a:cubicBezTo>
                  <a:pt x="4124371" y="29408"/>
                  <a:pt x="3754907" y="21026"/>
                  <a:pt x="3526841" y="18288"/>
                </a:cubicBezTo>
                <a:cubicBezTo>
                  <a:pt x="3298775" y="15550"/>
                  <a:pt x="3164473" y="3913"/>
                  <a:pt x="2969971" y="18288"/>
                </a:cubicBezTo>
                <a:cubicBezTo>
                  <a:pt x="2775469" y="32664"/>
                  <a:pt x="2608536" y="2050"/>
                  <a:pt x="2253996" y="18288"/>
                </a:cubicBezTo>
                <a:cubicBezTo>
                  <a:pt x="1899456" y="34526"/>
                  <a:pt x="1752044" y="28789"/>
                  <a:pt x="1484986" y="18288"/>
                </a:cubicBezTo>
                <a:cubicBezTo>
                  <a:pt x="1217928" y="7788"/>
                  <a:pt x="1060609" y="-4784"/>
                  <a:pt x="875081" y="18288"/>
                </a:cubicBezTo>
                <a:cubicBezTo>
                  <a:pt x="689553" y="41360"/>
                  <a:pt x="188846" y="25228"/>
                  <a:pt x="0" y="18288"/>
                </a:cubicBezTo>
                <a:cubicBezTo>
                  <a:pt x="-570" y="9279"/>
                  <a:pt x="132" y="5100"/>
                  <a:pt x="0" y="0"/>
                </a:cubicBezTo>
                <a:close/>
              </a:path>
              <a:path w="5303520" h="18288" stroke="0" extrusionOk="0">
                <a:moveTo>
                  <a:pt x="0" y="0"/>
                </a:moveTo>
                <a:cubicBezTo>
                  <a:pt x="181149" y="2038"/>
                  <a:pt x="442175" y="-27591"/>
                  <a:pt x="609905" y="0"/>
                </a:cubicBezTo>
                <a:cubicBezTo>
                  <a:pt x="777636" y="27591"/>
                  <a:pt x="947554" y="-24271"/>
                  <a:pt x="1113739" y="0"/>
                </a:cubicBezTo>
                <a:cubicBezTo>
                  <a:pt x="1279924" y="24271"/>
                  <a:pt x="1721318" y="-30891"/>
                  <a:pt x="1882750" y="0"/>
                </a:cubicBezTo>
                <a:cubicBezTo>
                  <a:pt x="2044182" y="30891"/>
                  <a:pt x="2270822" y="-14002"/>
                  <a:pt x="2492654" y="0"/>
                </a:cubicBezTo>
                <a:cubicBezTo>
                  <a:pt x="2714486" y="14002"/>
                  <a:pt x="2822632" y="27292"/>
                  <a:pt x="3102559" y="0"/>
                </a:cubicBezTo>
                <a:cubicBezTo>
                  <a:pt x="3382487" y="-27292"/>
                  <a:pt x="3489743" y="-31235"/>
                  <a:pt x="3871570" y="0"/>
                </a:cubicBezTo>
                <a:cubicBezTo>
                  <a:pt x="4253397" y="31235"/>
                  <a:pt x="4301475" y="22800"/>
                  <a:pt x="4428439" y="0"/>
                </a:cubicBezTo>
                <a:cubicBezTo>
                  <a:pt x="4555403" y="-22800"/>
                  <a:pt x="5018410" y="43534"/>
                  <a:pt x="5303520" y="0"/>
                </a:cubicBezTo>
                <a:cubicBezTo>
                  <a:pt x="5302837" y="5414"/>
                  <a:pt x="5302800" y="12510"/>
                  <a:pt x="5303520" y="18288"/>
                </a:cubicBezTo>
                <a:cubicBezTo>
                  <a:pt x="5082751" y="18456"/>
                  <a:pt x="4993374" y="24100"/>
                  <a:pt x="4746650" y="18288"/>
                </a:cubicBezTo>
                <a:cubicBezTo>
                  <a:pt x="4499926" y="12477"/>
                  <a:pt x="4368648" y="-7187"/>
                  <a:pt x="4083710" y="18288"/>
                </a:cubicBezTo>
                <a:cubicBezTo>
                  <a:pt x="3798772" y="43763"/>
                  <a:pt x="3729434" y="5501"/>
                  <a:pt x="3473806" y="18288"/>
                </a:cubicBezTo>
                <a:cubicBezTo>
                  <a:pt x="3218178" y="31075"/>
                  <a:pt x="3056855" y="30003"/>
                  <a:pt x="2704795" y="18288"/>
                </a:cubicBezTo>
                <a:cubicBezTo>
                  <a:pt x="2352735" y="6573"/>
                  <a:pt x="2319447" y="29257"/>
                  <a:pt x="1935785" y="18288"/>
                </a:cubicBezTo>
                <a:cubicBezTo>
                  <a:pt x="1552123" y="7320"/>
                  <a:pt x="1532619" y="-467"/>
                  <a:pt x="1378915" y="18288"/>
                </a:cubicBezTo>
                <a:cubicBezTo>
                  <a:pt x="1225211" y="37043"/>
                  <a:pt x="1038692" y="34308"/>
                  <a:pt x="715975" y="18288"/>
                </a:cubicBezTo>
                <a:cubicBezTo>
                  <a:pt x="393258" y="2268"/>
                  <a:pt x="303768" y="26944"/>
                  <a:pt x="0" y="18288"/>
                </a:cubicBezTo>
                <a:cubicBezTo>
                  <a:pt x="-306" y="11061"/>
                  <a:pt x="-655" y="7751"/>
                  <a:pt x="0" y="0"/>
                </a:cubicBezTo>
                <a:close/>
              </a:path>
            </a:pathLst>
          </a:custGeom>
          <a:solidFill>
            <a:srgbClr val="FFFFFF"/>
          </a:solidFill>
          <a:ln w="41275" cap="rnd">
            <a:solidFill>
              <a:srgbClr val="FFFFFF"/>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7BC1787E-7110-4989-B0B8-DD4E0ACC09DF}"/>
              </a:ext>
            </a:extLst>
          </p:cNvPr>
          <p:cNvSpPr>
            <a:spLocks noGrp="1"/>
          </p:cNvSpPr>
          <p:nvPr>
            <p:ph type="sldNum" sz="quarter" idx="12"/>
          </p:nvPr>
        </p:nvSpPr>
        <p:spPr>
          <a:xfrm>
            <a:off x="9832848" y="6356350"/>
            <a:ext cx="1520952" cy="365125"/>
          </a:xfrm>
        </p:spPr>
        <p:txBody>
          <a:bodyPr vert="horz" lIns="91440" tIns="45720" rIns="91440" bIns="45720" rtlCol="0" anchor="ctr">
            <a:normAutofit/>
          </a:bodyPr>
          <a:lstStyle/>
          <a:p>
            <a:pPr>
              <a:spcAft>
                <a:spcPts val="600"/>
              </a:spcAft>
            </a:pPr>
            <a:fld id="{A49DFD55-3C28-40EF-9E31-A92D2E4017FF}" type="slidenum">
              <a:rPr lang="en-US">
                <a:solidFill>
                  <a:srgbClr val="FFFFFF"/>
                </a:solidFill>
              </a:rPr>
              <a:pPr>
                <a:spcAft>
                  <a:spcPts val="600"/>
                </a:spcAft>
              </a:pPr>
              <a:t>13</a:t>
            </a:fld>
            <a:endParaRPr lang="en-US">
              <a:solidFill>
                <a:srgbClr val="FFFFFF"/>
              </a:solidFill>
            </a:endParaRPr>
          </a:p>
        </p:txBody>
      </p:sp>
    </p:spTree>
    <p:extLst>
      <p:ext uri="{BB962C8B-B14F-4D97-AF65-F5344CB8AC3E}">
        <p14:creationId xmlns:p14="http://schemas.microsoft.com/office/powerpoint/2010/main" val="22921923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2C61293E-6EBE-43EF-A52C-9BEBFD7679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2FFC4C8-F405-628A-8DA4-0E83DDF015B9}"/>
              </a:ext>
            </a:extLst>
          </p:cNvPr>
          <p:cNvSpPr>
            <a:spLocks noGrp="1"/>
          </p:cNvSpPr>
          <p:nvPr>
            <p:ph type="title"/>
          </p:nvPr>
        </p:nvSpPr>
        <p:spPr>
          <a:xfrm>
            <a:off x="5297762" y="1337094"/>
            <a:ext cx="6251110" cy="775170"/>
          </a:xfrm>
        </p:spPr>
        <p:txBody>
          <a:bodyPr anchor="b">
            <a:normAutofit fontScale="90000"/>
          </a:bodyPr>
          <a:lstStyle/>
          <a:p>
            <a:r>
              <a:rPr lang="en-US" sz="5400"/>
              <a:t>REMINDER</a:t>
            </a:r>
            <a:endParaRPr lang="en-US" sz="5400" dirty="0"/>
          </a:p>
        </p:txBody>
      </p:sp>
      <p:pic>
        <p:nvPicPr>
          <p:cNvPr id="19" name="Picture 18" descr="Calendar on table">
            <a:extLst>
              <a:ext uri="{FF2B5EF4-FFF2-40B4-BE49-F238E27FC236}">
                <a16:creationId xmlns:a16="http://schemas.microsoft.com/office/drawing/2014/main" id="{3B40F34D-CF1A-D6C5-1D41-D772C9265B87}"/>
              </a:ext>
            </a:extLst>
          </p:cNvPr>
          <p:cNvPicPr>
            <a:picLocks noChangeAspect="1"/>
          </p:cNvPicPr>
          <p:nvPr/>
        </p:nvPicPr>
        <p:blipFill rotWithShape="1">
          <a:blip r:embed="rId2"/>
          <a:srcRect l="10251" r="44418" b="-1"/>
          <a:stretch/>
        </p:blipFill>
        <p:spPr>
          <a:xfrm>
            <a:off x="1" y="10"/>
            <a:ext cx="4657344" cy="6857990"/>
          </a:xfrm>
          <a:custGeom>
            <a:avLst/>
            <a:gdLst/>
            <a:ahLst/>
            <a:cxnLst/>
            <a:rect l="l" t="t" r="r" b="b"/>
            <a:pathLst>
              <a:path w="4657344" h="6858000">
                <a:moveTo>
                  <a:pt x="0" y="0"/>
                </a:moveTo>
                <a:lnTo>
                  <a:pt x="3429755" y="0"/>
                </a:lnTo>
                <a:lnTo>
                  <a:pt x="3526016" y="148742"/>
                </a:lnTo>
                <a:cubicBezTo>
                  <a:pt x="3657740" y="365513"/>
                  <a:pt x="3777402" y="589569"/>
                  <a:pt x="3886489" y="819975"/>
                </a:cubicBezTo>
                <a:cubicBezTo>
                  <a:pt x="3891856" y="833492"/>
                  <a:pt x="3900663" y="845393"/>
                  <a:pt x="3912049" y="854514"/>
                </a:cubicBezTo>
                <a:cubicBezTo>
                  <a:pt x="3897352" y="819849"/>
                  <a:pt x="3883037" y="784928"/>
                  <a:pt x="3868083" y="750263"/>
                </a:cubicBezTo>
                <a:cubicBezTo>
                  <a:pt x="3806989" y="608712"/>
                  <a:pt x="3742478" y="469145"/>
                  <a:pt x="3674155" y="331786"/>
                </a:cubicBezTo>
                <a:lnTo>
                  <a:pt x="3496656" y="0"/>
                </a:lnTo>
                <a:lnTo>
                  <a:pt x="3554371" y="0"/>
                </a:lnTo>
                <a:lnTo>
                  <a:pt x="3661621" y="196614"/>
                </a:lnTo>
                <a:cubicBezTo>
                  <a:pt x="3856899" y="573253"/>
                  <a:pt x="4021071" y="966066"/>
                  <a:pt x="4161279" y="1371196"/>
                </a:cubicBezTo>
                <a:cubicBezTo>
                  <a:pt x="4379525" y="2007265"/>
                  <a:pt x="4530141" y="2664286"/>
                  <a:pt x="4610660" y="3331516"/>
                </a:cubicBezTo>
                <a:cubicBezTo>
                  <a:pt x="4652837" y="3672965"/>
                  <a:pt x="4671625" y="4013908"/>
                  <a:pt x="4645040" y="4357388"/>
                </a:cubicBezTo>
                <a:cubicBezTo>
                  <a:pt x="4613599" y="4758899"/>
                  <a:pt x="4566181" y="5157998"/>
                  <a:pt x="4485789" y="5552906"/>
                </a:cubicBezTo>
                <a:cubicBezTo>
                  <a:pt x="4397121" y="5988893"/>
                  <a:pt x="4276748" y="6414594"/>
                  <a:pt x="4117769" y="6828295"/>
                </a:cubicBezTo>
                <a:lnTo>
                  <a:pt x="4105288" y="6858000"/>
                </a:lnTo>
                <a:lnTo>
                  <a:pt x="4052520" y="6858000"/>
                </a:lnTo>
                <a:lnTo>
                  <a:pt x="4059369" y="6841549"/>
                </a:lnTo>
                <a:cubicBezTo>
                  <a:pt x="4147276" y="6614016"/>
                  <a:pt x="4224193" y="6380817"/>
                  <a:pt x="4291518" y="6142729"/>
                </a:cubicBezTo>
                <a:cubicBezTo>
                  <a:pt x="4350055" y="5935370"/>
                  <a:pt x="4393256" y="5723695"/>
                  <a:pt x="4443357" y="5513923"/>
                </a:cubicBezTo>
                <a:cubicBezTo>
                  <a:pt x="4444541" y="5502788"/>
                  <a:pt x="4445137" y="5491601"/>
                  <a:pt x="4445146" y="5480401"/>
                </a:cubicBezTo>
                <a:cubicBezTo>
                  <a:pt x="4408465" y="5607635"/>
                  <a:pt x="4379196" y="5719759"/>
                  <a:pt x="4344559" y="5830359"/>
                </a:cubicBezTo>
                <a:cubicBezTo>
                  <a:pt x="4254261" y="6118381"/>
                  <a:pt x="4150112" y="6398531"/>
                  <a:pt x="4031702" y="6670527"/>
                </a:cubicBezTo>
                <a:lnTo>
                  <a:pt x="3943824" y="6858000"/>
                </a:lnTo>
                <a:lnTo>
                  <a:pt x="0" y="6858000"/>
                </a:lnTo>
                <a:close/>
              </a:path>
            </a:pathLst>
          </a:custGeom>
        </p:spPr>
      </p:pic>
      <p:sp>
        <p:nvSpPr>
          <p:cNvPr id="20" name="sketchy line">
            <a:extLst>
              <a:ext uri="{FF2B5EF4-FFF2-40B4-BE49-F238E27FC236}">
                <a16:creationId xmlns:a16="http://schemas.microsoft.com/office/drawing/2014/main" id="{21540236-BFD5-4A9D-8840-4703E7F768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762" y="2374947"/>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10790EF5-66AD-6032-6A66-8B61E7079498}"/>
              </a:ext>
            </a:extLst>
          </p:cNvPr>
          <p:cNvSpPr>
            <a:spLocks noGrp="1"/>
          </p:cNvSpPr>
          <p:nvPr>
            <p:ph idx="1"/>
          </p:nvPr>
        </p:nvSpPr>
        <p:spPr>
          <a:xfrm>
            <a:off x="5297762" y="2706624"/>
            <a:ext cx="6251110" cy="3483864"/>
          </a:xfrm>
        </p:spPr>
        <p:txBody>
          <a:bodyPr>
            <a:normAutofit fontScale="92500" lnSpcReduction="10000"/>
          </a:bodyPr>
          <a:lstStyle/>
          <a:p>
            <a:r>
              <a:rPr lang="en-US" sz="2400" dirty="0"/>
              <a:t>New Power Haulage Rule – </a:t>
            </a:r>
          </a:p>
          <a:p>
            <a:pPr lvl="1"/>
            <a:r>
              <a:rPr lang="en-US" dirty="0"/>
              <a:t>Written Safety Program for Surface Mobile Equipment</a:t>
            </a:r>
          </a:p>
          <a:p>
            <a:pPr lvl="1"/>
            <a:r>
              <a:rPr lang="en-US" dirty="0"/>
              <a:t>Effective Date – January 19</a:t>
            </a:r>
            <a:r>
              <a:rPr lang="en-US" baseline="30000" dirty="0"/>
              <a:t>th</a:t>
            </a:r>
            <a:r>
              <a:rPr lang="en-US" dirty="0"/>
              <a:t> , 2024</a:t>
            </a:r>
          </a:p>
          <a:p>
            <a:pPr lvl="1"/>
            <a:r>
              <a:rPr lang="en-US" dirty="0"/>
              <a:t>Compliance by July 17</a:t>
            </a:r>
            <a:r>
              <a:rPr lang="en-US" baseline="30000" dirty="0"/>
              <a:t>th</a:t>
            </a:r>
            <a:r>
              <a:rPr lang="en-US" dirty="0"/>
              <a:t>, 2024</a:t>
            </a:r>
          </a:p>
          <a:p>
            <a:pPr lvl="1"/>
            <a:r>
              <a:rPr lang="en-US" dirty="0"/>
              <a:t>MAA Safety Committee is currently working on a draft plan for you to use as a template</a:t>
            </a:r>
          </a:p>
          <a:p>
            <a:r>
              <a:rPr lang="en-US" sz="2400" dirty="0"/>
              <a:t>2024 Safety Review </a:t>
            </a:r>
          </a:p>
          <a:p>
            <a:pPr lvl="1"/>
            <a:r>
              <a:rPr lang="en-US" dirty="0"/>
              <a:t>If interested reach out to a member of the safety committee</a:t>
            </a:r>
          </a:p>
        </p:txBody>
      </p:sp>
      <p:sp>
        <p:nvSpPr>
          <p:cNvPr id="5" name="Slide Number Placeholder 4">
            <a:extLst>
              <a:ext uri="{FF2B5EF4-FFF2-40B4-BE49-F238E27FC236}">
                <a16:creationId xmlns:a16="http://schemas.microsoft.com/office/drawing/2014/main" id="{120018FB-C27C-0E32-BCB4-7ACB01BABCB7}"/>
              </a:ext>
            </a:extLst>
          </p:cNvPr>
          <p:cNvSpPr>
            <a:spLocks noGrp="1"/>
          </p:cNvSpPr>
          <p:nvPr>
            <p:ph type="sldNum" sz="quarter" idx="12"/>
          </p:nvPr>
        </p:nvSpPr>
        <p:spPr>
          <a:xfrm>
            <a:off x="10052978" y="6356350"/>
            <a:ext cx="1300821" cy="365125"/>
          </a:xfrm>
        </p:spPr>
        <p:txBody>
          <a:bodyPr>
            <a:normAutofit/>
          </a:bodyPr>
          <a:lstStyle/>
          <a:p>
            <a:pPr>
              <a:spcAft>
                <a:spcPts val="600"/>
              </a:spcAft>
            </a:pPr>
            <a:fld id="{A49DFD55-3C28-40EF-9E31-A92D2E4017FF}" type="slidenum">
              <a:rPr lang="en-US" smtClean="0"/>
              <a:pPr>
                <a:spcAft>
                  <a:spcPts val="600"/>
                </a:spcAft>
              </a:pPr>
              <a:t>14</a:t>
            </a:fld>
            <a:endParaRPr lang="en-US"/>
          </a:p>
        </p:txBody>
      </p:sp>
    </p:spTree>
    <p:extLst>
      <p:ext uri="{BB962C8B-B14F-4D97-AF65-F5344CB8AC3E}">
        <p14:creationId xmlns:p14="http://schemas.microsoft.com/office/powerpoint/2010/main" val="12574673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4A6836E-C603-43CB-9DA7-89D8E3FA38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6007DD-F9BF-4F0F-B8C6-C514B28419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itle 1">
            <a:extLst>
              <a:ext uri="{FF2B5EF4-FFF2-40B4-BE49-F238E27FC236}">
                <a16:creationId xmlns:a16="http://schemas.microsoft.com/office/drawing/2014/main" id="{B1FE5F11-B7B9-4B80-8C6A-A8A7A7190B77}"/>
              </a:ext>
            </a:extLst>
          </p:cNvPr>
          <p:cNvSpPr>
            <a:spLocks noGrp="1"/>
          </p:cNvSpPr>
          <p:nvPr>
            <p:ph type="ctrTitle"/>
          </p:nvPr>
        </p:nvSpPr>
        <p:spPr>
          <a:xfrm>
            <a:off x="753925" y="1321056"/>
            <a:ext cx="10684151" cy="865639"/>
          </a:xfrm>
        </p:spPr>
        <p:txBody>
          <a:bodyPr anchor="b">
            <a:normAutofit/>
          </a:bodyPr>
          <a:lstStyle/>
          <a:p>
            <a:r>
              <a:rPr lang="en-US" sz="5200" dirty="0">
                <a:solidFill>
                  <a:schemeClr val="tx2"/>
                </a:solidFill>
              </a:rPr>
              <a:t>GOALS OF TODAYS DISUCSSION</a:t>
            </a:r>
          </a:p>
        </p:txBody>
      </p:sp>
      <p:sp>
        <p:nvSpPr>
          <p:cNvPr id="3" name="Subtitle 2">
            <a:extLst>
              <a:ext uri="{FF2B5EF4-FFF2-40B4-BE49-F238E27FC236}">
                <a16:creationId xmlns:a16="http://schemas.microsoft.com/office/drawing/2014/main" id="{DA8AFAA9-633A-475C-B8ED-840A34F7294D}"/>
              </a:ext>
            </a:extLst>
          </p:cNvPr>
          <p:cNvSpPr>
            <a:spLocks noGrp="1"/>
          </p:cNvSpPr>
          <p:nvPr>
            <p:ph type="subTitle" idx="1"/>
          </p:nvPr>
        </p:nvSpPr>
        <p:spPr>
          <a:xfrm>
            <a:off x="1361395" y="2309092"/>
            <a:ext cx="10180748" cy="2082038"/>
          </a:xfrm>
        </p:spPr>
        <p:txBody>
          <a:bodyPr anchor="t">
            <a:normAutofit/>
          </a:bodyPr>
          <a:lstStyle/>
          <a:p>
            <a:pPr marL="457200" indent="-457200">
              <a:buFont typeface="Arial" panose="020B0604020202020204" pitchFamily="34" charset="0"/>
              <a:buChar char="•"/>
            </a:pPr>
            <a:r>
              <a:rPr lang="en-US" sz="2800" dirty="0">
                <a:solidFill>
                  <a:schemeClr val="tx2"/>
                </a:solidFill>
              </a:rPr>
              <a:t>Discuss moving safety to the next level</a:t>
            </a:r>
          </a:p>
          <a:p>
            <a:pPr marL="457200" indent="-457200">
              <a:buFont typeface="Arial" panose="020B0604020202020204" pitchFamily="34" charset="0"/>
              <a:buChar char="•"/>
            </a:pPr>
            <a:r>
              <a:rPr lang="en-US" sz="2800" dirty="0">
                <a:solidFill>
                  <a:schemeClr val="tx2"/>
                </a:solidFill>
              </a:rPr>
              <a:t>Round Table Discussion – “How can we improve our new hire training and retention”</a:t>
            </a:r>
          </a:p>
        </p:txBody>
      </p:sp>
      <p:grpSp>
        <p:nvGrpSpPr>
          <p:cNvPr id="12" name="Group 11">
            <a:extLst>
              <a:ext uri="{FF2B5EF4-FFF2-40B4-BE49-F238E27FC236}">
                <a16:creationId xmlns:a16="http://schemas.microsoft.com/office/drawing/2014/main" id="{8A0FAFCA-5C96-453B-83B7-A9AEF7F1896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867135" y="0"/>
            <a:ext cx="4324865" cy="2641149"/>
            <a:chOff x="6867015" y="-1"/>
            <a:chExt cx="5324985" cy="3251912"/>
          </a:xfrm>
          <a:solidFill>
            <a:schemeClr val="accent5">
              <a:alpha val="10000"/>
            </a:schemeClr>
          </a:solidFill>
        </p:grpSpPr>
        <p:sp>
          <p:nvSpPr>
            <p:cNvPr id="13" name="Freeform: Shape 12">
              <a:extLst>
                <a:ext uri="{FF2B5EF4-FFF2-40B4-BE49-F238E27FC236}">
                  <a16:creationId xmlns:a16="http://schemas.microsoft.com/office/drawing/2014/main" id="{4A0F84AE-A24D-4353-B1BA-BD80DAA385F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AF093259-3E74-43A1-944B-B106C8105E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AAA28A35-1E54-4054-BB95-42FAFA13A9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reeform: Shape 15">
              <a:extLst>
                <a:ext uri="{FF2B5EF4-FFF2-40B4-BE49-F238E27FC236}">
                  <a16:creationId xmlns:a16="http://schemas.microsoft.com/office/drawing/2014/main" id="{FBA3A17F-F3BD-4B94-9CC8-006700210F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8" name="Group 17">
            <a:extLst>
              <a:ext uri="{FF2B5EF4-FFF2-40B4-BE49-F238E27FC236}">
                <a16:creationId xmlns:a16="http://schemas.microsoft.com/office/drawing/2014/main" id="{CD0398DD-AD75-4E2B-A3C6-35073082A8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16200000">
            <a:off x="-456265" y="3658536"/>
            <a:ext cx="3655725" cy="2743201"/>
            <a:chOff x="-305" y="-1"/>
            <a:chExt cx="3832880" cy="2876136"/>
          </a:xfrm>
        </p:grpSpPr>
        <p:sp>
          <p:nvSpPr>
            <p:cNvPr id="19" name="Freeform: Shape 18">
              <a:extLst>
                <a:ext uri="{FF2B5EF4-FFF2-40B4-BE49-F238E27FC236}">
                  <a16:creationId xmlns:a16="http://schemas.microsoft.com/office/drawing/2014/main" id="{03E4F247-A844-4CD1-A37E-B7EA0DA2DB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59"/>
            </a:xfrm>
            <a:custGeom>
              <a:avLst/>
              <a:gdLst>
                <a:gd name="connsiteX0" fmla="*/ 3203055 w 3815424"/>
                <a:gd name="connsiteY0" fmla="*/ 0 h 2653659"/>
                <a:gd name="connsiteX1" fmla="*/ 3815424 w 3815424"/>
                <a:gd name="connsiteY1" fmla="*/ 0 h 2653659"/>
                <a:gd name="connsiteX2" fmla="*/ 3801025 w 3815424"/>
                <a:gd name="connsiteY2" fmla="*/ 214243 h 2653659"/>
                <a:gd name="connsiteX3" fmla="*/ 587142 w 3815424"/>
                <a:gd name="connsiteY3" fmla="*/ 2653659 h 2653659"/>
                <a:gd name="connsiteX4" fmla="*/ 53389 w 3815424"/>
                <a:gd name="connsiteY4" fmla="*/ 2605041 h 2653659"/>
                <a:gd name="connsiteX5" fmla="*/ 0 w 3815424"/>
                <a:gd name="connsiteY5" fmla="*/ 2593136 h 2653659"/>
                <a:gd name="connsiteX6" fmla="*/ 0 w 3815424"/>
                <a:gd name="connsiteY6" fmla="*/ 1994836 h 2653659"/>
                <a:gd name="connsiteX7" fmla="*/ 159710 w 3815424"/>
                <a:gd name="connsiteY7" fmla="*/ 2035054 h 2653659"/>
                <a:gd name="connsiteX8" fmla="*/ 587142 w 3815424"/>
                <a:gd name="connsiteY8" fmla="*/ 2075152 h 2653659"/>
                <a:gd name="connsiteX9" fmla="*/ 1549283 w 3815424"/>
                <a:gd name="connsiteY9" fmla="*/ 1900153 h 2653659"/>
                <a:gd name="connsiteX10" fmla="*/ 2406698 w 3815424"/>
                <a:gd name="connsiteY10" fmla="*/ 1418450 h 2653659"/>
                <a:gd name="connsiteX11" fmla="*/ 2996069 w 3815424"/>
                <a:gd name="connsiteY11" fmla="*/ 728678 h 2653659"/>
                <a:gd name="connsiteX12" fmla="*/ 3193967 w 3815424"/>
                <a:gd name="connsiteY12" fmla="*/ 137719 h 265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59">
                  <a:moveTo>
                    <a:pt x="3203055" y="0"/>
                  </a:moveTo>
                  <a:lnTo>
                    <a:pt x="3815424" y="0"/>
                  </a:lnTo>
                  <a:lnTo>
                    <a:pt x="3801025" y="214243"/>
                  </a:lnTo>
                  <a:cubicBezTo>
                    <a:pt x="3616317" y="1584467"/>
                    <a:pt x="2091637" y="2653659"/>
                    <a:pt x="587142" y="2653659"/>
                  </a:cubicBezTo>
                  <a:cubicBezTo>
                    <a:pt x="400192" y="2653659"/>
                    <a:pt x="222112" y="2636953"/>
                    <a:pt x="53389" y="2605041"/>
                  </a:cubicBezTo>
                  <a:lnTo>
                    <a:pt x="0" y="2593136"/>
                  </a:lnTo>
                  <a:lnTo>
                    <a:pt x="0" y="1994836"/>
                  </a:lnTo>
                  <a:lnTo>
                    <a:pt x="159710" y="2035054"/>
                  </a:lnTo>
                  <a:cubicBezTo>
                    <a:pt x="295467" y="2061726"/>
                    <a:pt x="438268" y="2075152"/>
                    <a:pt x="587142" y="2075152"/>
                  </a:cubicBezTo>
                  <a:cubicBezTo>
                    <a:pt x="901731" y="2075152"/>
                    <a:pt x="1234490" y="2014697"/>
                    <a:pt x="1549283" y="1900153"/>
                  </a:cubicBezTo>
                  <a:cubicBezTo>
                    <a:pt x="1860709" y="1786959"/>
                    <a:pt x="2157231" y="1620350"/>
                    <a:pt x="2406698" y="1418450"/>
                  </a:cubicBezTo>
                  <a:cubicBezTo>
                    <a:pt x="2655859" y="1216840"/>
                    <a:pt x="2859596" y="978302"/>
                    <a:pt x="2996069" y="728678"/>
                  </a:cubicBezTo>
                  <a:cubicBezTo>
                    <a:pt x="3101178" y="536396"/>
                    <a:pt x="3167417" y="338366"/>
                    <a:pt x="3193967" y="13771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E2387B1B-D4D3-493F-8D7A-C7A89DBD4AB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424" cy="2653660"/>
            </a:xfrm>
            <a:custGeom>
              <a:avLst/>
              <a:gdLst>
                <a:gd name="connsiteX0" fmla="*/ 3305038 w 3815424"/>
                <a:gd name="connsiteY0" fmla="*/ 0 h 2653660"/>
                <a:gd name="connsiteX1" fmla="*/ 3815424 w 3815424"/>
                <a:gd name="connsiteY1" fmla="*/ 0 h 2653660"/>
                <a:gd name="connsiteX2" fmla="*/ 3801025 w 3815424"/>
                <a:gd name="connsiteY2" fmla="*/ 214244 h 2653660"/>
                <a:gd name="connsiteX3" fmla="*/ 587142 w 3815424"/>
                <a:gd name="connsiteY3" fmla="*/ 2653660 h 2653660"/>
                <a:gd name="connsiteX4" fmla="*/ 53389 w 3815424"/>
                <a:gd name="connsiteY4" fmla="*/ 2605042 h 2653660"/>
                <a:gd name="connsiteX5" fmla="*/ 0 w 3815424"/>
                <a:gd name="connsiteY5" fmla="*/ 2593137 h 2653660"/>
                <a:gd name="connsiteX6" fmla="*/ 0 w 3815424"/>
                <a:gd name="connsiteY6" fmla="*/ 2094444 h 2653660"/>
                <a:gd name="connsiteX7" fmla="*/ 137675 w 3815424"/>
                <a:gd name="connsiteY7" fmla="*/ 2129195 h 2653660"/>
                <a:gd name="connsiteX8" fmla="*/ 587142 w 3815424"/>
                <a:gd name="connsiteY8" fmla="*/ 2171571 h 2653660"/>
                <a:gd name="connsiteX9" fmla="*/ 1585826 w 3815424"/>
                <a:gd name="connsiteY9" fmla="*/ 1990112 h 2653660"/>
                <a:gd name="connsiteX10" fmla="*/ 2473046 w 3815424"/>
                <a:gd name="connsiteY10" fmla="*/ 1491633 h 2653660"/>
                <a:gd name="connsiteX11" fmla="*/ 3086710 w 3815424"/>
                <a:gd name="connsiteY11" fmla="*/ 772838 h 2653660"/>
                <a:gd name="connsiteX12" fmla="*/ 3295217 w 3815424"/>
                <a:gd name="connsiteY12" fmla="*/ 149229 h 26536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815424" h="2653660">
                  <a:moveTo>
                    <a:pt x="3305038" y="0"/>
                  </a:moveTo>
                  <a:lnTo>
                    <a:pt x="3815424" y="0"/>
                  </a:lnTo>
                  <a:lnTo>
                    <a:pt x="3801025" y="214244"/>
                  </a:lnTo>
                  <a:cubicBezTo>
                    <a:pt x="3616317" y="1584467"/>
                    <a:pt x="2091637" y="2653660"/>
                    <a:pt x="587142" y="2653660"/>
                  </a:cubicBezTo>
                  <a:cubicBezTo>
                    <a:pt x="400192" y="2653660"/>
                    <a:pt x="222112" y="2636954"/>
                    <a:pt x="53389" y="2605042"/>
                  </a:cubicBezTo>
                  <a:lnTo>
                    <a:pt x="0" y="2593137"/>
                  </a:lnTo>
                  <a:lnTo>
                    <a:pt x="0" y="2094444"/>
                  </a:lnTo>
                  <a:lnTo>
                    <a:pt x="137675" y="2129195"/>
                  </a:lnTo>
                  <a:cubicBezTo>
                    <a:pt x="280616" y="2157374"/>
                    <a:pt x="430766" y="2171571"/>
                    <a:pt x="587142" y="2171571"/>
                  </a:cubicBezTo>
                  <a:cubicBezTo>
                    <a:pt x="918879" y="2171571"/>
                    <a:pt x="1254904" y="2110634"/>
                    <a:pt x="1585826" y="1990112"/>
                  </a:cubicBezTo>
                  <a:cubicBezTo>
                    <a:pt x="1908071" y="1873061"/>
                    <a:pt x="2214800" y="1700666"/>
                    <a:pt x="2473046" y="1491633"/>
                  </a:cubicBezTo>
                  <a:cubicBezTo>
                    <a:pt x="2735782" y="1279031"/>
                    <a:pt x="2942276" y="1037118"/>
                    <a:pt x="3086710" y="772838"/>
                  </a:cubicBezTo>
                  <a:cubicBezTo>
                    <a:pt x="3197408" y="570216"/>
                    <a:pt x="3267226" y="361248"/>
                    <a:pt x="3295217" y="14922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20">
              <a:extLst>
                <a:ext uri="{FF2B5EF4-FFF2-40B4-BE49-F238E27FC236}">
                  <a16:creationId xmlns:a16="http://schemas.microsoft.com/office/drawing/2014/main" id="{C3404477-1F13-4859-84DA-12A303ACAD0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15986" cy="2675935"/>
            </a:xfrm>
            <a:custGeom>
              <a:avLst/>
              <a:gdLst>
                <a:gd name="connsiteX0" fmla="*/ 3648768 w 3815986"/>
                <a:gd name="connsiteY0" fmla="*/ 0 h 2675935"/>
                <a:gd name="connsiteX1" fmla="*/ 3815986 w 3815986"/>
                <a:gd name="connsiteY1" fmla="*/ 0 h 2675935"/>
                <a:gd name="connsiteX2" fmla="*/ 3804695 w 3815986"/>
                <a:gd name="connsiteY2" fmla="*/ 200084 h 2675935"/>
                <a:gd name="connsiteX3" fmla="*/ 3762590 w 3815986"/>
                <a:gd name="connsiteY3" fmla="*/ 455543 h 2675935"/>
                <a:gd name="connsiteX4" fmla="*/ 3592332 w 3815986"/>
                <a:gd name="connsiteY4" fmla="*/ 947274 h 2675935"/>
                <a:gd name="connsiteX5" fmla="*/ 2953967 w 3815986"/>
                <a:gd name="connsiteY5" fmla="*/ 1782349 h 2675935"/>
                <a:gd name="connsiteX6" fmla="*/ 2530669 w 3815986"/>
                <a:gd name="connsiteY6" fmla="*/ 2109494 h 2675935"/>
                <a:gd name="connsiteX7" fmla="*/ 2057561 w 3815986"/>
                <a:gd name="connsiteY7" fmla="*/ 2369245 h 2675935"/>
                <a:gd name="connsiteX8" fmla="*/ 1007330 w 3815986"/>
                <a:gd name="connsiteY8" fmla="*/ 2655701 h 2675935"/>
                <a:gd name="connsiteX9" fmla="*/ 732765 w 3815986"/>
                <a:gd name="connsiteY9" fmla="*/ 2674696 h 2675935"/>
                <a:gd name="connsiteX10" fmla="*/ 457666 w 3815986"/>
                <a:gd name="connsiteY10" fmla="*/ 2670839 h 2675935"/>
                <a:gd name="connsiteX11" fmla="*/ 183574 w 3815986"/>
                <a:gd name="connsiteY11" fmla="*/ 2643312 h 2675935"/>
                <a:gd name="connsiteX12" fmla="*/ 0 w 3815986"/>
                <a:gd name="connsiteY12" fmla="*/ 2607798 h 2675935"/>
                <a:gd name="connsiteX13" fmla="*/ 0 w 3815986"/>
                <a:gd name="connsiteY13" fmla="*/ 2356652 h 2675935"/>
                <a:gd name="connsiteX14" fmla="*/ 222195 w 3815986"/>
                <a:gd name="connsiteY14" fmla="*/ 2396940 h 2675935"/>
                <a:gd name="connsiteX15" fmla="*/ 472364 w 3815986"/>
                <a:gd name="connsiteY15" fmla="*/ 2419092 h 2675935"/>
                <a:gd name="connsiteX16" fmla="*/ 974972 w 3815986"/>
                <a:gd name="connsiteY16" fmla="*/ 2402122 h 2675935"/>
                <a:gd name="connsiteX17" fmla="*/ 1468292 w 3815986"/>
                <a:gd name="connsiteY17" fmla="*/ 2304162 h 2675935"/>
                <a:gd name="connsiteX18" fmla="*/ 1940176 w 3815986"/>
                <a:gd name="connsiteY18" fmla="*/ 2133695 h 2675935"/>
                <a:gd name="connsiteX19" fmla="*/ 2783403 w 3815986"/>
                <a:gd name="connsiteY19" fmla="*/ 1609954 h 2675935"/>
                <a:gd name="connsiteX20" fmla="*/ 3128104 w 3815986"/>
                <a:gd name="connsiteY20" fmla="*/ 1260439 h 2675935"/>
                <a:gd name="connsiteX21" fmla="*/ 3400639 w 3815986"/>
                <a:gd name="connsiteY21" fmla="*/ 859052 h 2675935"/>
                <a:gd name="connsiteX22" fmla="*/ 3585595 w 3815986"/>
                <a:gd name="connsiteY22" fmla="*/ 415336 h 2675935"/>
                <a:gd name="connsiteX23" fmla="*/ 3635918 w 3815986"/>
                <a:gd name="connsiteY23" fmla="*/ 181137 h 26759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3815986" h="2675935">
                  <a:moveTo>
                    <a:pt x="3648768" y="0"/>
                  </a:moveTo>
                  <a:lnTo>
                    <a:pt x="3815986" y="0"/>
                  </a:lnTo>
                  <a:lnTo>
                    <a:pt x="3804695" y="200084"/>
                  </a:lnTo>
                  <a:cubicBezTo>
                    <a:pt x="3795228" y="285751"/>
                    <a:pt x="3781167" y="371032"/>
                    <a:pt x="3762590" y="455543"/>
                  </a:cubicBezTo>
                  <a:cubicBezTo>
                    <a:pt x="3725537" y="624467"/>
                    <a:pt x="3668784" y="790112"/>
                    <a:pt x="3592332" y="947274"/>
                  </a:cubicBezTo>
                  <a:cubicBezTo>
                    <a:pt x="3438712" y="1261596"/>
                    <a:pt x="3216091" y="1542847"/>
                    <a:pt x="2953967" y="1782349"/>
                  </a:cubicBezTo>
                  <a:cubicBezTo>
                    <a:pt x="2822599" y="1902099"/>
                    <a:pt x="2680615" y="2011341"/>
                    <a:pt x="2530669" y="2109494"/>
                  </a:cubicBezTo>
                  <a:cubicBezTo>
                    <a:pt x="2380520" y="2207551"/>
                    <a:pt x="2222510" y="2294906"/>
                    <a:pt x="2057561" y="2369245"/>
                  </a:cubicBezTo>
                  <a:cubicBezTo>
                    <a:pt x="1727252" y="2516859"/>
                    <a:pt x="1371629" y="2614434"/>
                    <a:pt x="1007330" y="2655701"/>
                  </a:cubicBezTo>
                  <a:cubicBezTo>
                    <a:pt x="916281" y="2665873"/>
                    <a:pt x="824568" y="2672188"/>
                    <a:pt x="732765" y="2674696"/>
                  </a:cubicBezTo>
                  <a:cubicBezTo>
                    <a:pt x="640963" y="2677203"/>
                    <a:pt x="549072" y="2675901"/>
                    <a:pt x="457666" y="2670839"/>
                  </a:cubicBezTo>
                  <a:cubicBezTo>
                    <a:pt x="366106" y="2665584"/>
                    <a:pt x="274572" y="2656521"/>
                    <a:pt x="183574" y="2643312"/>
                  </a:cubicBezTo>
                  <a:lnTo>
                    <a:pt x="0" y="2607798"/>
                  </a:lnTo>
                  <a:lnTo>
                    <a:pt x="0" y="2356652"/>
                  </a:lnTo>
                  <a:lnTo>
                    <a:pt x="222195" y="2396940"/>
                  </a:lnTo>
                  <a:cubicBezTo>
                    <a:pt x="304990" y="2407980"/>
                    <a:pt x="388511" y="2415283"/>
                    <a:pt x="472364" y="2419092"/>
                  </a:cubicBezTo>
                  <a:cubicBezTo>
                    <a:pt x="640376" y="2427095"/>
                    <a:pt x="808184" y="2421791"/>
                    <a:pt x="974972" y="2402122"/>
                  </a:cubicBezTo>
                  <a:cubicBezTo>
                    <a:pt x="1141658" y="2382358"/>
                    <a:pt x="1306812" y="2349286"/>
                    <a:pt x="1468292" y="2304162"/>
                  </a:cubicBezTo>
                  <a:cubicBezTo>
                    <a:pt x="1629874" y="2259231"/>
                    <a:pt x="1787475" y="2201091"/>
                    <a:pt x="1940176" y="2133695"/>
                  </a:cubicBezTo>
                  <a:cubicBezTo>
                    <a:pt x="2246498" y="2000349"/>
                    <a:pt x="2532507" y="1823520"/>
                    <a:pt x="2783403" y="1609954"/>
                  </a:cubicBezTo>
                  <a:cubicBezTo>
                    <a:pt x="2908442" y="1502833"/>
                    <a:pt x="3024295" y="1385975"/>
                    <a:pt x="3128104" y="1260439"/>
                  </a:cubicBezTo>
                  <a:cubicBezTo>
                    <a:pt x="3232116" y="1135096"/>
                    <a:pt x="3323881" y="1000689"/>
                    <a:pt x="3400639" y="859052"/>
                  </a:cubicBezTo>
                  <a:cubicBezTo>
                    <a:pt x="3477399" y="717510"/>
                    <a:pt x="3541296" y="569316"/>
                    <a:pt x="3585595" y="415336"/>
                  </a:cubicBezTo>
                  <a:cubicBezTo>
                    <a:pt x="3607796" y="338540"/>
                    <a:pt x="3624638" y="260224"/>
                    <a:pt x="3635918" y="18113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Shape 21">
              <a:extLst>
                <a:ext uri="{FF2B5EF4-FFF2-40B4-BE49-F238E27FC236}">
                  <a16:creationId xmlns:a16="http://schemas.microsoft.com/office/drawing/2014/main" id="{1B8C62FD-B708-4F00-80BB-1250C60119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3832270" cy="2876136"/>
            </a:xfrm>
            <a:custGeom>
              <a:avLst/>
              <a:gdLst>
                <a:gd name="connsiteX0" fmla="*/ 3800718 w 3832270"/>
                <a:gd name="connsiteY0" fmla="*/ 0 h 2876136"/>
                <a:gd name="connsiteX1" fmla="*/ 3832270 w 3832270"/>
                <a:gd name="connsiteY1" fmla="*/ 0 h 2876136"/>
                <a:gd name="connsiteX2" fmla="*/ 3824562 w 3832270"/>
                <a:gd name="connsiteY2" fmla="*/ 143769 h 2876136"/>
                <a:gd name="connsiteX3" fmla="*/ 3628155 w 3832270"/>
                <a:gd name="connsiteY3" fmla="*/ 922055 h 2876136"/>
                <a:gd name="connsiteX4" fmla="*/ 3514853 w 3832270"/>
                <a:gd name="connsiteY4" fmla="*/ 1169078 h 2876136"/>
                <a:gd name="connsiteX5" fmla="*/ 3379198 w 3832270"/>
                <a:gd name="connsiteY5" fmla="*/ 1407037 h 2876136"/>
                <a:gd name="connsiteX6" fmla="*/ 3043787 w 3832270"/>
                <a:gd name="connsiteY6" fmla="*/ 1848342 h 2876136"/>
                <a:gd name="connsiteX7" fmla="*/ 2845661 w 3832270"/>
                <a:gd name="connsiteY7" fmla="*/ 2047444 h 2876136"/>
                <a:gd name="connsiteX8" fmla="*/ 2793197 w 3832270"/>
                <a:gd name="connsiteY8" fmla="*/ 2094689 h 2876136"/>
                <a:gd name="connsiteX9" fmla="*/ 2739710 w 3832270"/>
                <a:gd name="connsiteY9" fmla="*/ 2140969 h 2876136"/>
                <a:gd name="connsiteX10" fmla="*/ 2629166 w 3832270"/>
                <a:gd name="connsiteY10" fmla="*/ 2229867 h 2876136"/>
                <a:gd name="connsiteX11" fmla="*/ 2145952 w 3832270"/>
                <a:gd name="connsiteY11" fmla="*/ 2535994 h 2876136"/>
                <a:gd name="connsiteX12" fmla="*/ 1034987 w 3832270"/>
                <a:gd name="connsiteY12" fmla="*/ 2863910 h 2876136"/>
                <a:gd name="connsiteX13" fmla="*/ 741909 w 3832270"/>
                <a:gd name="connsiteY13" fmla="*/ 2875939 h 2876136"/>
                <a:gd name="connsiteX14" fmla="*/ 450208 w 3832270"/>
                <a:gd name="connsiteY14" fmla="*/ 2857451 h 2876136"/>
                <a:gd name="connsiteX15" fmla="*/ 22215 w 3832270"/>
                <a:gd name="connsiteY15" fmla="*/ 2775923 h 2876136"/>
                <a:gd name="connsiteX16" fmla="*/ 0 w 3832270"/>
                <a:gd name="connsiteY16" fmla="*/ 2769256 h 2876136"/>
                <a:gd name="connsiteX17" fmla="*/ 0 w 3832270"/>
                <a:gd name="connsiteY17" fmla="*/ 2590612 h 2876136"/>
                <a:gd name="connsiteX18" fmla="*/ 199046 w 3832270"/>
                <a:gd name="connsiteY18" fmla="*/ 2627410 h 2876136"/>
                <a:gd name="connsiteX19" fmla="*/ 468174 w 3832270"/>
                <a:gd name="connsiteY19" fmla="*/ 2649670 h 2876136"/>
                <a:gd name="connsiteX20" fmla="*/ 1003650 w 3832270"/>
                <a:gd name="connsiteY20" fmla="*/ 2622480 h 2876136"/>
                <a:gd name="connsiteX21" fmla="*/ 1266489 w 3832270"/>
                <a:gd name="connsiteY21" fmla="*/ 2573982 h 2876136"/>
                <a:gd name="connsiteX22" fmla="*/ 1524223 w 3832270"/>
                <a:gd name="connsiteY22" fmla="*/ 2504657 h 2876136"/>
                <a:gd name="connsiteX23" fmla="*/ 1775731 w 3832270"/>
                <a:gd name="connsiteY23" fmla="*/ 2416243 h 2876136"/>
                <a:gd name="connsiteX24" fmla="*/ 2019789 w 3832270"/>
                <a:gd name="connsiteY24" fmla="*/ 2309412 h 2876136"/>
                <a:gd name="connsiteX25" fmla="*/ 2482486 w 3832270"/>
                <a:gd name="connsiteY25" fmla="*/ 2046962 h 2876136"/>
                <a:gd name="connsiteX26" fmla="*/ 2591908 w 3832270"/>
                <a:gd name="connsiteY26" fmla="*/ 1971371 h 2876136"/>
                <a:gd name="connsiteX27" fmla="*/ 2645702 w 3832270"/>
                <a:gd name="connsiteY27" fmla="*/ 1932321 h 2876136"/>
                <a:gd name="connsiteX28" fmla="*/ 2698779 w 3832270"/>
                <a:gd name="connsiteY28" fmla="*/ 1892309 h 2876136"/>
                <a:gd name="connsiteX29" fmla="*/ 2903537 w 3832270"/>
                <a:gd name="connsiteY29" fmla="*/ 1722516 h 2876136"/>
                <a:gd name="connsiteX30" fmla="*/ 3269061 w 3832270"/>
                <a:gd name="connsiteY30" fmla="*/ 1337327 h 2876136"/>
                <a:gd name="connsiteX31" fmla="*/ 3424928 w 3832270"/>
                <a:gd name="connsiteY31" fmla="*/ 1122508 h 2876136"/>
                <a:gd name="connsiteX32" fmla="*/ 3557622 w 3832270"/>
                <a:gd name="connsiteY32" fmla="*/ 893226 h 2876136"/>
                <a:gd name="connsiteX33" fmla="*/ 3587019 w 3832270"/>
                <a:gd name="connsiteY33" fmla="*/ 833929 h 2876136"/>
                <a:gd name="connsiteX34" fmla="*/ 3601310 w 3832270"/>
                <a:gd name="connsiteY34" fmla="*/ 804040 h 2876136"/>
                <a:gd name="connsiteX35" fmla="*/ 3614885 w 3832270"/>
                <a:gd name="connsiteY35" fmla="*/ 773861 h 2876136"/>
                <a:gd name="connsiteX36" fmla="*/ 3640812 w 3832270"/>
                <a:gd name="connsiteY36" fmla="*/ 713022 h 2876136"/>
                <a:gd name="connsiteX37" fmla="*/ 3665105 w 3832270"/>
                <a:gd name="connsiteY37" fmla="*/ 651506 h 2876136"/>
                <a:gd name="connsiteX38" fmla="*/ 3744110 w 3832270"/>
                <a:gd name="connsiteY38" fmla="*/ 399567 h 2876136"/>
                <a:gd name="connsiteX39" fmla="*/ 3792123 w 3832270"/>
                <a:gd name="connsiteY39" fmla="*/ 140444 h 28761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3832270" h="2876136">
                  <a:moveTo>
                    <a:pt x="3800718" y="0"/>
                  </a:moveTo>
                  <a:lnTo>
                    <a:pt x="3832270" y="0"/>
                  </a:lnTo>
                  <a:lnTo>
                    <a:pt x="3824562" y="143769"/>
                  </a:lnTo>
                  <a:cubicBezTo>
                    <a:pt x="3797131" y="409191"/>
                    <a:pt x="3730585" y="671345"/>
                    <a:pt x="3628155" y="922055"/>
                  </a:cubicBezTo>
                  <a:cubicBezTo>
                    <a:pt x="3593858" y="1005553"/>
                    <a:pt x="3556704" y="1088280"/>
                    <a:pt x="3514853" y="1169078"/>
                  </a:cubicBezTo>
                  <a:cubicBezTo>
                    <a:pt x="3473616" y="1250166"/>
                    <a:pt x="3428194" y="1329517"/>
                    <a:pt x="3379198" y="1407037"/>
                  </a:cubicBezTo>
                  <a:cubicBezTo>
                    <a:pt x="3281106" y="1561980"/>
                    <a:pt x="3169132" y="1710174"/>
                    <a:pt x="3043787" y="1848342"/>
                  </a:cubicBezTo>
                  <a:cubicBezTo>
                    <a:pt x="2980806" y="1917184"/>
                    <a:pt x="2915071" y="1984001"/>
                    <a:pt x="2845661" y="2047444"/>
                  </a:cubicBezTo>
                  <a:cubicBezTo>
                    <a:pt x="2828411" y="2063450"/>
                    <a:pt x="2811060" y="2079263"/>
                    <a:pt x="2793197" y="2094689"/>
                  </a:cubicBezTo>
                  <a:cubicBezTo>
                    <a:pt x="2775436" y="2110213"/>
                    <a:pt x="2757982" y="2126025"/>
                    <a:pt x="2739710" y="2140969"/>
                  </a:cubicBezTo>
                  <a:cubicBezTo>
                    <a:pt x="2703576" y="2171341"/>
                    <a:pt x="2666524" y="2200749"/>
                    <a:pt x="2629166" y="2229867"/>
                  </a:cubicBezTo>
                  <a:cubicBezTo>
                    <a:pt x="2479015" y="2345569"/>
                    <a:pt x="2316821" y="2448061"/>
                    <a:pt x="2145952" y="2535994"/>
                  </a:cubicBezTo>
                  <a:cubicBezTo>
                    <a:pt x="1804312" y="2711957"/>
                    <a:pt x="1424600" y="2826982"/>
                    <a:pt x="1034987" y="2863910"/>
                  </a:cubicBezTo>
                  <a:cubicBezTo>
                    <a:pt x="937762" y="2873167"/>
                    <a:pt x="839720" y="2877096"/>
                    <a:pt x="741909" y="2875939"/>
                  </a:cubicBezTo>
                  <a:cubicBezTo>
                    <a:pt x="644097" y="2874782"/>
                    <a:pt x="546515" y="2868539"/>
                    <a:pt x="450208" y="2857451"/>
                  </a:cubicBezTo>
                  <a:cubicBezTo>
                    <a:pt x="305520" y="2840674"/>
                    <a:pt x="162095" y="2813810"/>
                    <a:pt x="22215" y="2775923"/>
                  </a:cubicBezTo>
                  <a:lnTo>
                    <a:pt x="0" y="2769256"/>
                  </a:lnTo>
                  <a:lnTo>
                    <a:pt x="0" y="2590612"/>
                  </a:lnTo>
                  <a:lnTo>
                    <a:pt x="199046" y="2627410"/>
                  </a:lnTo>
                  <a:cubicBezTo>
                    <a:pt x="288321" y="2639209"/>
                    <a:pt x="378197" y="2646537"/>
                    <a:pt x="468174" y="2649670"/>
                  </a:cubicBezTo>
                  <a:cubicBezTo>
                    <a:pt x="648333" y="2656805"/>
                    <a:pt x="826655" y="2647163"/>
                    <a:pt x="1003650" y="2622480"/>
                  </a:cubicBezTo>
                  <a:cubicBezTo>
                    <a:pt x="1091943" y="2609658"/>
                    <a:pt x="1179725" y="2593747"/>
                    <a:pt x="1266489" y="2573982"/>
                  </a:cubicBezTo>
                  <a:cubicBezTo>
                    <a:pt x="1353250" y="2553927"/>
                    <a:pt x="1439298" y="2531076"/>
                    <a:pt x="1524223" y="2504657"/>
                  </a:cubicBezTo>
                  <a:cubicBezTo>
                    <a:pt x="1609149" y="2478336"/>
                    <a:pt x="1693052" y="2448833"/>
                    <a:pt x="1775731" y="2416243"/>
                  </a:cubicBezTo>
                  <a:cubicBezTo>
                    <a:pt x="1858309" y="2383557"/>
                    <a:pt x="1939764" y="2347882"/>
                    <a:pt x="2019789" y="2309412"/>
                  </a:cubicBezTo>
                  <a:cubicBezTo>
                    <a:pt x="2179839" y="2232567"/>
                    <a:pt x="2334583" y="2144923"/>
                    <a:pt x="2482486" y="2046962"/>
                  </a:cubicBezTo>
                  <a:cubicBezTo>
                    <a:pt x="2519334" y="2022376"/>
                    <a:pt x="2556081" y="1997403"/>
                    <a:pt x="2591908" y="1971371"/>
                  </a:cubicBezTo>
                  <a:cubicBezTo>
                    <a:pt x="2610077" y="1958644"/>
                    <a:pt x="2627838" y="1945434"/>
                    <a:pt x="2645702" y="1932321"/>
                  </a:cubicBezTo>
                  <a:cubicBezTo>
                    <a:pt x="2663666" y="1919305"/>
                    <a:pt x="2681325" y="1905903"/>
                    <a:pt x="2698779" y="1892309"/>
                  </a:cubicBezTo>
                  <a:cubicBezTo>
                    <a:pt x="2768903" y="1838025"/>
                    <a:pt x="2837496" y="1781717"/>
                    <a:pt x="2903537" y="1722516"/>
                  </a:cubicBezTo>
                  <a:cubicBezTo>
                    <a:pt x="3035926" y="1604501"/>
                    <a:pt x="3158720" y="1475784"/>
                    <a:pt x="3269061" y="1337327"/>
                  </a:cubicBezTo>
                  <a:cubicBezTo>
                    <a:pt x="3324182" y="1268099"/>
                    <a:pt x="3376341" y="1196461"/>
                    <a:pt x="3424928" y="1122508"/>
                  </a:cubicBezTo>
                  <a:cubicBezTo>
                    <a:pt x="3472697" y="1048170"/>
                    <a:pt x="3517814" y="972000"/>
                    <a:pt x="3557622" y="893226"/>
                  </a:cubicBezTo>
                  <a:cubicBezTo>
                    <a:pt x="3567931" y="873654"/>
                    <a:pt x="3577526" y="853791"/>
                    <a:pt x="3587019" y="833929"/>
                  </a:cubicBezTo>
                  <a:lnTo>
                    <a:pt x="3601310" y="804040"/>
                  </a:lnTo>
                  <a:lnTo>
                    <a:pt x="3614885" y="773861"/>
                  </a:lnTo>
                  <a:cubicBezTo>
                    <a:pt x="3623766" y="753709"/>
                    <a:pt x="3632748" y="733559"/>
                    <a:pt x="3640812" y="713022"/>
                  </a:cubicBezTo>
                  <a:cubicBezTo>
                    <a:pt x="3648876" y="692485"/>
                    <a:pt x="3657756" y="672236"/>
                    <a:pt x="3665105" y="651506"/>
                  </a:cubicBezTo>
                  <a:cubicBezTo>
                    <a:pt x="3696544" y="569166"/>
                    <a:pt x="3723185" y="485089"/>
                    <a:pt x="3744110" y="399567"/>
                  </a:cubicBezTo>
                  <a:cubicBezTo>
                    <a:pt x="3765341" y="314238"/>
                    <a:pt x="3781392" y="227654"/>
                    <a:pt x="3792123" y="14044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79728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8930EBA3-4D2E-42E8-B828-834555328D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10" name="Graphic 9" descr="Board Room">
            <a:extLst>
              <a:ext uri="{FF2B5EF4-FFF2-40B4-BE49-F238E27FC236}">
                <a16:creationId xmlns:a16="http://schemas.microsoft.com/office/drawing/2014/main" id="{BC3C60EE-9ACE-5477-D55E-7FBDC3E6140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0" y="503808"/>
            <a:ext cx="5850384" cy="5850384"/>
          </a:xfrm>
          <a:custGeom>
            <a:avLst/>
            <a:gdLst/>
            <a:ahLst/>
            <a:cxnLst/>
            <a:rect l="l" t="t" r="r" b="b"/>
            <a:pathLst>
              <a:path w="6094252" h="6857998">
                <a:moveTo>
                  <a:pt x="0" y="0"/>
                </a:moveTo>
                <a:lnTo>
                  <a:pt x="5898122" y="0"/>
                </a:lnTo>
                <a:cubicBezTo>
                  <a:pt x="6006442" y="0"/>
                  <a:pt x="6094252" y="87810"/>
                  <a:pt x="6094252" y="196130"/>
                </a:cubicBezTo>
                <a:lnTo>
                  <a:pt x="6094252" y="6661869"/>
                </a:lnTo>
                <a:cubicBezTo>
                  <a:pt x="6094252" y="6756649"/>
                  <a:pt x="6027023" y="6835726"/>
                  <a:pt x="5937649" y="6854015"/>
                </a:cubicBezTo>
                <a:lnTo>
                  <a:pt x="5898132" y="6857998"/>
                </a:lnTo>
                <a:lnTo>
                  <a:pt x="0" y="6857998"/>
                </a:lnTo>
                <a:close/>
              </a:path>
            </a:pathLst>
          </a:custGeom>
        </p:spPr>
      </p:pic>
      <p:sp>
        <p:nvSpPr>
          <p:cNvPr id="17" name="Arc 16">
            <a:extLst>
              <a:ext uri="{FF2B5EF4-FFF2-40B4-BE49-F238E27FC236}">
                <a16:creationId xmlns:a16="http://schemas.microsoft.com/office/drawing/2014/main" id="{E58B2195-5055-402F-A3E7-53FF0E4980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525836" y="775849"/>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9" name="Oval 18">
            <a:extLst>
              <a:ext uri="{FF2B5EF4-FFF2-40B4-BE49-F238E27FC236}">
                <a16:creationId xmlns:a16="http://schemas.microsoft.com/office/drawing/2014/main" id="{528AA953-F4F9-4DC5-97C7-491F4AF937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97079" y="5607717"/>
            <a:ext cx="513442" cy="499514"/>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Text Placeholder 2">
            <a:extLst>
              <a:ext uri="{FF2B5EF4-FFF2-40B4-BE49-F238E27FC236}">
                <a16:creationId xmlns:a16="http://schemas.microsoft.com/office/drawing/2014/main" id="{9D5232F9-FD00-464A-9F17-619C91AEF8F3}"/>
              </a:ext>
            </a:extLst>
          </p:cNvPr>
          <p:cNvSpPr>
            <a:spLocks noGrp="1"/>
          </p:cNvSpPr>
          <p:nvPr>
            <p:ph type="body" idx="1"/>
          </p:nvPr>
        </p:nvSpPr>
        <p:spPr>
          <a:xfrm>
            <a:off x="5885789" y="1892124"/>
            <a:ext cx="5130798" cy="4241486"/>
          </a:xfrm>
        </p:spPr>
        <p:txBody>
          <a:bodyPr vert="horz" lIns="91440" tIns="45720" rIns="91440" bIns="45720" rtlCol="0">
            <a:normAutofit fontScale="92500" lnSpcReduction="10000"/>
          </a:bodyPr>
          <a:lstStyle/>
          <a:p>
            <a:pPr marL="342900" indent="-342900">
              <a:buFont typeface="Arial" panose="020B0604020202020204" pitchFamily="34" charset="0"/>
              <a:buChar char="•"/>
            </a:pPr>
            <a:r>
              <a:rPr lang="en-US" kern="1200" dirty="0">
                <a:solidFill>
                  <a:schemeClr val="tx1"/>
                </a:solidFill>
                <a:latin typeface="+mn-lt"/>
                <a:ea typeface="+mn-ea"/>
                <a:cs typeface="+mn-cs"/>
              </a:rPr>
              <a:t>Need to identify best practices for training new hires. </a:t>
            </a:r>
          </a:p>
          <a:p>
            <a:pPr marL="342900" indent="-342900">
              <a:buFont typeface="Arial" panose="020B0604020202020204" pitchFamily="34" charset="0"/>
              <a:buChar char="•"/>
            </a:pPr>
            <a:r>
              <a:rPr lang="en-US" kern="1200" dirty="0">
                <a:solidFill>
                  <a:schemeClr val="tx1"/>
                </a:solidFill>
                <a:latin typeface="+mn-lt"/>
                <a:ea typeface="+mn-ea"/>
                <a:cs typeface="+mn-cs"/>
              </a:rPr>
              <a:t>All too often conversations like this divulge into discussions of ‘oh, the millennials’ or ‘the new hires just don’t have the work ethic that we have’. Today’s discussion will focus on steps we can take to better train new hires regardless of their age, background, or anything else. </a:t>
            </a:r>
          </a:p>
          <a:p>
            <a:pPr marL="342900" indent="-342900">
              <a:buFont typeface="Arial" panose="020B0604020202020204" pitchFamily="34" charset="0"/>
              <a:buChar char="•"/>
            </a:pPr>
            <a:r>
              <a:rPr lang="en-US" kern="1200" dirty="0">
                <a:solidFill>
                  <a:schemeClr val="tx1"/>
                </a:solidFill>
                <a:latin typeface="+mn-lt"/>
                <a:ea typeface="+mn-ea"/>
                <a:cs typeface="+mn-cs"/>
              </a:rPr>
              <a:t>We are going to stay away from stereotyping and instead identify steps we can take to create the workforce of the future we desperately need.</a:t>
            </a:r>
          </a:p>
        </p:txBody>
      </p:sp>
      <p:sp>
        <p:nvSpPr>
          <p:cNvPr id="6" name="Slide Number Placeholder 5">
            <a:extLst>
              <a:ext uri="{FF2B5EF4-FFF2-40B4-BE49-F238E27FC236}">
                <a16:creationId xmlns:a16="http://schemas.microsoft.com/office/drawing/2014/main" id="{7BC1787E-7110-4989-B0B8-DD4E0ACC09DF}"/>
              </a:ext>
            </a:extLst>
          </p:cNvPr>
          <p:cNvSpPr>
            <a:spLocks noGrp="1"/>
          </p:cNvSpPr>
          <p:nvPr>
            <p:ph type="sldNum" sz="quarter" idx="12"/>
          </p:nvPr>
        </p:nvSpPr>
        <p:spPr>
          <a:xfrm>
            <a:off x="10630722" y="6356350"/>
            <a:ext cx="917808" cy="365125"/>
          </a:xfrm>
        </p:spPr>
        <p:txBody>
          <a:bodyPr vert="horz" lIns="91440" tIns="45720" rIns="91440" bIns="45720" rtlCol="0" anchor="ctr">
            <a:normAutofit/>
          </a:bodyPr>
          <a:lstStyle/>
          <a:p>
            <a:pPr>
              <a:spcAft>
                <a:spcPts val="600"/>
              </a:spcAft>
            </a:pPr>
            <a:fld id="{A49DFD55-3C28-40EF-9E31-A92D2E4017FF}" type="slidenum">
              <a:rPr lang="en-US" smtClean="0"/>
              <a:pPr>
                <a:spcAft>
                  <a:spcPts val="600"/>
                </a:spcAft>
              </a:pPr>
              <a:t>3</a:t>
            </a:fld>
            <a:endParaRPr lang="en-US"/>
          </a:p>
        </p:txBody>
      </p:sp>
    </p:spTree>
    <p:extLst>
      <p:ext uri="{BB962C8B-B14F-4D97-AF65-F5344CB8AC3E}">
        <p14:creationId xmlns:p14="http://schemas.microsoft.com/office/powerpoint/2010/main" val="35715163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itle 2">
            <a:extLst>
              <a:ext uri="{FF2B5EF4-FFF2-40B4-BE49-F238E27FC236}">
                <a16:creationId xmlns:a16="http://schemas.microsoft.com/office/drawing/2014/main" id="{3E5FEE2D-79E5-4C1D-8BF7-EE619CA7039A}"/>
              </a:ext>
            </a:extLst>
          </p:cNvPr>
          <p:cNvSpPr>
            <a:spLocks noGrp="1"/>
          </p:cNvSpPr>
          <p:nvPr>
            <p:ph type="title"/>
          </p:nvPr>
        </p:nvSpPr>
        <p:spPr>
          <a:xfrm>
            <a:off x="838200" y="1195697"/>
            <a:ext cx="3200400" cy="4238118"/>
          </a:xfrm>
        </p:spPr>
        <p:txBody>
          <a:bodyPr vert="horz" lIns="91440" tIns="45720" rIns="91440" bIns="45720" rtlCol="0" anchor="ctr">
            <a:normAutofit/>
          </a:bodyPr>
          <a:lstStyle/>
          <a:p>
            <a:pPr lvl="0"/>
            <a:r>
              <a:rPr lang="en-US" sz="3200" b="1" dirty="0">
                <a:solidFill>
                  <a:schemeClr val="bg1"/>
                </a:solidFill>
              </a:rPr>
              <a:t>The importance of “moving safety to the next level”</a:t>
            </a:r>
            <a:endParaRPr lang="en-US" sz="3200" dirty="0">
              <a:solidFill>
                <a:schemeClr val="bg1"/>
              </a:solidFill>
            </a:endParaRPr>
          </a:p>
        </p:txBody>
      </p:sp>
      <p:grpSp>
        <p:nvGrpSpPr>
          <p:cNvPr id="19"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20" name="Freeform: Shape 19">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21" name="Freeform: Shape 20">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23" name="Oval 22">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25" name="Oval 24">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27"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28" name="Freeform: Shape 27">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34" name="Freeform: Shape 33">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35" name="Freeform: Shape 34">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40" name="Freeform: Shape 39">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11" name="Table Placeholder 4">
            <a:extLst>
              <a:ext uri="{FF2B5EF4-FFF2-40B4-BE49-F238E27FC236}">
                <a16:creationId xmlns:a16="http://schemas.microsoft.com/office/drawing/2014/main" id="{0E364F63-C398-CDB5-D6F3-AE1653215E28}"/>
              </a:ext>
            </a:extLst>
          </p:cNvPr>
          <p:cNvGraphicFramePr/>
          <p:nvPr>
            <p:extLst>
              <p:ext uri="{D42A27DB-BD31-4B8C-83A1-F6EECF244321}">
                <p14:modId xmlns:p14="http://schemas.microsoft.com/office/powerpoint/2010/main" val="2998822341"/>
              </p:ext>
            </p:extLst>
          </p:nvPr>
        </p:nvGraphicFramePr>
        <p:xfrm>
          <a:off x="5484139" y="477540"/>
          <a:ext cx="6301601" cy="58788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99682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3E5FEE2D-79E5-4C1D-8BF7-EE619CA7039A}"/>
              </a:ext>
            </a:extLst>
          </p:cNvPr>
          <p:cNvSpPr>
            <a:spLocks noGrp="1"/>
          </p:cNvSpPr>
          <p:nvPr>
            <p:ph type="title"/>
          </p:nvPr>
        </p:nvSpPr>
        <p:spPr>
          <a:xfrm>
            <a:off x="1136397" y="502021"/>
            <a:ext cx="4959603" cy="1642969"/>
          </a:xfrm>
        </p:spPr>
        <p:txBody>
          <a:bodyPr vert="horz" lIns="91440" tIns="45720" rIns="91440" bIns="45720" rtlCol="0" anchor="b">
            <a:normAutofit/>
          </a:bodyPr>
          <a:lstStyle/>
          <a:p>
            <a:pPr algn="l"/>
            <a:r>
              <a:rPr lang="en-US" sz="4000" kern="1200">
                <a:solidFill>
                  <a:schemeClr val="tx1"/>
                </a:solidFill>
                <a:latin typeface="+mj-lt"/>
                <a:ea typeface="+mj-ea"/>
                <a:cs typeface="+mj-cs"/>
              </a:rPr>
              <a:t>Moving Safety to the next level</a:t>
            </a:r>
          </a:p>
        </p:txBody>
      </p:sp>
      <p:sp>
        <p:nvSpPr>
          <p:cNvPr id="8" name="Footer Placeholder 7">
            <a:extLst>
              <a:ext uri="{FF2B5EF4-FFF2-40B4-BE49-F238E27FC236}">
                <a16:creationId xmlns:a16="http://schemas.microsoft.com/office/drawing/2014/main" id="{8BA5A93F-DCAE-40B8-8E94-3239A1A6A21A}"/>
              </a:ext>
            </a:extLst>
          </p:cNvPr>
          <p:cNvSpPr>
            <a:spLocks noGrp="1"/>
          </p:cNvSpPr>
          <p:nvPr>
            <p:ph type="ftr" sz="quarter" idx="11"/>
          </p:nvPr>
        </p:nvSpPr>
        <p:spPr>
          <a:xfrm rot="5400000">
            <a:off x="-1827726" y="1983972"/>
            <a:ext cx="4114800" cy="365125"/>
          </a:xfrm>
        </p:spPr>
        <p:txBody>
          <a:bodyPr vert="horz" lIns="91440" tIns="45720" rIns="91440" bIns="45720" rtlCol="0" anchor="ctr">
            <a:normAutofit/>
          </a:bodyPr>
          <a:lstStyle/>
          <a:p>
            <a:pPr algn="l">
              <a:spcAft>
                <a:spcPts val="600"/>
              </a:spcAft>
            </a:pPr>
            <a:r>
              <a:rPr lang="en-US" sz="1100" kern="1200">
                <a:solidFill>
                  <a:schemeClr val="tx1">
                    <a:lumMod val="50000"/>
                    <a:lumOff val="50000"/>
                  </a:schemeClr>
                </a:solidFill>
                <a:latin typeface="+mn-lt"/>
                <a:ea typeface="+mn-ea"/>
                <a:cs typeface="+mn-cs"/>
              </a:rPr>
              <a:t>PRESENTATION TITLE</a:t>
            </a:r>
          </a:p>
        </p:txBody>
      </p:sp>
      <p:sp>
        <p:nvSpPr>
          <p:cNvPr id="5" name="Table Placeholder 4">
            <a:extLst>
              <a:ext uri="{FF2B5EF4-FFF2-40B4-BE49-F238E27FC236}">
                <a16:creationId xmlns:a16="http://schemas.microsoft.com/office/drawing/2014/main" id="{92BB9062-000B-B0CC-CC08-813210B72F40}"/>
              </a:ext>
            </a:extLst>
          </p:cNvPr>
          <p:cNvSpPr>
            <a:spLocks noGrp="1"/>
          </p:cNvSpPr>
          <p:nvPr>
            <p:ph type="tbl" sz="quarter" idx="14"/>
          </p:nvPr>
        </p:nvSpPr>
        <p:spPr>
          <a:xfrm>
            <a:off x="1136397" y="2418408"/>
            <a:ext cx="4959603" cy="3522569"/>
          </a:xfrm>
        </p:spPr>
        <p:txBody>
          <a:bodyPr vert="horz" lIns="91440" tIns="45720" rIns="91440" bIns="45720" rtlCol="0" anchor="t">
            <a:normAutofit/>
          </a:bodyPr>
          <a:lstStyle/>
          <a:p>
            <a:pPr marL="0" indent="0">
              <a:buNone/>
              <a:defRPr/>
            </a:pPr>
            <a:r>
              <a:rPr lang="en-US" altLang="en-US" b="1" dirty="0"/>
              <a:t>Safety involves more than infrastructure</a:t>
            </a:r>
          </a:p>
          <a:p>
            <a:pPr marL="0" indent="0">
              <a:buNone/>
              <a:defRPr/>
            </a:pPr>
            <a:r>
              <a:rPr lang="en-US" altLang="en-US" sz="2400" dirty="0"/>
              <a:t>Rules, processes, and equipment have little impact on behaviors, actions, and choices people make as they perform their jobs and related tasks</a:t>
            </a:r>
            <a:endParaRPr lang="en-US" sz="2400" dirty="0"/>
          </a:p>
        </p:txBody>
      </p:sp>
      <p:pic>
        <p:nvPicPr>
          <p:cNvPr id="13" name="Graphic 12" descr="Cheers">
            <a:extLst>
              <a:ext uri="{FF2B5EF4-FFF2-40B4-BE49-F238E27FC236}">
                <a16:creationId xmlns:a16="http://schemas.microsoft.com/office/drawing/2014/main" id="{62EB4970-7FB7-EDAD-1CF4-C3ECF2D5D14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512442" y="621610"/>
            <a:ext cx="5201023" cy="5201023"/>
          </a:xfrm>
          <a:prstGeom prst="rect">
            <a:avLst/>
          </a:prstGeom>
        </p:spPr>
      </p:pic>
      <p:sp>
        <p:nvSpPr>
          <p:cNvPr id="18" name="Rectangle 17">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21457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44AD29B6-BF3B-4407-9E75-52DF8E3B2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16">
            <a:extLst>
              <a:ext uri="{FF2B5EF4-FFF2-40B4-BE49-F238E27FC236}">
                <a16:creationId xmlns:a16="http://schemas.microsoft.com/office/drawing/2014/main" id="{55F8BA08-3E38-4B70-B93A-74F08E0922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8209" y="260019"/>
            <a:ext cx="11167447" cy="5933012"/>
          </a:xfrm>
          <a:prstGeom prst="rect">
            <a:avLst/>
          </a:prstGeom>
          <a:ln w="12700">
            <a:solidFill>
              <a:srgbClr val="DEDEDE"/>
            </a:solidFill>
          </a:ln>
          <a:effectLst>
            <a:outerShdw blurRad="50800" dist="38100" dir="2700000" algn="tl" rotWithShape="0">
              <a:schemeClr val="bg2">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3E5FEE2D-79E5-4C1D-8BF7-EE619CA7039A}"/>
              </a:ext>
            </a:extLst>
          </p:cNvPr>
          <p:cNvSpPr>
            <a:spLocks noGrp="1"/>
          </p:cNvSpPr>
          <p:nvPr>
            <p:ph type="title"/>
          </p:nvPr>
        </p:nvSpPr>
        <p:spPr>
          <a:xfrm>
            <a:off x="750498" y="507160"/>
            <a:ext cx="2355012" cy="5438730"/>
          </a:xfrm>
        </p:spPr>
        <p:txBody>
          <a:bodyPr vert="horz" lIns="91440" tIns="45720" rIns="91440" bIns="45720" rtlCol="0" anchor="ctr">
            <a:normAutofit/>
          </a:bodyPr>
          <a:lstStyle/>
          <a:p>
            <a:pPr algn="l"/>
            <a:r>
              <a:rPr lang="en-US" sz="3200" kern="1200" dirty="0">
                <a:solidFill>
                  <a:schemeClr val="tx1"/>
                </a:solidFill>
                <a:latin typeface="+mj-lt"/>
                <a:ea typeface="+mj-ea"/>
                <a:cs typeface="+mj-cs"/>
              </a:rPr>
              <a:t>Humanizing Safety</a:t>
            </a:r>
          </a:p>
        </p:txBody>
      </p:sp>
      <p:sp>
        <p:nvSpPr>
          <p:cNvPr id="19" name="Rectangle 18">
            <a:extLst>
              <a:ext uri="{FF2B5EF4-FFF2-40B4-BE49-F238E27FC236}">
                <a16:creationId xmlns:a16="http://schemas.microsoft.com/office/drawing/2014/main" id="{357F1B33-79AB-4A71-8CEC-4546D709B8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8834" y="2874481"/>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7" name="Table Placeholder 4">
            <a:extLst>
              <a:ext uri="{FF2B5EF4-FFF2-40B4-BE49-F238E27FC236}">
                <a16:creationId xmlns:a16="http://schemas.microsoft.com/office/drawing/2014/main" id="{E06600D3-70FE-FE6B-869A-262B94AB8761}"/>
              </a:ext>
            </a:extLst>
          </p:cNvPr>
          <p:cNvGraphicFramePr/>
          <p:nvPr>
            <p:extLst>
              <p:ext uri="{D42A27DB-BD31-4B8C-83A1-F6EECF244321}">
                <p14:modId xmlns:p14="http://schemas.microsoft.com/office/powerpoint/2010/main" val="3870751174"/>
              </p:ext>
            </p:extLst>
          </p:nvPr>
        </p:nvGraphicFramePr>
        <p:xfrm>
          <a:off x="3338422" y="595374"/>
          <a:ext cx="7808547" cy="54387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75805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848" name="Rectangle 3584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50" name="Oval 3584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2B988888-61FD-AEC2-A811-788FE1EBF9C4}"/>
              </a:ext>
            </a:extLst>
          </p:cNvPr>
          <p:cNvSpPr>
            <a:spLocks noGrp="1"/>
          </p:cNvSpPr>
          <p:nvPr>
            <p:ph type="title"/>
          </p:nvPr>
        </p:nvSpPr>
        <p:spPr>
          <a:xfrm>
            <a:off x="1245072" y="1289765"/>
            <a:ext cx="3651101" cy="4270963"/>
          </a:xfrm>
        </p:spPr>
        <p:txBody>
          <a:bodyPr anchor="ctr">
            <a:normAutofit/>
          </a:bodyPr>
          <a:lstStyle/>
          <a:p>
            <a:pPr algn="ctr"/>
            <a:r>
              <a:rPr lang="en-US" altLang="en-US" sz="4800" dirty="0">
                <a:solidFill>
                  <a:srgbClr val="FFFFFF"/>
                </a:solidFill>
                <a:latin typeface="Comic Sans MS" panose="030F0702030302020204" pitchFamily="66" charset="0"/>
              </a:rPr>
              <a:t>Layered Safety Interaction</a:t>
            </a:r>
            <a:br>
              <a:rPr lang="en-US" altLang="en-US" sz="4800" dirty="0">
                <a:solidFill>
                  <a:srgbClr val="FFFFFF"/>
                </a:solidFill>
                <a:latin typeface="Comic Sans MS" panose="030F0702030302020204" pitchFamily="66" charset="0"/>
              </a:rPr>
            </a:br>
            <a:endParaRPr lang="en-US" sz="4800" dirty="0">
              <a:solidFill>
                <a:srgbClr val="FFFFFF"/>
              </a:solidFill>
            </a:endParaRPr>
          </a:p>
        </p:txBody>
      </p:sp>
      <p:sp>
        <p:nvSpPr>
          <p:cNvPr id="3585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3585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5843" name="Rectangle 3">
            <a:extLst>
              <a:ext uri="{FF2B5EF4-FFF2-40B4-BE49-F238E27FC236}">
                <a16:creationId xmlns:a16="http://schemas.microsoft.com/office/drawing/2014/main" id="{647BC9E2-71D9-0BAB-C748-11B87BC96027}"/>
              </a:ext>
            </a:extLst>
          </p:cNvPr>
          <p:cNvSpPr>
            <a:spLocks noGrp="1" noChangeArrowheads="1"/>
          </p:cNvSpPr>
          <p:nvPr>
            <p:ph idx="1"/>
          </p:nvPr>
        </p:nvSpPr>
        <p:spPr>
          <a:xfrm>
            <a:off x="6297233" y="518400"/>
            <a:ext cx="4771607" cy="5837949"/>
          </a:xfrm>
        </p:spPr>
        <p:txBody>
          <a:bodyPr anchor="ctr">
            <a:normAutofit/>
          </a:bodyPr>
          <a:lstStyle/>
          <a:p>
            <a:pPr>
              <a:spcBef>
                <a:spcPct val="50000"/>
              </a:spcBef>
              <a:buFontTx/>
              <a:buNone/>
              <a:defRPr/>
            </a:pPr>
            <a:endParaRPr lang="en-US" altLang="en-US" dirty="0">
              <a:solidFill>
                <a:schemeClr val="tx1">
                  <a:alpha val="80000"/>
                </a:schemeClr>
              </a:solidFill>
              <a:latin typeface="Comic Sans MS" panose="030F0702030302020204" pitchFamily="66" charset="0"/>
            </a:endParaRPr>
          </a:p>
          <a:p>
            <a:pPr marL="0" indent="0">
              <a:spcBef>
                <a:spcPct val="50000"/>
              </a:spcBef>
              <a:buNone/>
              <a:defRPr/>
            </a:pPr>
            <a:r>
              <a:rPr lang="en-US" altLang="en-US" dirty="0">
                <a:solidFill>
                  <a:schemeClr val="tx1">
                    <a:alpha val="80000"/>
                  </a:schemeClr>
                </a:solidFill>
                <a:latin typeface="Comic Sans MS" panose="030F0702030302020204" pitchFamily="66" charset="0"/>
              </a:rPr>
              <a:t>2-Way communication is key  </a:t>
            </a:r>
            <a:endParaRPr lang="en-US" altLang="en-US" dirty="0">
              <a:solidFill>
                <a:schemeClr val="tx1">
                  <a:alpha val="80000"/>
                </a:schemeClr>
              </a:solidFill>
            </a:endParaRPr>
          </a:p>
          <a:p>
            <a:pPr marL="0" indent="0">
              <a:spcBef>
                <a:spcPct val="50000"/>
              </a:spcBef>
              <a:buNone/>
              <a:defRPr/>
            </a:pPr>
            <a:r>
              <a:rPr lang="en-US" altLang="en-US" dirty="0">
                <a:solidFill>
                  <a:schemeClr val="tx1">
                    <a:alpha val="80000"/>
                  </a:schemeClr>
                </a:solidFill>
                <a:latin typeface="Comic Sans MS" panose="030F0702030302020204" pitchFamily="66" charset="0"/>
              </a:rPr>
              <a:t>Recognizes “safe behavior” and compliance.  </a:t>
            </a:r>
          </a:p>
          <a:p>
            <a:pPr marL="0" indent="0">
              <a:spcBef>
                <a:spcPct val="50000"/>
              </a:spcBef>
              <a:buNone/>
              <a:defRPr/>
            </a:pPr>
            <a:r>
              <a:rPr lang="en-US" altLang="en-US" dirty="0">
                <a:solidFill>
                  <a:schemeClr val="tx1">
                    <a:alpha val="80000"/>
                  </a:schemeClr>
                </a:solidFill>
                <a:latin typeface="Comic Sans MS" panose="030F0702030302020204" pitchFamily="66" charset="0"/>
              </a:rPr>
              <a:t>Identifies and corrects “at risk” behavior  and non-compliance in a positive, nonthreatening way. </a:t>
            </a:r>
            <a:endParaRPr lang="en-US" altLang="en-US" sz="3600" dirty="0">
              <a:solidFill>
                <a:schemeClr val="tx1">
                  <a:alpha val="80000"/>
                </a:schemeClr>
              </a:solidFill>
            </a:endParaRPr>
          </a:p>
        </p:txBody>
      </p:sp>
      <p:sp>
        <p:nvSpPr>
          <p:cNvPr id="3585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35858" name="Straight Connector 3585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837" name="Rectangle 34836">
            <a:extLst>
              <a:ext uri="{FF2B5EF4-FFF2-40B4-BE49-F238E27FC236}">
                <a16:creationId xmlns:a16="http://schemas.microsoft.com/office/drawing/2014/main" id="{0C541B88-1AE9-40C3-AFD5-967787C197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842" name="Rectangle 34841">
            <a:extLst>
              <a:ext uri="{FF2B5EF4-FFF2-40B4-BE49-F238E27FC236}">
                <a16:creationId xmlns:a16="http://schemas.microsoft.com/office/drawing/2014/main" id="{E5F17139-31EE-46AC-B04F-DBBD852DD6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890596"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A9AE9240-26CD-5AF3-8045-D46691B1ADF1}"/>
              </a:ext>
            </a:extLst>
          </p:cNvPr>
          <p:cNvSpPr>
            <a:spLocks noGrp="1"/>
          </p:cNvSpPr>
          <p:nvPr>
            <p:ph type="title"/>
          </p:nvPr>
        </p:nvSpPr>
        <p:spPr>
          <a:xfrm>
            <a:off x="838200" y="1195697"/>
            <a:ext cx="3200400" cy="4238118"/>
          </a:xfrm>
        </p:spPr>
        <p:txBody>
          <a:bodyPr>
            <a:normAutofit/>
          </a:bodyPr>
          <a:lstStyle/>
          <a:p>
            <a:r>
              <a:rPr lang="en-US" altLang="en-US" sz="4100" b="1">
                <a:solidFill>
                  <a:schemeClr val="bg1"/>
                </a:solidFill>
                <a:latin typeface="Comic Sans MS" panose="030F0702030302020204" pitchFamily="66" charset="0"/>
              </a:rPr>
              <a:t>Layered Safety Interaction</a:t>
            </a:r>
            <a:br>
              <a:rPr lang="en-US" altLang="en-US" sz="4100" b="1">
                <a:solidFill>
                  <a:schemeClr val="bg1"/>
                </a:solidFill>
                <a:latin typeface="Comic Sans MS" panose="030F0702030302020204" pitchFamily="66" charset="0"/>
              </a:rPr>
            </a:br>
            <a:endParaRPr lang="en-US" sz="4100">
              <a:solidFill>
                <a:schemeClr val="bg1"/>
              </a:solidFill>
            </a:endParaRPr>
          </a:p>
        </p:txBody>
      </p:sp>
      <p:grpSp>
        <p:nvGrpSpPr>
          <p:cNvPr id="34844" name="Graphic 38">
            <a:extLst>
              <a:ext uri="{FF2B5EF4-FFF2-40B4-BE49-F238E27FC236}">
                <a16:creationId xmlns:a16="http://schemas.microsoft.com/office/drawing/2014/main" id="{7CF625D3-71A3-4F30-A096-8EF334E959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202912"/>
            <a:ext cx="1910252" cy="709660"/>
            <a:chOff x="2267504" y="2540250"/>
            <a:chExt cx="1990951" cy="739640"/>
          </a:xfrm>
          <a:solidFill>
            <a:schemeClr val="bg1"/>
          </a:solidFill>
        </p:grpSpPr>
        <p:sp>
          <p:nvSpPr>
            <p:cNvPr id="34845" name="Freeform: Shape 34844">
              <a:extLst>
                <a:ext uri="{FF2B5EF4-FFF2-40B4-BE49-F238E27FC236}">
                  <a16:creationId xmlns:a16="http://schemas.microsoft.com/office/drawing/2014/main" id="{C6754E2F-F56E-4BA3-99DD-8EBF110E34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54025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5835 h 286230"/>
                <a:gd name="connsiteX8" fmla="*/ 255835 w 1990951"/>
                <a:gd name="connsiteY8" fmla="*/ 0 h 286230"/>
                <a:gd name="connsiteX9" fmla="*/ 504071 w 1990951"/>
                <a:gd name="connsiteY9" fmla="*/ 245703 h 286230"/>
                <a:gd name="connsiteX10" fmla="*/ 749773 w 1990951"/>
                <a:gd name="connsiteY10" fmla="*/ 0 h 286230"/>
                <a:gd name="connsiteX11" fmla="*/ 995476 w 1990951"/>
                <a:gd name="connsiteY11" fmla="*/ 245703 h 286230"/>
                <a:gd name="connsiteX12" fmla="*/ 1243712 w 1990951"/>
                <a:gd name="connsiteY12" fmla="*/ 0 h 286230"/>
                <a:gd name="connsiteX13" fmla="*/ 1489414 w 1990951"/>
                <a:gd name="connsiteY13" fmla="*/ 245703 h 286230"/>
                <a:gd name="connsiteX14" fmla="*/ 1735117 w 1990951"/>
                <a:gd name="connsiteY14" fmla="*/ 0 h 286230"/>
                <a:gd name="connsiteX15" fmla="*/ 1990952 w 1990951"/>
                <a:gd name="connsiteY15" fmla="*/ 255835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5835"/>
                  </a:lnTo>
                  <a:lnTo>
                    <a:pt x="255835" y="0"/>
                  </a:lnTo>
                  <a:lnTo>
                    <a:pt x="504071" y="245703"/>
                  </a:lnTo>
                  <a:lnTo>
                    <a:pt x="749773" y="0"/>
                  </a:lnTo>
                  <a:lnTo>
                    <a:pt x="995476" y="245703"/>
                  </a:lnTo>
                  <a:lnTo>
                    <a:pt x="1243712" y="0"/>
                  </a:lnTo>
                  <a:lnTo>
                    <a:pt x="1489414" y="245703"/>
                  </a:lnTo>
                  <a:lnTo>
                    <a:pt x="1735117" y="0"/>
                  </a:lnTo>
                  <a:lnTo>
                    <a:pt x="1990952" y="255835"/>
                  </a:lnTo>
                  <a:lnTo>
                    <a:pt x="1973221" y="276099"/>
                  </a:lnTo>
                  <a:lnTo>
                    <a:pt x="1735117" y="40528"/>
                  </a:lnTo>
                  <a:close/>
                </a:path>
              </a:pathLst>
            </a:custGeom>
            <a:grpFill/>
            <a:ln w="25320" cap="flat">
              <a:noFill/>
              <a:prstDash val="solid"/>
              <a:miter/>
            </a:ln>
          </p:spPr>
          <p:txBody>
            <a:bodyPr rtlCol="0" anchor="ctr"/>
            <a:lstStyle/>
            <a:p>
              <a:endParaRPr lang="en-US" dirty="0"/>
            </a:p>
          </p:txBody>
        </p:sp>
        <p:sp>
          <p:nvSpPr>
            <p:cNvPr id="34846" name="Freeform: Shape 34845">
              <a:extLst>
                <a:ext uri="{FF2B5EF4-FFF2-40B4-BE49-F238E27FC236}">
                  <a16:creationId xmlns:a16="http://schemas.microsoft.com/office/drawing/2014/main" id="{24A69059-7C49-49C6-B071-F2A9B558E02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267504" y="2993660"/>
              <a:ext cx="1990951" cy="286230"/>
            </a:xfrm>
            <a:custGeom>
              <a:avLst/>
              <a:gdLst>
                <a:gd name="connsiteX0" fmla="*/ 1489414 w 1990951"/>
                <a:gd name="connsiteY0" fmla="*/ 286231 h 286230"/>
                <a:gd name="connsiteX1" fmla="*/ 1243712 w 1990951"/>
                <a:gd name="connsiteY1" fmla="*/ 40528 h 286230"/>
                <a:gd name="connsiteX2" fmla="*/ 995476 w 1990951"/>
                <a:gd name="connsiteY2" fmla="*/ 286231 h 286230"/>
                <a:gd name="connsiteX3" fmla="*/ 749773 w 1990951"/>
                <a:gd name="connsiteY3" fmla="*/ 40528 h 286230"/>
                <a:gd name="connsiteX4" fmla="*/ 504071 w 1990951"/>
                <a:gd name="connsiteY4" fmla="*/ 286231 h 286230"/>
                <a:gd name="connsiteX5" fmla="*/ 255835 w 1990951"/>
                <a:gd name="connsiteY5" fmla="*/ 40528 h 286230"/>
                <a:gd name="connsiteX6" fmla="*/ 20264 w 1990951"/>
                <a:gd name="connsiteY6" fmla="*/ 276099 h 286230"/>
                <a:gd name="connsiteX7" fmla="*/ 0 w 1990951"/>
                <a:gd name="connsiteY7" fmla="*/ 258368 h 286230"/>
                <a:gd name="connsiteX8" fmla="*/ 255835 w 1990951"/>
                <a:gd name="connsiteY8" fmla="*/ 0 h 286230"/>
                <a:gd name="connsiteX9" fmla="*/ 504071 w 1990951"/>
                <a:gd name="connsiteY9" fmla="*/ 248236 h 286230"/>
                <a:gd name="connsiteX10" fmla="*/ 749773 w 1990951"/>
                <a:gd name="connsiteY10" fmla="*/ 0 h 286230"/>
                <a:gd name="connsiteX11" fmla="*/ 995476 w 1990951"/>
                <a:gd name="connsiteY11" fmla="*/ 248236 h 286230"/>
                <a:gd name="connsiteX12" fmla="*/ 1243712 w 1990951"/>
                <a:gd name="connsiteY12" fmla="*/ 0 h 286230"/>
                <a:gd name="connsiteX13" fmla="*/ 1489414 w 1990951"/>
                <a:gd name="connsiteY13" fmla="*/ 248236 h 286230"/>
                <a:gd name="connsiteX14" fmla="*/ 1735117 w 1990951"/>
                <a:gd name="connsiteY14" fmla="*/ 0 h 286230"/>
                <a:gd name="connsiteX15" fmla="*/ 1990952 w 1990951"/>
                <a:gd name="connsiteY15" fmla="*/ 258368 h 286230"/>
                <a:gd name="connsiteX16" fmla="*/ 1973221 w 1990951"/>
                <a:gd name="connsiteY16" fmla="*/ 276099 h 286230"/>
                <a:gd name="connsiteX17" fmla="*/ 1735117 w 1990951"/>
                <a:gd name="connsiteY17" fmla="*/ 40528 h 2862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990951" h="286230">
                  <a:moveTo>
                    <a:pt x="1489414" y="286231"/>
                  </a:moveTo>
                  <a:lnTo>
                    <a:pt x="1243712" y="40528"/>
                  </a:lnTo>
                  <a:lnTo>
                    <a:pt x="995476" y="286231"/>
                  </a:lnTo>
                  <a:lnTo>
                    <a:pt x="749773" y="40528"/>
                  </a:lnTo>
                  <a:lnTo>
                    <a:pt x="504071" y="286231"/>
                  </a:lnTo>
                  <a:lnTo>
                    <a:pt x="255835" y="40528"/>
                  </a:lnTo>
                  <a:lnTo>
                    <a:pt x="20264" y="276099"/>
                  </a:lnTo>
                  <a:lnTo>
                    <a:pt x="0" y="258368"/>
                  </a:lnTo>
                  <a:lnTo>
                    <a:pt x="255835" y="0"/>
                  </a:lnTo>
                  <a:lnTo>
                    <a:pt x="504071" y="248236"/>
                  </a:lnTo>
                  <a:lnTo>
                    <a:pt x="749773" y="0"/>
                  </a:lnTo>
                  <a:lnTo>
                    <a:pt x="995476" y="248236"/>
                  </a:lnTo>
                  <a:lnTo>
                    <a:pt x="1243712" y="0"/>
                  </a:lnTo>
                  <a:lnTo>
                    <a:pt x="1489414" y="248236"/>
                  </a:lnTo>
                  <a:lnTo>
                    <a:pt x="1735117" y="0"/>
                  </a:lnTo>
                  <a:lnTo>
                    <a:pt x="1990952" y="258368"/>
                  </a:lnTo>
                  <a:lnTo>
                    <a:pt x="1973221" y="276099"/>
                  </a:lnTo>
                  <a:lnTo>
                    <a:pt x="1735117" y="40528"/>
                  </a:lnTo>
                  <a:close/>
                </a:path>
              </a:pathLst>
            </a:custGeom>
            <a:grpFill/>
            <a:ln w="25320" cap="flat">
              <a:noFill/>
              <a:prstDash val="solid"/>
              <a:miter/>
            </a:ln>
          </p:spPr>
          <p:txBody>
            <a:bodyPr rtlCol="0" anchor="ctr"/>
            <a:lstStyle/>
            <a:p>
              <a:endParaRPr lang="en-US"/>
            </a:p>
          </p:txBody>
        </p:sp>
      </p:grpSp>
      <p:sp>
        <p:nvSpPr>
          <p:cNvPr id="34848" name="Oval 34847">
            <a:extLst>
              <a:ext uri="{FF2B5EF4-FFF2-40B4-BE49-F238E27FC236}">
                <a16:creationId xmlns:a16="http://schemas.microsoft.com/office/drawing/2014/main" id="{89D16701-DA76-4F72-BB63-E2C3FFBDFE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rgbClr val="FFFFFF"/>
          </a:solidFill>
          <a:ln w="28575">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sp>
        <p:nvSpPr>
          <p:cNvPr id="34850" name="Oval 34849">
            <a:extLst>
              <a:ext uri="{FF2B5EF4-FFF2-40B4-BE49-F238E27FC236}">
                <a16:creationId xmlns:a16="http://schemas.microsoft.com/office/drawing/2014/main" id="{1CC28BE1-9DC6-43FE-9582-39F091098D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260" y="4752208"/>
            <a:ext cx="365021" cy="365021"/>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a:p>
        </p:txBody>
      </p:sp>
      <p:grpSp>
        <p:nvGrpSpPr>
          <p:cNvPr id="34852" name="Graphic 4">
            <a:extLst>
              <a:ext uri="{FF2B5EF4-FFF2-40B4-BE49-F238E27FC236}">
                <a16:creationId xmlns:a16="http://schemas.microsoft.com/office/drawing/2014/main" id="{AF9AF3F3-CE0C-4125-BDD7-346487FA0B4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09667" y="5539935"/>
            <a:ext cx="975169" cy="975171"/>
            <a:chOff x="5829300" y="3162300"/>
            <a:chExt cx="532256" cy="532257"/>
          </a:xfrm>
          <a:solidFill>
            <a:schemeClr val="bg1"/>
          </a:solidFill>
        </p:grpSpPr>
        <p:sp>
          <p:nvSpPr>
            <p:cNvPr id="34853" name="Freeform: Shape 34852">
              <a:extLst>
                <a:ext uri="{FF2B5EF4-FFF2-40B4-BE49-F238E27FC236}">
                  <a16:creationId xmlns:a16="http://schemas.microsoft.com/office/drawing/2014/main" id="{B31DFBFA-CF4D-4940-9086-26F83E5C6B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9208" y="3192208"/>
              <a:ext cx="112966" cy="112966"/>
            </a:xfrm>
            <a:custGeom>
              <a:avLst/>
              <a:gdLst>
                <a:gd name="connsiteX0" fmla="*/ 112967 w 112966"/>
                <a:gd name="connsiteY0" fmla="*/ 0 h 112966"/>
                <a:gd name="connsiteX1" fmla="*/ 0 w 112966"/>
                <a:gd name="connsiteY1" fmla="*/ 112967 h 112966"/>
                <a:gd name="connsiteX2" fmla="*/ 112967 w 112966"/>
                <a:gd name="connsiteY2" fmla="*/ 0 h 112966"/>
              </a:gdLst>
              <a:ahLst/>
              <a:cxnLst>
                <a:cxn ang="0">
                  <a:pos x="connsiteX0" y="connsiteY0"/>
                </a:cxn>
                <a:cxn ang="0">
                  <a:pos x="connsiteX1" y="connsiteY1"/>
                </a:cxn>
                <a:cxn ang="0">
                  <a:pos x="connsiteX2" y="connsiteY2"/>
                </a:cxn>
              </a:cxnLst>
              <a:rect l="l" t="t" r="r" b="b"/>
              <a:pathLst>
                <a:path w="112966" h="112966">
                  <a:moveTo>
                    <a:pt x="112967" y="0"/>
                  </a:moveTo>
                  <a:lnTo>
                    <a:pt x="0" y="112967"/>
                  </a:lnTo>
                  <a:cubicBezTo>
                    <a:pt x="25356" y="64747"/>
                    <a:pt x="64747" y="25356"/>
                    <a:pt x="112967" y="0"/>
                  </a:cubicBezTo>
                  <a:close/>
                </a:path>
              </a:pathLst>
            </a:custGeom>
            <a:grpFill/>
            <a:ln w="9525" cap="flat">
              <a:noFill/>
              <a:prstDash val="solid"/>
              <a:miter/>
            </a:ln>
          </p:spPr>
          <p:txBody>
            <a:bodyPr rtlCol="0" anchor="ctr"/>
            <a:lstStyle/>
            <a:p>
              <a:endParaRPr lang="en-US"/>
            </a:p>
          </p:txBody>
        </p:sp>
        <p:sp>
          <p:nvSpPr>
            <p:cNvPr id="34854" name="Freeform: Shape 34853">
              <a:extLst>
                <a:ext uri="{FF2B5EF4-FFF2-40B4-BE49-F238E27FC236}">
                  <a16:creationId xmlns:a16="http://schemas.microsoft.com/office/drawing/2014/main" id="{27854033-BD20-4C77-8C5B-048F4B3BDD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1205" y="3164205"/>
              <a:ext cx="230314" cy="230314"/>
            </a:xfrm>
            <a:custGeom>
              <a:avLst/>
              <a:gdLst>
                <a:gd name="connsiteX0" fmla="*/ 230314 w 230314"/>
                <a:gd name="connsiteY0" fmla="*/ 0 h 230314"/>
                <a:gd name="connsiteX1" fmla="*/ 0 w 230314"/>
                <a:gd name="connsiteY1" fmla="*/ 230314 h 230314"/>
                <a:gd name="connsiteX2" fmla="*/ 3524 w 230314"/>
                <a:gd name="connsiteY2" fmla="*/ 209550 h 230314"/>
                <a:gd name="connsiteX3" fmla="*/ 209550 w 230314"/>
                <a:gd name="connsiteY3" fmla="*/ 3524 h 230314"/>
                <a:gd name="connsiteX4" fmla="*/ 230314 w 230314"/>
                <a:gd name="connsiteY4" fmla="*/ 0 h 2303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0314" h="230314">
                  <a:moveTo>
                    <a:pt x="230314" y="0"/>
                  </a:moveTo>
                  <a:lnTo>
                    <a:pt x="0" y="230314"/>
                  </a:lnTo>
                  <a:cubicBezTo>
                    <a:pt x="953" y="223361"/>
                    <a:pt x="2095" y="216408"/>
                    <a:pt x="3524" y="209550"/>
                  </a:cubicBezTo>
                  <a:lnTo>
                    <a:pt x="209550" y="3524"/>
                  </a:lnTo>
                  <a:cubicBezTo>
                    <a:pt x="216408" y="2095"/>
                    <a:pt x="223361" y="953"/>
                    <a:pt x="230314" y="0"/>
                  </a:cubicBezTo>
                  <a:close/>
                </a:path>
              </a:pathLst>
            </a:custGeom>
            <a:grpFill/>
            <a:ln w="9525" cap="flat">
              <a:noFill/>
              <a:prstDash val="solid"/>
              <a:miter/>
            </a:ln>
          </p:spPr>
          <p:txBody>
            <a:bodyPr rtlCol="0" anchor="ctr"/>
            <a:lstStyle/>
            <a:p>
              <a:endParaRPr lang="en-US"/>
            </a:p>
          </p:txBody>
        </p:sp>
        <p:sp>
          <p:nvSpPr>
            <p:cNvPr id="34855" name="Freeform: Shape 34854">
              <a:extLst>
                <a:ext uri="{FF2B5EF4-FFF2-40B4-BE49-F238E27FC236}">
                  <a16:creationId xmlns:a16="http://schemas.microsoft.com/office/drawing/2014/main" id="{BC93AA74-BEB3-444F-835B-7AA6ECE617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29300" y="3162300"/>
              <a:ext cx="294131" cy="294131"/>
            </a:xfrm>
            <a:custGeom>
              <a:avLst/>
              <a:gdLst>
                <a:gd name="connsiteX0" fmla="*/ 294132 w 294131"/>
                <a:gd name="connsiteY0" fmla="*/ 1238 h 294131"/>
                <a:gd name="connsiteX1" fmla="*/ 1238 w 294131"/>
                <a:gd name="connsiteY1" fmla="*/ 294132 h 294131"/>
                <a:gd name="connsiteX2" fmla="*/ 0 w 294131"/>
                <a:gd name="connsiteY2" fmla="*/ 278225 h 294131"/>
                <a:gd name="connsiteX3" fmla="*/ 278225 w 294131"/>
                <a:gd name="connsiteY3" fmla="*/ 0 h 294131"/>
                <a:gd name="connsiteX4" fmla="*/ 294132 w 294131"/>
                <a:gd name="connsiteY4" fmla="*/ 1238 h 2941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131" h="294131">
                  <a:moveTo>
                    <a:pt x="294132" y="1238"/>
                  </a:moveTo>
                  <a:lnTo>
                    <a:pt x="1238" y="294132"/>
                  </a:lnTo>
                  <a:cubicBezTo>
                    <a:pt x="667" y="288893"/>
                    <a:pt x="0" y="283559"/>
                    <a:pt x="0" y="278225"/>
                  </a:cubicBezTo>
                  <a:lnTo>
                    <a:pt x="278225" y="0"/>
                  </a:lnTo>
                  <a:cubicBezTo>
                    <a:pt x="283559" y="0"/>
                    <a:pt x="288893" y="667"/>
                    <a:pt x="294132" y="1238"/>
                  </a:cubicBezTo>
                  <a:close/>
                </a:path>
              </a:pathLst>
            </a:custGeom>
            <a:grpFill/>
            <a:ln w="9525" cap="flat">
              <a:noFill/>
              <a:prstDash val="solid"/>
              <a:miter/>
            </a:ln>
          </p:spPr>
          <p:txBody>
            <a:bodyPr rtlCol="0" anchor="ctr"/>
            <a:lstStyle/>
            <a:p>
              <a:endParaRPr lang="en-US"/>
            </a:p>
          </p:txBody>
        </p:sp>
        <p:sp>
          <p:nvSpPr>
            <p:cNvPr id="34856" name="Freeform: Shape 34855">
              <a:extLst>
                <a:ext uri="{FF2B5EF4-FFF2-40B4-BE49-F238E27FC236}">
                  <a16:creationId xmlns:a16="http://schemas.microsoft.com/office/drawing/2014/main" id="{F00DF1C9-6952-4704-B8B3-95406E18E4C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37205" y="3170110"/>
              <a:ext cx="337184" cy="337280"/>
            </a:xfrm>
            <a:custGeom>
              <a:avLst/>
              <a:gdLst>
                <a:gd name="connsiteX0" fmla="*/ 337185 w 337184"/>
                <a:gd name="connsiteY0" fmla="*/ 3905 h 337280"/>
                <a:gd name="connsiteX1" fmla="*/ 3810 w 337184"/>
                <a:gd name="connsiteY1" fmla="*/ 337280 h 337280"/>
                <a:gd name="connsiteX2" fmla="*/ 0 w 337184"/>
                <a:gd name="connsiteY2" fmla="*/ 323850 h 337280"/>
                <a:gd name="connsiteX3" fmla="*/ 323850 w 337184"/>
                <a:gd name="connsiteY3" fmla="*/ 0 h 337280"/>
                <a:gd name="connsiteX4" fmla="*/ 337185 w 337184"/>
                <a:gd name="connsiteY4" fmla="*/ 3905 h 3372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7184" h="337280">
                  <a:moveTo>
                    <a:pt x="337185" y="3905"/>
                  </a:moveTo>
                  <a:lnTo>
                    <a:pt x="3810" y="337280"/>
                  </a:lnTo>
                  <a:cubicBezTo>
                    <a:pt x="2381" y="332899"/>
                    <a:pt x="1143" y="328422"/>
                    <a:pt x="0" y="323850"/>
                  </a:cubicBezTo>
                  <a:lnTo>
                    <a:pt x="323850" y="0"/>
                  </a:lnTo>
                  <a:cubicBezTo>
                    <a:pt x="328327" y="1715"/>
                    <a:pt x="332804" y="2477"/>
                    <a:pt x="337185" y="3905"/>
                  </a:cubicBezTo>
                  <a:close/>
                </a:path>
              </a:pathLst>
            </a:custGeom>
            <a:grpFill/>
            <a:ln w="9525" cap="flat">
              <a:noFill/>
              <a:prstDash val="solid"/>
              <a:miter/>
            </a:ln>
          </p:spPr>
          <p:txBody>
            <a:bodyPr rtlCol="0" anchor="ctr"/>
            <a:lstStyle/>
            <a:p>
              <a:endParaRPr lang="en-US"/>
            </a:p>
          </p:txBody>
        </p:sp>
        <p:sp>
          <p:nvSpPr>
            <p:cNvPr id="34857" name="Freeform: Shape 34856">
              <a:extLst>
                <a:ext uri="{FF2B5EF4-FFF2-40B4-BE49-F238E27FC236}">
                  <a16:creationId xmlns:a16="http://schemas.microsoft.com/office/drawing/2014/main" id="{B34783FD-297C-40D2-964B-DBAE4DE283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53207" y="3186207"/>
              <a:ext cx="364617" cy="364617"/>
            </a:xfrm>
            <a:custGeom>
              <a:avLst/>
              <a:gdLst>
                <a:gd name="connsiteX0" fmla="*/ 364617 w 364617"/>
                <a:gd name="connsiteY0" fmla="*/ 5620 h 364617"/>
                <a:gd name="connsiteX1" fmla="*/ 5620 w 364617"/>
                <a:gd name="connsiteY1" fmla="*/ 364617 h 364617"/>
                <a:gd name="connsiteX2" fmla="*/ 0 w 364617"/>
                <a:gd name="connsiteY2" fmla="*/ 353187 h 364617"/>
                <a:gd name="connsiteX3" fmla="*/ 353187 w 364617"/>
                <a:gd name="connsiteY3" fmla="*/ 0 h 364617"/>
                <a:gd name="connsiteX4" fmla="*/ 364617 w 364617"/>
                <a:gd name="connsiteY4" fmla="*/ 5620 h 3646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64617" h="364617">
                  <a:moveTo>
                    <a:pt x="364617" y="5620"/>
                  </a:moveTo>
                  <a:lnTo>
                    <a:pt x="5620" y="364617"/>
                  </a:lnTo>
                  <a:cubicBezTo>
                    <a:pt x="3620" y="360902"/>
                    <a:pt x="1715" y="357092"/>
                    <a:pt x="0" y="353187"/>
                  </a:cubicBezTo>
                  <a:lnTo>
                    <a:pt x="353187" y="0"/>
                  </a:lnTo>
                  <a:cubicBezTo>
                    <a:pt x="357092" y="1715"/>
                    <a:pt x="360902" y="3715"/>
                    <a:pt x="364617" y="5620"/>
                  </a:cubicBezTo>
                  <a:close/>
                </a:path>
              </a:pathLst>
            </a:custGeom>
            <a:grpFill/>
            <a:ln w="9525" cap="flat">
              <a:noFill/>
              <a:prstDash val="solid"/>
              <a:miter/>
            </a:ln>
          </p:spPr>
          <p:txBody>
            <a:bodyPr rtlCol="0" anchor="ctr"/>
            <a:lstStyle/>
            <a:p>
              <a:endParaRPr lang="en-US"/>
            </a:p>
          </p:txBody>
        </p:sp>
        <p:sp>
          <p:nvSpPr>
            <p:cNvPr id="34858" name="Freeform: Shape 34857">
              <a:extLst>
                <a:ext uri="{FF2B5EF4-FFF2-40B4-BE49-F238E27FC236}">
                  <a16:creationId xmlns:a16="http://schemas.microsoft.com/office/drawing/2014/main" id="{DE621623-0357-4FD5-A1AC-40050102595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875305" y="3208305"/>
              <a:ext cx="380238" cy="380238"/>
            </a:xfrm>
            <a:custGeom>
              <a:avLst/>
              <a:gdLst>
                <a:gd name="connsiteX0" fmla="*/ 380238 w 380238"/>
                <a:gd name="connsiteY0" fmla="*/ 7239 h 380238"/>
                <a:gd name="connsiteX1" fmla="*/ 7239 w 380238"/>
                <a:gd name="connsiteY1" fmla="*/ 380238 h 380238"/>
                <a:gd name="connsiteX2" fmla="*/ 0 w 380238"/>
                <a:gd name="connsiteY2" fmla="*/ 370713 h 380238"/>
                <a:gd name="connsiteX3" fmla="*/ 370237 w 380238"/>
                <a:gd name="connsiteY3" fmla="*/ 0 h 380238"/>
                <a:gd name="connsiteX4" fmla="*/ 380238 w 380238"/>
                <a:gd name="connsiteY4" fmla="*/ 7239 h 3802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0238" h="380238">
                  <a:moveTo>
                    <a:pt x="380238" y="7239"/>
                  </a:moveTo>
                  <a:lnTo>
                    <a:pt x="7239" y="380238"/>
                  </a:lnTo>
                  <a:cubicBezTo>
                    <a:pt x="4763" y="377000"/>
                    <a:pt x="2381" y="373571"/>
                    <a:pt x="0" y="370713"/>
                  </a:cubicBezTo>
                  <a:lnTo>
                    <a:pt x="370237" y="0"/>
                  </a:lnTo>
                  <a:cubicBezTo>
                    <a:pt x="373571" y="2381"/>
                    <a:pt x="377000" y="4763"/>
                    <a:pt x="380238" y="7239"/>
                  </a:cubicBezTo>
                  <a:close/>
                </a:path>
              </a:pathLst>
            </a:custGeom>
            <a:grpFill/>
            <a:ln w="9525" cap="flat">
              <a:noFill/>
              <a:prstDash val="solid"/>
              <a:miter/>
            </a:ln>
          </p:spPr>
          <p:txBody>
            <a:bodyPr rtlCol="0" anchor="ctr"/>
            <a:lstStyle/>
            <a:p>
              <a:endParaRPr lang="en-US"/>
            </a:p>
          </p:txBody>
        </p:sp>
        <p:sp>
          <p:nvSpPr>
            <p:cNvPr id="34859" name="Freeform: Shape 34858">
              <a:extLst>
                <a:ext uri="{FF2B5EF4-FFF2-40B4-BE49-F238E27FC236}">
                  <a16:creationId xmlns:a16="http://schemas.microsoft.com/office/drawing/2014/main" id="{024F346E-10A0-458F-A9CA-8C0079472F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02832" y="3235832"/>
              <a:ext cx="385191" cy="385191"/>
            </a:xfrm>
            <a:custGeom>
              <a:avLst/>
              <a:gdLst>
                <a:gd name="connsiteX0" fmla="*/ 380905 w 385191"/>
                <a:gd name="connsiteY0" fmla="*/ 4286 h 385191"/>
                <a:gd name="connsiteX1" fmla="*/ 385191 w 385191"/>
                <a:gd name="connsiteY1" fmla="*/ 8573 h 385191"/>
                <a:gd name="connsiteX2" fmla="*/ 8573 w 385191"/>
                <a:gd name="connsiteY2" fmla="*/ 385191 h 385191"/>
                <a:gd name="connsiteX3" fmla="*/ 4286 w 385191"/>
                <a:gd name="connsiteY3" fmla="*/ 380905 h 385191"/>
                <a:gd name="connsiteX4" fmla="*/ 0 w 385191"/>
                <a:gd name="connsiteY4" fmla="*/ 376523 h 385191"/>
                <a:gd name="connsiteX5" fmla="*/ 376523 w 385191"/>
                <a:gd name="connsiteY5" fmla="*/ 0 h 385191"/>
                <a:gd name="connsiteX6" fmla="*/ 380905 w 385191"/>
                <a:gd name="connsiteY6" fmla="*/ 4286 h 3851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5191" h="385191">
                  <a:moveTo>
                    <a:pt x="380905" y="4286"/>
                  </a:moveTo>
                  <a:lnTo>
                    <a:pt x="385191" y="8573"/>
                  </a:lnTo>
                  <a:lnTo>
                    <a:pt x="8573" y="385191"/>
                  </a:lnTo>
                  <a:lnTo>
                    <a:pt x="4286" y="380905"/>
                  </a:lnTo>
                  <a:cubicBezTo>
                    <a:pt x="2762" y="379476"/>
                    <a:pt x="1334" y="377952"/>
                    <a:pt x="0" y="376523"/>
                  </a:cubicBezTo>
                  <a:lnTo>
                    <a:pt x="376523" y="0"/>
                  </a:lnTo>
                  <a:cubicBezTo>
                    <a:pt x="377952" y="1334"/>
                    <a:pt x="379476" y="2667"/>
                    <a:pt x="380905" y="4286"/>
                  </a:cubicBezTo>
                  <a:close/>
                </a:path>
              </a:pathLst>
            </a:custGeom>
            <a:grpFill/>
            <a:ln w="9525" cap="flat">
              <a:noFill/>
              <a:prstDash val="solid"/>
              <a:miter/>
            </a:ln>
          </p:spPr>
          <p:txBody>
            <a:bodyPr rtlCol="0" anchor="ctr"/>
            <a:lstStyle/>
            <a:p>
              <a:endParaRPr lang="en-US"/>
            </a:p>
          </p:txBody>
        </p:sp>
        <p:sp>
          <p:nvSpPr>
            <p:cNvPr id="34860" name="Freeform: Shape 34859">
              <a:extLst>
                <a:ext uri="{FF2B5EF4-FFF2-40B4-BE49-F238E27FC236}">
                  <a16:creationId xmlns:a16="http://schemas.microsoft.com/office/drawing/2014/main" id="{7937A2F7-01A9-47F3-BED6-B61D998408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35789" y="3268313"/>
              <a:ext cx="379761" cy="380237"/>
            </a:xfrm>
            <a:custGeom>
              <a:avLst/>
              <a:gdLst>
                <a:gd name="connsiteX0" fmla="*/ 372428 w 379761"/>
                <a:gd name="connsiteY0" fmla="*/ 0 h 380237"/>
                <a:gd name="connsiteX1" fmla="*/ 379762 w 379761"/>
                <a:gd name="connsiteY1" fmla="*/ 9525 h 380237"/>
                <a:gd name="connsiteX2" fmla="*/ 9525 w 379761"/>
                <a:gd name="connsiteY2" fmla="*/ 380238 h 380237"/>
                <a:gd name="connsiteX3" fmla="*/ 0 w 379761"/>
                <a:gd name="connsiteY3" fmla="*/ 372904 h 380237"/>
              </a:gdLst>
              <a:ahLst/>
              <a:cxnLst>
                <a:cxn ang="0">
                  <a:pos x="connsiteX0" y="connsiteY0"/>
                </a:cxn>
                <a:cxn ang="0">
                  <a:pos x="connsiteX1" y="connsiteY1"/>
                </a:cxn>
                <a:cxn ang="0">
                  <a:pos x="connsiteX2" y="connsiteY2"/>
                </a:cxn>
                <a:cxn ang="0">
                  <a:pos x="connsiteX3" y="connsiteY3"/>
                </a:cxn>
              </a:cxnLst>
              <a:rect l="l" t="t" r="r" b="b"/>
              <a:pathLst>
                <a:path w="379761" h="380237">
                  <a:moveTo>
                    <a:pt x="372428" y="0"/>
                  </a:moveTo>
                  <a:cubicBezTo>
                    <a:pt x="374999" y="3239"/>
                    <a:pt x="377381" y="6572"/>
                    <a:pt x="379762" y="9525"/>
                  </a:cubicBezTo>
                  <a:lnTo>
                    <a:pt x="9525" y="380238"/>
                  </a:lnTo>
                  <a:cubicBezTo>
                    <a:pt x="6096" y="377857"/>
                    <a:pt x="2762" y="375476"/>
                    <a:pt x="0" y="372904"/>
                  </a:cubicBezTo>
                  <a:close/>
                </a:path>
              </a:pathLst>
            </a:custGeom>
            <a:grpFill/>
            <a:ln w="9525" cap="flat">
              <a:noFill/>
              <a:prstDash val="solid"/>
              <a:miter/>
            </a:ln>
          </p:spPr>
          <p:txBody>
            <a:bodyPr rtlCol="0" anchor="ctr"/>
            <a:lstStyle/>
            <a:p>
              <a:endParaRPr lang="en-US"/>
            </a:p>
          </p:txBody>
        </p:sp>
        <p:sp>
          <p:nvSpPr>
            <p:cNvPr id="34861" name="Freeform: Shape 34860">
              <a:extLst>
                <a:ext uri="{FF2B5EF4-FFF2-40B4-BE49-F238E27FC236}">
                  <a16:creationId xmlns:a16="http://schemas.microsoft.com/office/drawing/2014/main" id="{5B44DAF8-5073-441A-82E1-180385D35F2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972841" y="3305841"/>
              <a:ext cx="364807" cy="364807"/>
            </a:xfrm>
            <a:custGeom>
              <a:avLst/>
              <a:gdLst>
                <a:gd name="connsiteX0" fmla="*/ 359188 w 364807"/>
                <a:gd name="connsiteY0" fmla="*/ 0 h 364807"/>
                <a:gd name="connsiteX1" fmla="*/ 364808 w 364807"/>
                <a:gd name="connsiteY1" fmla="*/ 11621 h 364807"/>
                <a:gd name="connsiteX2" fmla="*/ 11621 w 364807"/>
                <a:gd name="connsiteY2" fmla="*/ 364808 h 364807"/>
                <a:gd name="connsiteX3" fmla="*/ 0 w 364807"/>
                <a:gd name="connsiteY3" fmla="*/ 359188 h 364807"/>
              </a:gdLst>
              <a:ahLst/>
              <a:cxnLst>
                <a:cxn ang="0">
                  <a:pos x="connsiteX0" y="connsiteY0"/>
                </a:cxn>
                <a:cxn ang="0">
                  <a:pos x="connsiteX1" y="connsiteY1"/>
                </a:cxn>
                <a:cxn ang="0">
                  <a:pos x="connsiteX2" y="connsiteY2"/>
                </a:cxn>
                <a:cxn ang="0">
                  <a:pos x="connsiteX3" y="connsiteY3"/>
                </a:cxn>
              </a:cxnLst>
              <a:rect l="l" t="t" r="r" b="b"/>
              <a:pathLst>
                <a:path w="364807" h="364807">
                  <a:moveTo>
                    <a:pt x="359188" y="0"/>
                  </a:moveTo>
                  <a:cubicBezTo>
                    <a:pt x="361188" y="3905"/>
                    <a:pt x="362998" y="7715"/>
                    <a:pt x="364808" y="11621"/>
                  </a:cubicBezTo>
                  <a:lnTo>
                    <a:pt x="11621" y="364808"/>
                  </a:lnTo>
                  <a:cubicBezTo>
                    <a:pt x="7715" y="362998"/>
                    <a:pt x="3905" y="361188"/>
                    <a:pt x="0" y="359188"/>
                  </a:cubicBezTo>
                  <a:close/>
                </a:path>
              </a:pathLst>
            </a:custGeom>
            <a:grpFill/>
            <a:ln w="9525" cap="flat">
              <a:noFill/>
              <a:prstDash val="solid"/>
              <a:miter/>
            </a:ln>
          </p:spPr>
          <p:txBody>
            <a:bodyPr rtlCol="0" anchor="ctr"/>
            <a:lstStyle/>
            <a:p>
              <a:endParaRPr lang="en-US"/>
            </a:p>
          </p:txBody>
        </p:sp>
        <p:sp>
          <p:nvSpPr>
            <p:cNvPr id="34862" name="Freeform: Shape 34861">
              <a:extLst>
                <a:ext uri="{FF2B5EF4-FFF2-40B4-BE49-F238E27FC236}">
                  <a16:creationId xmlns:a16="http://schemas.microsoft.com/office/drawing/2014/main" id="{52B0413D-0E36-4A90-8E6A-9EDC676A607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16370" y="3349466"/>
              <a:ext cx="337280" cy="337280"/>
            </a:xfrm>
            <a:custGeom>
              <a:avLst/>
              <a:gdLst>
                <a:gd name="connsiteX0" fmla="*/ 333470 w 337280"/>
                <a:gd name="connsiteY0" fmla="*/ 0 h 337280"/>
                <a:gd name="connsiteX1" fmla="*/ 337280 w 337280"/>
                <a:gd name="connsiteY1" fmla="*/ 13430 h 337280"/>
                <a:gd name="connsiteX2" fmla="*/ 13430 w 337280"/>
                <a:gd name="connsiteY2" fmla="*/ 337280 h 337280"/>
                <a:gd name="connsiteX3" fmla="*/ 0 w 337280"/>
                <a:gd name="connsiteY3" fmla="*/ 333470 h 337280"/>
              </a:gdLst>
              <a:ahLst/>
              <a:cxnLst>
                <a:cxn ang="0">
                  <a:pos x="connsiteX0" y="connsiteY0"/>
                </a:cxn>
                <a:cxn ang="0">
                  <a:pos x="connsiteX1" y="connsiteY1"/>
                </a:cxn>
                <a:cxn ang="0">
                  <a:pos x="connsiteX2" y="connsiteY2"/>
                </a:cxn>
                <a:cxn ang="0">
                  <a:pos x="connsiteX3" y="connsiteY3"/>
                </a:cxn>
              </a:cxnLst>
              <a:rect l="l" t="t" r="r" b="b"/>
              <a:pathLst>
                <a:path w="337280" h="337280">
                  <a:moveTo>
                    <a:pt x="333470" y="0"/>
                  </a:moveTo>
                  <a:cubicBezTo>
                    <a:pt x="334899" y="4382"/>
                    <a:pt x="336137" y="8858"/>
                    <a:pt x="337280" y="13430"/>
                  </a:cubicBezTo>
                  <a:lnTo>
                    <a:pt x="13430" y="337280"/>
                  </a:lnTo>
                  <a:cubicBezTo>
                    <a:pt x="8858" y="336137"/>
                    <a:pt x="4382" y="334899"/>
                    <a:pt x="0" y="333470"/>
                  </a:cubicBezTo>
                  <a:close/>
                </a:path>
              </a:pathLst>
            </a:custGeom>
            <a:grpFill/>
            <a:ln w="9525" cap="flat">
              <a:noFill/>
              <a:prstDash val="solid"/>
              <a:miter/>
            </a:ln>
          </p:spPr>
          <p:txBody>
            <a:bodyPr rtlCol="0" anchor="ctr"/>
            <a:lstStyle/>
            <a:p>
              <a:endParaRPr lang="en-US"/>
            </a:p>
          </p:txBody>
        </p:sp>
        <p:sp>
          <p:nvSpPr>
            <p:cNvPr id="34863" name="Freeform: Shape 34862">
              <a:extLst>
                <a:ext uri="{FF2B5EF4-FFF2-40B4-BE49-F238E27FC236}">
                  <a16:creationId xmlns:a16="http://schemas.microsoft.com/office/drawing/2014/main" id="{86059ECF-0D50-48AD-B67A-645EC29D33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67329" y="3400425"/>
              <a:ext cx="294227" cy="294132"/>
            </a:xfrm>
            <a:custGeom>
              <a:avLst/>
              <a:gdLst>
                <a:gd name="connsiteX0" fmla="*/ 292989 w 294227"/>
                <a:gd name="connsiteY0" fmla="*/ 0 h 294132"/>
                <a:gd name="connsiteX1" fmla="*/ 294227 w 294227"/>
                <a:gd name="connsiteY1" fmla="*/ 15907 h 294132"/>
                <a:gd name="connsiteX2" fmla="*/ 15907 w 294227"/>
                <a:gd name="connsiteY2" fmla="*/ 294132 h 294132"/>
                <a:gd name="connsiteX3" fmla="*/ 0 w 294227"/>
                <a:gd name="connsiteY3" fmla="*/ 292894 h 294132"/>
              </a:gdLst>
              <a:ahLst/>
              <a:cxnLst>
                <a:cxn ang="0">
                  <a:pos x="connsiteX0" y="connsiteY0"/>
                </a:cxn>
                <a:cxn ang="0">
                  <a:pos x="connsiteX1" y="connsiteY1"/>
                </a:cxn>
                <a:cxn ang="0">
                  <a:pos x="connsiteX2" y="connsiteY2"/>
                </a:cxn>
                <a:cxn ang="0">
                  <a:pos x="connsiteX3" y="connsiteY3"/>
                </a:cxn>
              </a:cxnLst>
              <a:rect l="l" t="t" r="r" b="b"/>
              <a:pathLst>
                <a:path w="294227" h="294132">
                  <a:moveTo>
                    <a:pt x="292989" y="0"/>
                  </a:moveTo>
                  <a:cubicBezTo>
                    <a:pt x="293561" y="5334"/>
                    <a:pt x="293942" y="10668"/>
                    <a:pt x="294227" y="15907"/>
                  </a:cubicBezTo>
                  <a:lnTo>
                    <a:pt x="15907" y="294132"/>
                  </a:lnTo>
                  <a:cubicBezTo>
                    <a:pt x="10668" y="294132"/>
                    <a:pt x="5334" y="293465"/>
                    <a:pt x="0" y="292894"/>
                  </a:cubicBezTo>
                  <a:close/>
                </a:path>
              </a:pathLst>
            </a:custGeom>
            <a:grpFill/>
            <a:ln w="9525" cap="flat">
              <a:noFill/>
              <a:prstDash val="solid"/>
              <a:miter/>
            </a:ln>
          </p:spPr>
          <p:txBody>
            <a:bodyPr rtlCol="0" anchor="ctr"/>
            <a:lstStyle/>
            <a:p>
              <a:endParaRPr lang="en-US"/>
            </a:p>
          </p:txBody>
        </p:sp>
        <p:sp>
          <p:nvSpPr>
            <p:cNvPr id="34864" name="Freeform: Shape 34863">
              <a:extLst>
                <a:ext uri="{FF2B5EF4-FFF2-40B4-BE49-F238E27FC236}">
                  <a16:creationId xmlns:a16="http://schemas.microsoft.com/office/drawing/2014/main" id="{B394906F-6BF2-447E-9886-F12708E1289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29337" y="3462337"/>
              <a:ext cx="230314" cy="230314"/>
            </a:xfrm>
            <a:custGeom>
              <a:avLst/>
              <a:gdLst>
                <a:gd name="connsiteX0" fmla="*/ 230315 w 230314"/>
                <a:gd name="connsiteY0" fmla="*/ 0 h 230314"/>
                <a:gd name="connsiteX1" fmla="*/ 226886 w 230314"/>
                <a:gd name="connsiteY1" fmla="*/ 20574 h 230314"/>
                <a:gd name="connsiteX2" fmla="*/ 20669 w 230314"/>
                <a:gd name="connsiteY2" fmla="*/ 226790 h 230314"/>
                <a:gd name="connsiteX3" fmla="*/ 0 w 230314"/>
                <a:gd name="connsiteY3" fmla="*/ 230315 h 230314"/>
              </a:gdLst>
              <a:ahLst/>
              <a:cxnLst>
                <a:cxn ang="0">
                  <a:pos x="connsiteX0" y="connsiteY0"/>
                </a:cxn>
                <a:cxn ang="0">
                  <a:pos x="connsiteX1" y="connsiteY1"/>
                </a:cxn>
                <a:cxn ang="0">
                  <a:pos x="connsiteX2" y="connsiteY2"/>
                </a:cxn>
                <a:cxn ang="0">
                  <a:pos x="connsiteX3" y="connsiteY3"/>
                </a:cxn>
              </a:cxnLst>
              <a:rect l="l" t="t" r="r" b="b"/>
              <a:pathLst>
                <a:path w="230314" h="230314">
                  <a:moveTo>
                    <a:pt x="230315" y="0"/>
                  </a:moveTo>
                  <a:cubicBezTo>
                    <a:pt x="229457" y="6953"/>
                    <a:pt x="228314" y="13716"/>
                    <a:pt x="226886" y="20574"/>
                  </a:cubicBezTo>
                  <a:lnTo>
                    <a:pt x="20669" y="226790"/>
                  </a:lnTo>
                  <a:cubicBezTo>
                    <a:pt x="13811" y="228314"/>
                    <a:pt x="6953" y="229457"/>
                    <a:pt x="0" y="230315"/>
                  </a:cubicBezTo>
                  <a:close/>
                </a:path>
              </a:pathLst>
            </a:custGeom>
            <a:grpFill/>
            <a:ln w="9525" cap="flat">
              <a:noFill/>
              <a:prstDash val="solid"/>
              <a:miter/>
            </a:ln>
          </p:spPr>
          <p:txBody>
            <a:bodyPr rtlCol="0" anchor="ctr"/>
            <a:lstStyle/>
            <a:p>
              <a:endParaRPr lang="en-US"/>
            </a:p>
          </p:txBody>
        </p:sp>
        <p:sp>
          <p:nvSpPr>
            <p:cNvPr id="34865" name="Freeform: Shape 34864">
              <a:extLst>
                <a:ext uri="{FF2B5EF4-FFF2-40B4-BE49-F238E27FC236}">
                  <a16:creationId xmlns:a16="http://schemas.microsoft.com/office/drawing/2014/main" id="{A45EB96B-215A-4EBF-A594-2B08222339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218682" y="3551682"/>
              <a:ext cx="112871" cy="112871"/>
            </a:xfrm>
            <a:custGeom>
              <a:avLst/>
              <a:gdLst>
                <a:gd name="connsiteX0" fmla="*/ 112871 w 112871"/>
                <a:gd name="connsiteY0" fmla="*/ 0 h 112871"/>
                <a:gd name="connsiteX1" fmla="*/ 0 w 112871"/>
                <a:gd name="connsiteY1" fmla="*/ 112871 h 112871"/>
              </a:gdLst>
              <a:ahLst/>
              <a:cxnLst>
                <a:cxn ang="0">
                  <a:pos x="connsiteX0" y="connsiteY0"/>
                </a:cxn>
                <a:cxn ang="0">
                  <a:pos x="connsiteX1" y="connsiteY1"/>
                </a:cxn>
              </a:cxnLst>
              <a:rect l="l" t="t" r="r" b="b"/>
              <a:pathLst>
                <a:path w="112871" h="112871">
                  <a:moveTo>
                    <a:pt x="112871" y="0"/>
                  </a:moveTo>
                  <a:cubicBezTo>
                    <a:pt x="87618" y="48239"/>
                    <a:pt x="48239" y="87618"/>
                    <a:pt x="0" y="112871"/>
                  </a:cubicBezTo>
                  <a:close/>
                </a:path>
              </a:pathLst>
            </a:custGeom>
            <a:grpFill/>
            <a:ln w="9525" cap="flat">
              <a:noFill/>
              <a:prstDash val="solid"/>
              <a:miter/>
            </a:ln>
          </p:spPr>
          <p:txBody>
            <a:bodyPr rtlCol="0" anchor="ctr"/>
            <a:lstStyle/>
            <a:p>
              <a:endParaRPr lang="en-US" dirty="0"/>
            </a:p>
          </p:txBody>
        </p:sp>
      </p:grpSp>
      <p:graphicFrame>
        <p:nvGraphicFramePr>
          <p:cNvPr id="34821" name="Rectangle 3">
            <a:extLst>
              <a:ext uri="{FF2B5EF4-FFF2-40B4-BE49-F238E27FC236}">
                <a16:creationId xmlns:a16="http://schemas.microsoft.com/office/drawing/2014/main" id="{01A54AC3-B5CD-E482-1572-B46F6E539944}"/>
              </a:ext>
            </a:extLst>
          </p:cNvPr>
          <p:cNvGraphicFramePr>
            <a:graphicFrameLocks noGrp="1"/>
          </p:cNvGraphicFramePr>
          <p:nvPr>
            <p:ph idx="1"/>
            <p:extLst>
              <p:ext uri="{D42A27DB-BD31-4B8C-83A1-F6EECF244321}">
                <p14:modId xmlns:p14="http://schemas.microsoft.com/office/powerpoint/2010/main" val="1109685961"/>
              </p:ext>
            </p:extLst>
          </p:nvPr>
        </p:nvGraphicFramePr>
        <p:xfrm>
          <a:off x="5154643" y="310552"/>
          <a:ext cx="6631098" cy="60457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67970D-D38B-9072-CEC4-225949A5866F}"/>
              </a:ext>
            </a:extLst>
          </p:cNvPr>
          <p:cNvSpPr>
            <a:spLocks noGrp="1"/>
          </p:cNvSpPr>
          <p:nvPr>
            <p:ph type="title"/>
          </p:nvPr>
        </p:nvSpPr>
        <p:spPr>
          <a:xfrm>
            <a:off x="838200" y="459863"/>
            <a:ext cx="10515600" cy="1004594"/>
          </a:xfrm>
        </p:spPr>
        <p:txBody>
          <a:bodyPr vert="horz" lIns="91440" tIns="45720" rIns="91440" bIns="45720" rtlCol="0" anchor="ctr">
            <a:normAutofit/>
          </a:bodyPr>
          <a:lstStyle/>
          <a:p>
            <a:pPr algn="ctr"/>
            <a:r>
              <a:rPr lang="en-US" altLang="en-US" sz="3600" b="1" kern="1200" dirty="0">
                <a:solidFill>
                  <a:srgbClr val="FFFFFF"/>
                </a:solidFill>
                <a:latin typeface="+mj-lt"/>
                <a:ea typeface="+mj-ea"/>
                <a:cs typeface="+mj-cs"/>
              </a:rPr>
              <a:t>Interaction Skills - </a:t>
            </a:r>
            <a:r>
              <a:rPr lang="en-US" altLang="en-US" sz="3600" b="1" i="1" kern="1200" dirty="0">
                <a:solidFill>
                  <a:srgbClr val="FFFFFF"/>
                </a:solidFill>
                <a:latin typeface="+mj-lt"/>
                <a:ea typeface="+mj-ea"/>
                <a:cs typeface="+mj-cs"/>
              </a:rPr>
              <a:t>Do’s and Don’ts</a:t>
            </a:r>
            <a:endParaRPr lang="en-US" sz="3600" kern="1200" dirty="0">
              <a:solidFill>
                <a:srgbClr val="FFFFFF"/>
              </a:solidFill>
              <a:latin typeface="+mj-lt"/>
              <a:ea typeface="+mj-ea"/>
              <a:cs typeface="+mj-cs"/>
            </a:endParaRPr>
          </a:p>
        </p:txBody>
      </p:sp>
      <p:sp>
        <p:nvSpPr>
          <p:cNvPr id="16" name="Rectangle: Rounded Corners 15">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5">
            <a:extLst>
              <a:ext uri="{FF2B5EF4-FFF2-40B4-BE49-F238E27FC236}">
                <a16:creationId xmlns:a16="http://schemas.microsoft.com/office/drawing/2014/main" id="{3318340E-3A72-329E-C918-EAC549833A62}"/>
              </a:ext>
            </a:extLst>
          </p:cNvPr>
          <p:cNvSpPr>
            <a:spLocks/>
          </p:cNvSpPr>
          <p:nvPr/>
        </p:nvSpPr>
        <p:spPr>
          <a:xfrm>
            <a:off x="1700882" y="1800911"/>
            <a:ext cx="4310213" cy="688519"/>
          </a:xfrm>
          <a:prstGeom prst="rect">
            <a:avLst/>
          </a:prstGeom>
        </p:spPr>
        <p:txBody>
          <a:bodyPr>
            <a:normAutofit/>
          </a:bodyPr>
          <a:lstStyle/>
          <a:p>
            <a:pPr defTabSz="758952"/>
            <a:r>
              <a:rPr lang="en-US" altLang="en-US" sz="2988" i="1" kern="1200">
                <a:solidFill>
                  <a:schemeClr val="tx1"/>
                </a:solidFill>
                <a:latin typeface="Comic Sans MS" panose="030F0702030302020204" pitchFamily="66" charset="0"/>
                <a:ea typeface="+mn-ea"/>
                <a:cs typeface="+mn-cs"/>
              </a:rPr>
              <a:t>Do’s:</a:t>
            </a:r>
            <a:endParaRPr lang="en-US" altLang="en-US" sz="3600" i="1">
              <a:latin typeface="Comic Sans MS" panose="030F0702030302020204" pitchFamily="66" charset="0"/>
            </a:endParaRPr>
          </a:p>
        </p:txBody>
      </p:sp>
      <p:sp>
        <p:nvSpPr>
          <p:cNvPr id="3" name="Content Placeholder 2">
            <a:extLst>
              <a:ext uri="{FF2B5EF4-FFF2-40B4-BE49-F238E27FC236}">
                <a16:creationId xmlns:a16="http://schemas.microsoft.com/office/drawing/2014/main" id="{2E01BCF9-8EF0-B6AE-E871-8BD1BB9BC158}"/>
              </a:ext>
            </a:extLst>
          </p:cNvPr>
          <p:cNvSpPr>
            <a:spLocks/>
          </p:cNvSpPr>
          <p:nvPr/>
        </p:nvSpPr>
        <p:spPr>
          <a:xfrm>
            <a:off x="1703536" y="2628726"/>
            <a:ext cx="4310213" cy="3079103"/>
          </a:xfrm>
          <a:prstGeom prst="rect">
            <a:avLst/>
          </a:prstGeom>
        </p:spPr>
        <p:txBody>
          <a:bodyPr>
            <a:normAutofit/>
          </a:bodyPr>
          <a:lstStyle/>
          <a:p>
            <a:pPr defTabSz="758952">
              <a:lnSpc>
                <a:spcPct val="120000"/>
              </a:lnSpc>
              <a:spcBef>
                <a:spcPct val="50000"/>
              </a:spcBef>
              <a:defRPr/>
            </a:pPr>
            <a:r>
              <a:rPr lang="en-US" altLang="en-US" kern="1200" dirty="0">
                <a:solidFill>
                  <a:schemeClr val="tx1"/>
                </a:solidFill>
                <a:latin typeface="Comic Sans MS" panose="030F0702030302020204" pitchFamily="66" charset="0"/>
                <a:ea typeface="+mn-ea"/>
                <a:cs typeface="+mn-cs"/>
              </a:rPr>
              <a:t>Give positive reinforcement and recognition.</a:t>
            </a:r>
            <a:endParaRPr lang="en-US" altLang="en-US" sz="1400" kern="1200" dirty="0">
              <a:solidFill>
                <a:schemeClr val="tx1"/>
              </a:solidFill>
              <a:latin typeface="Comic Sans MS" panose="030F0702030302020204" pitchFamily="66" charset="0"/>
              <a:ea typeface="+mn-ea"/>
              <a:cs typeface="+mn-cs"/>
            </a:endParaRPr>
          </a:p>
          <a:p>
            <a:pPr defTabSz="758952">
              <a:lnSpc>
                <a:spcPct val="120000"/>
              </a:lnSpc>
              <a:spcBef>
                <a:spcPct val="50000"/>
              </a:spcBef>
              <a:defRPr/>
            </a:pPr>
            <a:r>
              <a:rPr lang="en-US" altLang="en-US" kern="1200" dirty="0">
                <a:solidFill>
                  <a:schemeClr val="tx1"/>
                </a:solidFill>
                <a:latin typeface="Comic Sans MS" panose="030F0702030302020204" pitchFamily="66" charset="0"/>
                <a:ea typeface="+mn-ea"/>
                <a:cs typeface="+mn-cs"/>
              </a:rPr>
              <a:t>Use your listening skills to understand the task.</a:t>
            </a:r>
            <a:endParaRPr lang="en-US" altLang="en-US" sz="1400" kern="1200" dirty="0">
              <a:solidFill>
                <a:schemeClr val="tx1"/>
              </a:solidFill>
              <a:latin typeface="Comic Sans MS" panose="030F0702030302020204" pitchFamily="66" charset="0"/>
              <a:ea typeface="+mn-ea"/>
              <a:cs typeface="+mn-cs"/>
            </a:endParaRPr>
          </a:p>
          <a:p>
            <a:pPr defTabSz="758952">
              <a:lnSpc>
                <a:spcPct val="120000"/>
              </a:lnSpc>
              <a:spcBef>
                <a:spcPct val="50000"/>
              </a:spcBef>
              <a:defRPr/>
            </a:pPr>
            <a:r>
              <a:rPr lang="en-US" altLang="en-US" kern="1200" dirty="0">
                <a:solidFill>
                  <a:schemeClr val="tx1"/>
                </a:solidFill>
                <a:latin typeface="Comic Sans MS" panose="030F0702030302020204" pitchFamily="66" charset="0"/>
                <a:ea typeface="+mn-ea"/>
                <a:cs typeface="+mn-cs"/>
              </a:rPr>
              <a:t>Question to explore and learn.</a:t>
            </a:r>
            <a:endParaRPr lang="en-US" altLang="en-US" sz="1400" kern="1200" dirty="0">
              <a:solidFill>
                <a:schemeClr val="tx1"/>
              </a:solidFill>
              <a:latin typeface="Comic Sans MS" panose="030F0702030302020204" pitchFamily="66" charset="0"/>
              <a:ea typeface="+mn-ea"/>
              <a:cs typeface="+mn-cs"/>
            </a:endParaRPr>
          </a:p>
          <a:p>
            <a:pPr defTabSz="758952">
              <a:lnSpc>
                <a:spcPct val="120000"/>
              </a:lnSpc>
              <a:spcBef>
                <a:spcPct val="50000"/>
              </a:spcBef>
              <a:defRPr/>
            </a:pPr>
            <a:r>
              <a:rPr lang="en-US" altLang="en-US" kern="1200" dirty="0">
                <a:solidFill>
                  <a:schemeClr val="tx1"/>
                </a:solidFill>
                <a:latin typeface="Comic Sans MS" panose="030F0702030302020204" pitchFamily="66" charset="0"/>
                <a:ea typeface="+mn-ea"/>
                <a:cs typeface="+mn-cs"/>
              </a:rPr>
              <a:t>Show concern and keep it positive.</a:t>
            </a:r>
          </a:p>
          <a:p>
            <a:pPr>
              <a:lnSpc>
                <a:spcPct val="120000"/>
              </a:lnSpc>
            </a:pPr>
            <a:endParaRPr lang="en-US" sz="2400" dirty="0"/>
          </a:p>
        </p:txBody>
      </p:sp>
      <p:sp>
        <p:nvSpPr>
          <p:cNvPr id="7" name="Text Placeholder 6">
            <a:extLst>
              <a:ext uri="{FF2B5EF4-FFF2-40B4-BE49-F238E27FC236}">
                <a16:creationId xmlns:a16="http://schemas.microsoft.com/office/drawing/2014/main" id="{57CAD375-9F1C-F1F1-99A1-28F4B86298B3}"/>
              </a:ext>
            </a:extLst>
          </p:cNvPr>
          <p:cNvSpPr>
            <a:spLocks/>
          </p:cNvSpPr>
          <p:nvPr/>
        </p:nvSpPr>
        <p:spPr>
          <a:xfrm>
            <a:off x="6159678" y="1832901"/>
            <a:ext cx="4331440" cy="688519"/>
          </a:xfrm>
          <a:prstGeom prst="rect">
            <a:avLst/>
          </a:prstGeom>
        </p:spPr>
        <p:txBody>
          <a:bodyPr>
            <a:normAutofit/>
          </a:bodyPr>
          <a:lstStyle/>
          <a:p>
            <a:pPr defTabSz="758952"/>
            <a:r>
              <a:rPr lang="en-US" altLang="en-US" sz="2988" i="1" kern="1200">
                <a:solidFill>
                  <a:schemeClr val="tx1"/>
                </a:solidFill>
                <a:latin typeface="Comic Sans MS" panose="030F0702030302020204" pitchFamily="66" charset="0"/>
                <a:ea typeface="+mn-ea"/>
                <a:cs typeface="+mn-cs"/>
              </a:rPr>
              <a:t>Don’ts:</a:t>
            </a:r>
            <a:endParaRPr lang="en-US" altLang="en-US" sz="3600" i="1">
              <a:latin typeface="Comic Sans MS" panose="030F0702030302020204" pitchFamily="66" charset="0"/>
            </a:endParaRPr>
          </a:p>
        </p:txBody>
      </p:sp>
      <p:sp>
        <p:nvSpPr>
          <p:cNvPr id="8" name="Content Placeholder 7">
            <a:extLst>
              <a:ext uri="{FF2B5EF4-FFF2-40B4-BE49-F238E27FC236}">
                <a16:creationId xmlns:a16="http://schemas.microsoft.com/office/drawing/2014/main" id="{8287EFD6-BBD9-0EE9-8D7A-8FED2C36F772}"/>
              </a:ext>
            </a:extLst>
          </p:cNvPr>
          <p:cNvSpPr>
            <a:spLocks/>
          </p:cNvSpPr>
          <p:nvPr/>
        </p:nvSpPr>
        <p:spPr>
          <a:xfrm>
            <a:off x="6159678" y="2628726"/>
            <a:ext cx="4331440" cy="3079103"/>
          </a:xfrm>
          <a:prstGeom prst="rect">
            <a:avLst/>
          </a:prstGeom>
        </p:spPr>
        <p:txBody>
          <a:bodyPr>
            <a:normAutofit/>
          </a:bodyPr>
          <a:lstStyle/>
          <a:p>
            <a:pPr defTabSz="758952">
              <a:spcBef>
                <a:spcPct val="50000"/>
              </a:spcBef>
              <a:defRPr/>
            </a:pPr>
            <a:r>
              <a:rPr lang="en-US" altLang="en-US" sz="2000" kern="1200" dirty="0">
                <a:solidFill>
                  <a:schemeClr val="tx1"/>
                </a:solidFill>
                <a:latin typeface="Comic Sans MS" panose="030F0702030302020204" pitchFamily="66" charset="0"/>
                <a:ea typeface="+mn-ea"/>
                <a:cs typeface="+mn-cs"/>
              </a:rPr>
              <a:t>Be negative.</a:t>
            </a:r>
          </a:p>
          <a:p>
            <a:pPr defTabSz="758952">
              <a:spcBef>
                <a:spcPct val="50000"/>
              </a:spcBef>
              <a:defRPr/>
            </a:pPr>
            <a:r>
              <a:rPr lang="en-US" altLang="en-US" sz="2000" kern="1200" dirty="0">
                <a:solidFill>
                  <a:schemeClr val="tx1"/>
                </a:solidFill>
                <a:latin typeface="Comic Sans MS" panose="030F0702030302020204" pitchFamily="66" charset="0"/>
                <a:ea typeface="+mn-ea"/>
                <a:cs typeface="+mn-cs"/>
              </a:rPr>
              <a:t>Ignore mistakes.</a:t>
            </a:r>
          </a:p>
          <a:p>
            <a:pPr defTabSz="758952">
              <a:spcBef>
                <a:spcPct val="50000"/>
              </a:spcBef>
              <a:defRPr/>
            </a:pPr>
            <a:r>
              <a:rPr lang="en-US" altLang="en-US" sz="2000" kern="1200" dirty="0">
                <a:solidFill>
                  <a:schemeClr val="tx1"/>
                </a:solidFill>
                <a:latin typeface="Comic Sans MS" panose="030F0702030302020204" pitchFamily="66" charset="0"/>
                <a:ea typeface="+mn-ea"/>
                <a:cs typeface="+mn-cs"/>
              </a:rPr>
              <a:t>Overlook learning opportunities.</a:t>
            </a:r>
          </a:p>
          <a:p>
            <a:pPr defTabSz="758952">
              <a:spcBef>
                <a:spcPct val="50000"/>
              </a:spcBef>
              <a:defRPr/>
            </a:pPr>
            <a:r>
              <a:rPr lang="en-US" altLang="en-US" sz="2000" kern="1200" dirty="0">
                <a:solidFill>
                  <a:schemeClr val="tx1"/>
                </a:solidFill>
                <a:latin typeface="Comic Sans MS" panose="030F0702030302020204" pitchFamily="66" charset="0"/>
                <a:ea typeface="+mn-ea"/>
                <a:cs typeface="+mn-cs"/>
              </a:rPr>
              <a:t>Instruct employee how to perform task.</a:t>
            </a:r>
          </a:p>
          <a:p>
            <a:endParaRPr lang="en-US" sz="2800" dirty="0"/>
          </a:p>
        </p:txBody>
      </p:sp>
    </p:spTree>
    <p:extLst>
      <p:ext uri="{BB962C8B-B14F-4D97-AF65-F5344CB8AC3E}">
        <p14:creationId xmlns:p14="http://schemas.microsoft.com/office/powerpoint/2010/main" val="3154559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Background xmlns="71af3243-3dd4-4a8d-8c0d-dd76da1f02a5">false</Background>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0E6EE1E-660B-46C6-AC21-8E505FB9574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CC7F809-A434-4A8D-A127-1C50C2DB3890}">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BD5826B4-4DD2-4A9B-8D6D-E91CF9C2316C}">
  <ds:schemaRefs>
    <ds:schemaRef ds:uri="http://schemas.microsoft.com/sharepoint/v3/contenttype/forms"/>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
  <TotalTime>160</TotalTime>
  <Words>664</Words>
  <Application>Microsoft Macintosh PowerPoint</Application>
  <PresentationFormat>Widescreen</PresentationFormat>
  <Paragraphs>81</Paragraphs>
  <Slides>14</Slides>
  <Notes>0</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Comic Sans MS</vt:lpstr>
      <vt:lpstr>Office Theme</vt:lpstr>
      <vt:lpstr>TAKING SAFETY TO THE NEXT LEVEL &amp; IMPROVING EMPLOYEE TRAINING AND RETENTION</vt:lpstr>
      <vt:lpstr>GOALS OF TODAYS DISUCSSION</vt:lpstr>
      <vt:lpstr>PowerPoint Presentation</vt:lpstr>
      <vt:lpstr>The importance of “moving safety to the next level”</vt:lpstr>
      <vt:lpstr>Moving Safety to the next level</vt:lpstr>
      <vt:lpstr>Humanizing Safety</vt:lpstr>
      <vt:lpstr>Layered Safety Interaction </vt:lpstr>
      <vt:lpstr>Layered Safety Interaction </vt:lpstr>
      <vt:lpstr>Interaction Skills - Do’s and Don’ts</vt:lpstr>
      <vt:lpstr>Communication</vt:lpstr>
      <vt:lpstr>PowerPoint Presentation</vt:lpstr>
      <vt:lpstr>PowerPoint Presentation</vt:lpstr>
      <vt:lpstr>Thank you for Participating!</vt:lpstr>
      <vt:lpstr>REMINDER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TAKING SAFETY TO THE NEXT LEVEL &amp; IMPROVING EMPLOYEE TRAINING</dc:title>
  <dc:creator>Platt, Nicole</dc:creator>
  <cp:lastModifiedBy>Doug Needham</cp:lastModifiedBy>
  <cp:revision>4</cp:revision>
  <dcterms:created xsi:type="dcterms:W3CDTF">2024-01-16T15:36:50Z</dcterms:created>
  <dcterms:modified xsi:type="dcterms:W3CDTF">2024-01-31T14:59:20Z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