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1"/>
  </p:notesMasterIdLst>
  <p:sldIdLst>
    <p:sldId id="2147470552" r:id="rId3"/>
    <p:sldId id="2147470563" r:id="rId4"/>
    <p:sldId id="2147470576" r:id="rId5"/>
    <p:sldId id="2147470564" r:id="rId6"/>
    <p:sldId id="262" r:id="rId7"/>
    <p:sldId id="2147470556" r:id="rId8"/>
    <p:sldId id="2147470544" r:id="rId9"/>
    <p:sldId id="2147470571" r:id="rId10"/>
    <p:sldId id="2147470559" r:id="rId11"/>
    <p:sldId id="5942" r:id="rId12"/>
    <p:sldId id="2147470578" r:id="rId13"/>
    <p:sldId id="2147470582" r:id="rId14"/>
    <p:sldId id="5954" r:id="rId15"/>
    <p:sldId id="5955" r:id="rId16"/>
    <p:sldId id="2147470567" r:id="rId17"/>
    <p:sldId id="2147470551" r:id="rId18"/>
    <p:sldId id="2147470566" r:id="rId19"/>
    <p:sldId id="2147470550" r:id="rId20"/>
    <p:sldId id="2147470574" r:id="rId21"/>
    <p:sldId id="2147470565" r:id="rId22"/>
    <p:sldId id="2147470579" r:id="rId23"/>
    <p:sldId id="2147470561" r:id="rId24"/>
    <p:sldId id="2147470549" r:id="rId25"/>
    <p:sldId id="288" r:id="rId26"/>
    <p:sldId id="2147470529" r:id="rId27"/>
    <p:sldId id="5958" r:id="rId28"/>
    <p:sldId id="2147470554" r:id="rId29"/>
    <p:sldId id="2147470577" r:id="rId3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F14F3-7FFE-1F89-0DF2-3CF276662909}" name="Groen, John (LEO)" initials="GJ(" userId="S::GroenJ2@michigan.gov::76a650ca-fb1d-4306-80fc-001ff2c424f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CE1"/>
    <a:srgbClr val="F6D4D9"/>
    <a:srgbClr val="F2EAA2"/>
    <a:srgbClr val="CBD7EB"/>
    <a:srgbClr val="505759"/>
    <a:srgbClr val="DAC6E5"/>
    <a:srgbClr val="C05030"/>
    <a:srgbClr val="B64E2C"/>
    <a:srgbClr val="13A3E0"/>
    <a:srgbClr val="D2E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FB314-0EB8-45C4-8AF3-345CF3AA4043}" v="1" dt="2024-10-14T19:08:08.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FE399-8DCE-4630-8069-2FDAC3B9F658}"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n-US"/>
        </a:p>
      </dgm:t>
    </dgm:pt>
    <dgm:pt modelId="{0873CE3D-BEAB-4821-A608-6772C2327B76}">
      <dgm:prSet phldrT="[Text]"/>
      <dgm:spPr>
        <a:xfrm>
          <a:off x="818" y="0"/>
          <a:ext cx="2128242" cy="7943850"/>
        </a:xfrm>
        <a:prstGeom prst="roundRect">
          <a:avLst>
            <a:gd name="adj" fmla="val 10000"/>
          </a:avLst>
        </a:prstGeom>
        <a:solidFill>
          <a:schemeClr val="accent2">
            <a:lumMod val="60000"/>
            <a:lumOff val="40000"/>
          </a:schemeClr>
        </a:solidFill>
      </dgm:spPr>
      <dgm:t>
        <a:bodyPr/>
        <a:lstStyle/>
        <a:p>
          <a:pPr>
            <a:buNone/>
          </a:pPr>
          <a:r>
            <a:rPr lang="en-US" b="1" i="0" u="none" strike="noStrike" baseline="0" dirty="0">
              <a:latin typeface="Arial" panose="020B0604020202020204" pitchFamily="34" charset="0"/>
              <a:ea typeface="+mn-ea"/>
              <a:cs typeface="Arial" panose="020B0604020202020204" pitchFamily="34" charset="0"/>
            </a:rPr>
            <a:t>Employers have control over several factors that can greatly impact overall employee health and wellbeing.  Among these are:</a:t>
          </a:r>
          <a:endParaRPr lang="en-US" b="1" dirty="0">
            <a:latin typeface="Arial" panose="020B0604020202020204" pitchFamily="34" charset="0"/>
            <a:ea typeface="+mn-ea"/>
            <a:cs typeface="Arial" panose="020B0604020202020204" pitchFamily="34" charset="0"/>
          </a:endParaRPr>
        </a:p>
      </dgm:t>
    </dgm:pt>
    <dgm:pt modelId="{C9836906-4B5A-4427-A736-62EE92F23725}" type="parTrans" cxnId="{5F093450-9A40-4261-8888-3C8A5E5492F5}">
      <dgm:prSet/>
      <dgm:spPr/>
      <dgm:t>
        <a:bodyPr/>
        <a:lstStyle/>
        <a:p>
          <a:endParaRPr lang="en-US"/>
        </a:p>
      </dgm:t>
    </dgm:pt>
    <dgm:pt modelId="{0DEBD77D-D5BF-465B-A92F-3F49940985EE}" type="sibTrans" cxnId="{5F093450-9A40-4261-8888-3C8A5E5492F5}">
      <dgm:prSet/>
      <dgm:spPr/>
      <dgm:t>
        <a:bodyPr/>
        <a:lstStyle/>
        <a:p>
          <a:endParaRPr lang="en-US"/>
        </a:p>
      </dgm:t>
    </dgm:pt>
    <dgm:pt modelId="{79609848-1A7C-4592-BFB1-143807830619}">
      <dgm:prSet phldrT="[Text]" custT="1"/>
      <dgm:spPr>
        <a:xfrm>
          <a:off x="213642" y="2384415"/>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Medical and other benefit programs</a:t>
          </a:r>
          <a:endParaRPr lang="en-US" sz="1200" b="1" dirty="0">
            <a:latin typeface="Arial" panose="020B0604020202020204" pitchFamily="34" charset="0"/>
            <a:ea typeface="+mn-ea"/>
            <a:cs typeface="Arial" panose="020B0604020202020204" pitchFamily="34" charset="0"/>
          </a:endParaRPr>
        </a:p>
      </dgm:t>
    </dgm:pt>
    <dgm:pt modelId="{B23B20CD-6D9D-4CD9-8FC2-77135CA5A622}" type="parTrans" cxnId="{397CE36A-5757-4643-8862-C689EFA53F71}">
      <dgm:prSet/>
      <dgm:spPr/>
      <dgm:t>
        <a:bodyPr/>
        <a:lstStyle/>
        <a:p>
          <a:endParaRPr lang="en-US"/>
        </a:p>
      </dgm:t>
    </dgm:pt>
    <dgm:pt modelId="{8290C396-AD42-4E9C-A414-9C249C205519}" type="sibTrans" cxnId="{397CE36A-5757-4643-8862-C689EFA53F71}">
      <dgm:prSet/>
      <dgm:spPr/>
      <dgm:t>
        <a:bodyPr/>
        <a:lstStyle/>
        <a:p>
          <a:endParaRPr lang="en-US"/>
        </a:p>
      </dgm:t>
    </dgm:pt>
    <dgm:pt modelId="{02F4A3A4-B743-4CA2-990C-E1A1769FD17E}">
      <dgm:prSet phldrT="[Text]" custT="1"/>
      <dgm:spPr>
        <a:xfrm>
          <a:off x="213642" y="2819329"/>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Workplace Rules</a:t>
          </a:r>
          <a:endParaRPr lang="en-US" sz="1200" b="1" dirty="0">
            <a:latin typeface="Arial" panose="020B0604020202020204" pitchFamily="34" charset="0"/>
            <a:ea typeface="+mn-ea"/>
            <a:cs typeface="Arial" panose="020B0604020202020204" pitchFamily="34" charset="0"/>
          </a:endParaRPr>
        </a:p>
      </dgm:t>
    </dgm:pt>
    <dgm:pt modelId="{97A8412B-DCDA-4594-93D0-3E8D63FBD872}" type="parTrans" cxnId="{49E62F68-3C44-4868-8F71-A3E4EFAA0463}">
      <dgm:prSet/>
      <dgm:spPr/>
      <dgm:t>
        <a:bodyPr/>
        <a:lstStyle/>
        <a:p>
          <a:endParaRPr lang="en-US"/>
        </a:p>
      </dgm:t>
    </dgm:pt>
    <dgm:pt modelId="{BFEB555C-521D-41D8-99C0-F526DE5B4337}" type="sibTrans" cxnId="{49E62F68-3C44-4868-8F71-A3E4EFAA0463}">
      <dgm:prSet/>
      <dgm:spPr/>
      <dgm:t>
        <a:bodyPr/>
        <a:lstStyle/>
        <a:p>
          <a:endParaRPr lang="en-US"/>
        </a:p>
      </dgm:t>
    </dgm:pt>
    <dgm:pt modelId="{FCBAC2CD-2C94-43A7-9259-BC9482E7C58B}">
      <dgm:prSet phldrT="[Text]"/>
      <dgm:spPr>
        <a:xfrm>
          <a:off x="2288678" y="0"/>
          <a:ext cx="2128242" cy="7943850"/>
        </a:xfrm>
        <a:prstGeom prst="roundRect">
          <a:avLst>
            <a:gd name="adj" fmla="val 10000"/>
          </a:avLst>
        </a:prstGeom>
      </dgm:spPr>
      <dgm:t>
        <a:bodyPr/>
        <a:lstStyle/>
        <a:p>
          <a:pPr>
            <a:buNone/>
          </a:pPr>
          <a:r>
            <a:rPr lang="en-US" b="1" i="0" u="none" strike="noStrike" baseline="0" dirty="0">
              <a:latin typeface="Arial" panose="020B0604020202020204" pitchFamily="34" charset="0"/>
              <a:ea typeface="+mn-ea"/>
              <a:cs typeface="Arial" panose="020B0604020202020204" pitchFamily="34" charset="0"/>
            </a:rPr>
            <a:t>Employers also have a great deal of influence establishing the right culture and commitment to influence employee behaviors. Among these are:</a:t>
          </a:r>
          <a:endParaRPr lang="en-US" b="1" dirty="0">
            <a:latin typeface="Arial" panose="020B0604020202020204" pitchFamily="34" charset="0"/>
            <a:ea typeface="+mn-ea"/>
            <a:cs typeface="Arial" panose="020B0604020202020204" pitchFamily="34" charset="0"/>
          </a:endParaRPr>
        </a:p>
      </dgm:t>
    </dgm:pt>
    <dgm:pt modelId="{CF654479-9D6F-476C-B872-74C60B3DCEA0}" type="parTrans" cxnId="{8C30700A-FE58-4866-BBC4-0981A939C5FA}">
      <dgm:prSet/>
      <dgm:spPr/>
      <dgm:t>
        <a:bodyPr/>
        <a:lstStyle/>
        <a:p>
          <a:endParaRPr lang="en-US"/>
        </a:p>
      </dgm:t>
    </dgm:pt>
    <dgm:pt modelId="{E687B767-48A4-44AB-B9D2-EA32B62BD83F}" type="sibTrans" cxnId="{8C30700A-FE58-4866-BBC4-0981A939C5FA}">
      <dgm:prSet/>
      <dgm:spPr/>
      <dgm:t>
        <a:bodyPr/>
        <a:lstStyle/>
        <a:p>
          <a:endParaRPr lang="en-US"/>
        </a:p>
      </dgm:t>
    </dgm:pt>
    <dgm:pt modelId="{6F9E53B9-1F77-4629-A278-F1997950B14B}">
      <dgm:prSet phldrT="[Text]" custT="1"/>
      <dgm:spPr>
        <a:xfrm>
          <a:off x="2501503" y="2384609"/>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Building trust</a:t>
          </a:r>
          <a:endParaRPr lang="en-US" sz="1200" b="1" dirty="0">
            <a:latin typeface="Arial" panose="020B0604020202020204" pitchFamily="34" charset="0"/>
            <a:ea typeface="+mn-ea"/>
            <a:cs typeface="Arial" panose="020B0604020202020204" pitchFamily="34" charset="0"/>
          </a:endParaRPr>
        </a:p>
      </dgm:t>
    </dgm:pt>
    <dgm:pt modelId="{E1D84677-CCB6-44E1-B5F2-CDACB11C1F26}" type="parTrans" cxnId="{5E0ADC4A-3A8C-4DA9-9786-DB8E9B574089}">
      <dgm:prSet/>
      <dgm:spPr/>
      <dgm:t>
        <a:bodyPr/>
        <a:lstStyle/>
        <a:p>
          <a:endParaRPr lang="en-US"/>
        </a:p>
      </dgm:t>
    </dgm:pt>
    <dgm:pt modelId="{39C5EA2F-2BF2-427F-AD2F-C45C941C1BBE}" type="sibTrans" cxnId="{5E0ADC4A-3A8C-4DA9-9786-DB8E9B574089}">
      <dgm:prSet/>
      <dgm:spPr/>
      <dgm:t>
        <a:bodyPr/>
        <a:lstStyle/>
        <a:p>
          <a:endParaRPr lang="en-US"/>
        </a:p>
      </dgm:t>
    </dgm:pt>
    <dgm:pt modelId="{09FFD51A-9A9B-43D7-8022-CEA9C6DAD0D4}">
      <dgm:prSet phldrT="[Text]"/>
      <dgm:spPr>
        <a:xfrm>
          <a:off x="4576539" y="0"/>
          <a:ext cx="2128242" cy="7943850"/>
        </a:xfrm>
        <a:prstGeom prst="roundRect">
          <a:avLst>
            <a:gd name="adj" fmla="val 10000"/>
          </a:avLst>
        </a:prstGeom>
        <a:solidFill>
          <a:schemeClr val="accent4">
            <a:lumMod val="40000"/>
            <a:lumOff val="60000"/>
          </a:schemeClr>
        </a:solidFill>
      </dgm:spPr>
      <dgm:t>
        <a:bodyPr/>
        <a:lstStyle/>
        <a:p>
          <a:pPr>
            <a:buNone/>
          </a:pPr>
          <a:r>
            <a:rPr lang="en-US" b="1" i="0" u="none" strike="noStrike" baseline="0" dirty="0">
              <a:latin typeface="Arial" panose="020B0604020202020204" pitchFamily="34" charset="0"/>
              <a:ea typeface="+mn-ea"/>
              <a:cs typeface="Arial" panose="020B0604020202020204" pitchFamily="34" charset="0"/>
            </a:rPr>
            <a:t>Employees and employers share many common interests in the workplace.  Among these include:</a:t>
          </a:r>
          <a:endParaRPr lang="en-US" b="1" dirty="0">
            <a:latin typeface="Arial" panose="020B0604020202020204" pitchFamily="34" charset="0"/>
            <a:ea typeface="+mn-ea"/>
            <a:cs typeface="Arial" panose="020B0604020202020204" pitchFamily="34" charset="0"/>
          </a:endParaRPr>
        </a:p>
      </dgm:t>
    </dgm:pt>
    <dgm:pt modelId="{263EB21A-FA54-4963-BD4C-70B11A77B382}" type="parTrans" cxnId="{F50FB366-FA0F-4E33-9E8D-D470986521DF}">
      <dgm:prSet/>
      <dgm:spPr/>
      <dgm:t>
        <a:bodyPr/>
        <a:lstStyle/>
        <a:p>
          <a:endParaRPr lang="en-US"/>
        </a:p>
      </dgm:t>
    </dgm:pt>
    <dgm:pt modelId="{213AE4E7-598A-47F3-BD20-B91035283F6C}" type="sibTrans" cxnId="{F50FB366-FA0F-4E33-9E8D-D470986521DF}">
      <dgm:prSet/>
      <dgm:spPr/>
      <dgm:t>
        <a:bodyPr/>
        <a:lstStyle/>
        <a:p>
          <a:endParaRPr lang="en-US"/>
        </a:p>
      </dgm:t>
    </dgm:pt>
    <dgm:pt modelId="{E88A5AE1-45EB-4F9E-BB95-B0B9A9A99738}">
      <dgm:prSet phldrT="[Text]" custT="1"/>
      <dgm:spPr>
        <a:xfrm>
          <a:off x="4789363" y="2385482"/>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Workplace safety and health</a:t>
          </a:r>
          <a:endParaRPr lang="en-US" sz="1200" b="1" dirty="0">
            <a:latin typeface="Arial" panose="020B0604020202020204" pitchFamily="34" charset="0"/>
            <a:ea typeface="+mn-ea"/>
            <a:cs typeface="Arial" panose="020B0604020202020204" pitchFamily="34" charset="0"/>
          </a:endParaRPr>
        </a:p>
      </dgm:t>
    </dgm:pt>
    <dgm:pt modelId="{68E4FB7E-EE2A-414C-90CC-D0A4E1203E6A}" type="parTrans" cxnId="{05AA3BB2-727C-4E49-9075-857E7758EF7D}">
      <dgm:prSet/>
      <dgm:spPr/>
      <dgm:t>
        <a:bodyPr/>
        <a:lstStyle/>
        <a:p>
          <a:endParaRPr lang="en-US"/>
        </a:p>
      </dgm:t>
    </dgm:pt>
    <dgm:pt modelId="{98AECA98-EDF7-4A7E-AF1D-90BCBDBCE25B}" type="sibTrans" cxnId="{05AA3BB2-727C-4E49-9075-857E7758EF7D}">
      <dgm:prSet/>
      <dgm:spPr/>
      <dgm:t>
        <a:bodyPr/>
        <a:lstStyle/>
        <a:p>
          <a:endParaRPr lang="en-US"/>
        </a:p>
      </dgm:t>
    </dgm:pt>
    <dgm:pt modelId="{5E52AFCB-6D7B-4968-BF2B-0E8A7D8E3BB7}">
      <dgm:prSet phldrT="[Text]" custT="1"/>
      <dgm:spPr>
        <a:xfrm>
          <a:off x="213642" y="3254243"/>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Processes and Procedures</a:t>
          </a:r>
          <a:endParaRPr lang="en-US" sz="1200" b="1" dirty="0">
            <a:latin typeface="Arial" panose="020B0604020202020204" pitchFamily="34" charset="0"/>
            <a:ea typeface="+mn-ea"/>
            <a:cs typeface="Arial" panose="020B0604020202020204" pitchFamily="34" charset="0"/>
          </a:endParaRPr>
        </a:p>
      </dgm:t>
    </dgm:pt>
    <dgm:pt modelId="{95C937B7-AC0D-4D23-8FE2-C046222C5A35}" type="parTrans" cxnId="{9EDFE5FF-7EE4-4CC7-8EA5-585C52E1A13E}">
      <dgm:prSet/>
      <dgm:spPr/>
      <dgm:t>
        <a:bodyPr/>
        <a:lstStyle/>
        <a:p>
          <a:endParaRPr lang="en-US"/>
        </a:p>
      </dgm:t>
    </dgm:pt>
    <dgm:pt modelId="{605D5A21-8D95-44F2-AC05-2E62A62B765E}" type="sibTrans" cxnId="{9EDFE5FF-7EE4-4CC7-8EA5-585C52E1A13E}">
      <dgm:prSet/>
      <dgm:spPr/>
      <dgm:t>
        <a:bodyPr/>
        <a:lstStyle/>
        <a:p>
          <a:endParaRPr lang="en-US"/>
        </a:p>
      </dgm:t>
    </dgm:pt>
    <dgm:pt modelId="{B9FE1754-135D-4A6F-883B-8576FC2A729A}">
      <dgm:prSet phldrT="[Text]" custT="1"/>
      <dgm:spPr>
        <a:xfrm>
          <a:off x="213642" y="3689158"/>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Distribution of Work and Training</a:t>
          </a:r>
          <a:endParaRPr lang="en-US" sz="1200" b="1" dirty="0">
            <a:latin typeface="Arial" panose="020B0604020202020204" pitchFamily="34" charset="0"/>
            <a:ea typeface="+mn-ea"/>
            <a:cs typeface="Arial" panose="020B0604020202020204" pitchFamily="34" charset="0"/>
          </a:endParaRPr>
        </a:p>
      </dgm:t>
    </dgm:pt>
    <dgm:pt modelId="{F58DCE30-F40A-489A-912A-8FA4444A884E}" type="parTrans" cxnId="{2DF97797-42F9-45A8-B8B5-226AA0133A70}">
      <dgm:prSet/>
      <dgm:spPr/>
      <dgm:t>
        <a:bodyPr/>
        <a:lstStyle/>
        <a:p>
          <a:endParaRPr lang="en-US"/>
        </a:p>
      </dgm:t>
    </dgm:pt>
    <dgm:pt modelId="{AC294FFC-33C3-4F84-B868-AFBDDA99C026}" type="sibTrans" cxnId="{2DF97797-42F9-45A8-B8B5-226AA0133A70}">
      <dgm:prSet/>
      <dgm:spPr/>
      <dgm:t>
        <a:bodyPr/>
        <a:lstStyle/>
        <a:p>
          <a:endParaRPr lang="en-US"/>
        </a:p>
      </dgm:t>
    </dgm:pt>
    <dgm:pt modelId="{72A9CDBC-5EF6-40CF-9CEB-348F0595B23D}">
      <dgm:prSet phldrT="[Text]" custT="1"/>
      <dgm:spPr>
        <a:xfrm>
          <a:off x="213642" y="4124072"/>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Supervisory Training</a:t>
          </a:r>
          <a:endParaRPr lang="en-US" sz="1200" b="1" dirty="0">
            <a:latin typeface="Arial" panose="020B0604020202020204" pitchFamily="34" charset="0"/>
            <a:ea typeface="+mn-ea"/>
            <a:cs typeface="Arial" panose="020B0604020202020204" pitchFamily="34" charset="0"/>
          </a:endParaRPr>
        </a:p>
      </dgm:t>
    </dgm:pt>
    <dgm:pt modelId="{2382970F-0E49-48BE-BEF4-0531555B6120}" type="parTrans" cxnId="{5FD670EA-BD0B-4C1C-9CB7-EAD3C8DA253B}">
      <dgm:prSet/>
      <dgm:spPr/>
      <dgm:t>
        <a:bodyPr/>
        <a:lstStyle/>
        <a:p>
          <a:endParaRPr lang="en-US"/>
        </a:p>
      </dgm:t>
    </dgm:pt>
    <dgm:pt modelId="{08DF9B11-F417-40B4-BF10-3C66975B69E5}" type="sibTrans" cxnId="{5FD670EA-BD0B-4C1C-9CB7-EAD3C8DA253B}">
      <dgm:prSet/>
      <dgm:spPr/>
      <dgm:t>
        <a:bodyPr/>
        <a:lstStyle/>
        <a:p>
          <a:endParaRPr lang="en-US"/>
        </a:p>
      </dgm:t>
    </dgm:pt>
    <dgm:pt modelId="{7778E24F-1B1B-4030-9D5D-2C9F592FF348}">
      <dgm:prSet phldrT="[Text]" custT="1"/>
      <dgm:spPr>
        <a:xfrm>
          <a:off x="213642" y="4558986"/>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Employee Training</a:t>
          </a:r>
          <a:endParaRPr lang="en-US" sz="1200" b="1" dirty="0">
            <a:latin typeface="Arial" panose="020B0604020202020204" pitchFamily="34" charset="0"/>
            <a:ea typeface="+mn-ea"/>
            <a:cs typeface="Arial" panose="020B0604020202020204" pitchFamily="34" charset="0"/>
          </a:endParaRPr>
        </a:p>
      </dgm:t>
    </dgm:pt>
    <dgm:pt modelId="{63D4E62C-3619-4ED8-9206-2223769864E7}" type="parTrans" cxnId="{E8FCD7CE-BE8F-45CF-B92B-F0E66D2711E1}">
      <dgm:prSet/>
      <dgm:spPr/>
      <dgm:t>
        <a:bodyPr/>
        <a:lstStyle/>
        <a:p>
          <a:endParaRPr lang="en-US"/>
        </a:p>
      </dgm:t>
    </dgm:pt>
    <dgm:pt modelId="{690825C1-36D6-4A87-8EEC-855C0B6044C7}" type="sibTrans" cxnId="{E8FCD7CE-BE8F-45CF-B92B-F0E66D2711E1}">
      <dgm:prSet/>
      <dgm:spPr/>
      <dgm:t>
        <a:bodyPr/>
        <a:lstStyle/>
        <a:p>
          <a:endParaRPr lang="en-US"/>
        </a:p>
      </dgm:t>
    </dgm:pt>
    <dgm:pt modelId="{3A0F5A4C-1959-426D-A34E-BA58C6FDF804}">
      <dgm:prSet phldrT="[Text]" custT="1"/>
      <dgm:spPr>
        <a:xfrm>
          <a:off x="213642" y="4993900"/>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Response to Customer Interactions</a:t>
          </a:r>
          <a:endParaRPr lang="en-US" sz="1200" b="1" dirty="0">
            <a:latin typeface="Arial" panose="020B0604020202020204" pitchFamily="34" charset="0"/>
            <a:ea typeface="+mn-ea"/>
            <a:cs typeface="Arial" panose="020B0604020202020204" pitchFamily="34" charset="0"/>
          </a:endParaRPr>
        </a:p>
      </dgm:t>
    </dgm:pt>
    <dgm:pt modelId="{77B94BD2-9470-487D-A169-D75672366AD1}" type="parTrans" cxnId="{994B3FA8-07AA-4BB8-A481-0F96DBBFB96B}">
      <dgm:prSet/>
      <dgm:spPr/>
      <dgm:t>
        <a:bodyPr/>
        <a:lstStyle/>
        <a:p>
          <a:endParaRPr lang="en-US"/>
        </a:p>
      </dgm:t>
    </dgm:pt>
    <dgm:pt modelId="{DB3B13CD-4D89-4235-BD18-F5FB9F8D09AD}" type="sibTrans" cxnId="{994B3FA8-07AA-4BB8-A481-0F96DBBFB96B}">
      <dgm:prSet/>
      <dgm:spPr/>
      <dgm:t>
        <a:bodyPr/>
        <a:lstStyle/>
        <a:p>
          <a:endParaRPr lang="en-US"/>
        </a:p>
      </dgm:t>
    </dgm:pt>
    <dgm:pt modelId="{F18CAE23-3765-4641-94B0-CB220E3421E1}">
      <dgm:prSet phldrT="[Text]" custT="1"/>
      <dgm:spPr>
        <a:xfrm>
          <a:off x="213642" y="5428814"/>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Expectations for suppliers/contractors</a:t>
          </a:r>
          <a:endParaRPr lang="en-US" sz="1200" b="1" dirty="0">
            <a:latin typeface="Arial" panose="020B0604020202020204" pitchFamily="34" charset="0"/>
            <a:ea typeface="+mn-ea"/>
            <a:cs typeface="Arial" panose="020B0604020202020204" pitchFamily="34" charset="0"/>
          </a:endParaRPr>
        </a:p>
      </dgm:t>
    </dgm:pt>
    <dgm:pt modelId="{CFD69E35-36B7-4459-8802-6153BF32D7B0}" type="parTrans" cxnId="{5D496E6A-178A-4B38-B065-7DB9BFBB8CFB}">
      <dgm:prSet/>
      <dgm:spPr/>
      <dgm:t>
        <a:bodyPr/>
        <a:lstStyle/>
        <a:p>
          <a:endParaRPr lang="en-US"/>
        </a:p>
      </dgm:t>
    </dgm:pt>
    <dgm:pt modelId="{DC6FCF9C-544D-44BA-92C5-023103B98FAE}" type="sibTrans" cxnId="{5D496E6A-178A-4B38-B065-7DB9BFBB8CFB}">
      <dgm:prSet/>
      <dgm:spPr/>
      <dgm:t>
        <a:bodyPr/>
        <a:lstStyle/>
        <a:p>
          <a:endParaRPr lang="en-US"/>
        </a:p>
      </dgm:t>
    </dgm:pt>
    <dgm:pt modelId="{E745B74B-3C02-45E3-9BBE-8FD629179566}">
      <dgm:prSet phldrT="[Text]" custT="1"/>
      <dgm:spPr>
        <a:xfrm>
          <a:off x="213642" y="5863728"/>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Internal Data Gathering</a:t>
          </a:r>
          <a:endParaRPr lang="en-US" sz="1200" b="1" dirty="0">
            <a:latin typeface="Arial" panose="020B0604020202020204" pitchFamily="34" charset="0"/>
            <a:ea typeface="+mn-ea"/>
            <a:cs typeface="Arial" panose="020B0604020202020204" pitchFamily="34" charset="0"/>
          </a:endParaRPr>
        </a:p>
      </dgm:t>
    </dgm:pt>
    <dgm:pt modelId="{0E05374F-FAB9-4500-8666-42B27487E6B7}" type="parTrans" cxnId="{4287689E-6757-42D8-BB61-693A5729F5E7}">
      <dgm:prSet/>
      <dgm:spPr/>
      <dgm:t>
        <a:bodyPr/>
        <a:lstStyle/>
        <a:p>
          <a:endParaRPr lang="en-US"/>
        </a:p>
      </dgm:t>
    </dgm:pt>
    <dgm:pt modelId="{B92F4FD3-37E4-403F-8DA0-9C725B9B09D5}" type="sibTrans" cxnId="{4287689E-6757-42D8-BB61-693A5729F5E7}">
      <dgm:prSet/>
      <dgm:spPr/>
      <dgm:t>
        <a:bodyPr/>
        <a:lstStyle/>
        <a:p>
          <a:endParaRPr lang="en-US"/>
        </a:p>
      </dgm:t>
    </dgm:pt>
    <dgm:pt modelId="{05EAB8EC-C427-426A-ACAE-F4E1B68FAC9D}">
      <dgm:prSet phldrT="[Text]" custT="1"/>
      <dgm:spPr>
        <a:xfrm>
          <a:off x="213642" y="6298642"/>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Company Culture</a:t>
          </a:r>
          <a:endParaRPr lang="en-US" sz="1200" b="1" dirty="0">
            <a:latin typeface="Arial" panose="020B0604020202020204" pitchFamily="34" charset="0"/>
            <a:ea typeface="+mn-ea"/>
            <a:cs typeface="Arial" panose="020B0604020202020204" pitchFamily="34" charset="0"/>
          </a:endParaRPr>
        </a:p>
      </dgm:t>
    </dgm:pt>
    <dgm:pt modelId="{ABD075D0-A423-473F-8410-3BCF55669ACC}" type="parTrans" cxnId="{81FE4E40-9732-42BB-9F8E-2B092DF47534}">
      <dgm:prSet/>
      <dgm:spPr/>
      <dgm:t>
        <a:bodyPr/>
        <a:lstStyle/>
        <a:p>
          <a:endParaRPr lang="en-US"/>
        </a:p>
      </dgm:t>
    </dgm:pt>
    <dgm:pt modelId="{40B808BC-1404-4119-A7E3-12C9002DCAF8}" type="sibTrans" cxnId="{81FE4E40-9732-42BB-9F8E-2B092DF47534}">
      <dgm:prSet/>
      <dgm:spPr/>
      <dgm:t>
        <a:bodyPr/>
        <a:lstStyle/>
        <a:p>
          <a:endParaRPr lang="en-US"/>
        </a:p>
      </dgm:t>
    </dgm:pt>
    <dgm:pt modelId="{47CF758D-4AF2-40AA-A9B2-903464A37843}">
      <dgm:prSet phldrT="[Text]" custT="1"/>
      <dgm:spPr>
        <a:xfrm>
          <a:off x="213642" y="6733557"/>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Employer Communications and Messaging</a:t>
          </a:r>
          <a:endParaRPr lang="en-US" sz="1200" b="1" dirty="0">
            <a:latin typeface="Arial" panose="020B0604020202020204" pitchFamily="34" charset="0"/>
            <a:ea typeface="+mn-ea"/>
            <a:cs typeface="Arial" panose="020B0604020202020204" pitchFamily="34" charset="0"/>
          </a:endParaRPr>
        </a:p>
      </dgm:t>
    </dgm:pt>
    <dgm:pt modelId="{632F8589-A2A6-4DA3-88E8-E838176FC5FC}" type="parTrans" cxnId="{03BADF8F-F04F-405A-811A-99F57C33F9EA}">
      <dgm:prSet/>
      <dgm:spPr/>
      <dgm:t>
        <a:bodyPr/>
        <a:lstStyle/>
        <a:p>
          <a:endParaRPr lang="en-US"/>
        </a:p>
      </dgm:t>
    </dgm:pt>
    <dgm:pt modelId="{7E0AE25C-68DA-4A7C-A2FC-005DE9C3CC1A}" type="sibTrans" cxnId="{03BADF8F-F04F-405A-811A-99F57C33F9EA}">
      <dgm:prSet/>
      <dgm:spPr/>
      <dgm:t>
        <a:bodyPr/>
        <a:lstStyle/>
        <a:p>
          <a:endParaRPr lang="en-US"/>
        </a:p>
      </dgm:t>
    </dgm:pt>
    <dgm:pt modelId="{242F3D0B-0D1B-4CAF-B5BF-E3164C89D55D}">
      <dgm:prSet phldrT="[Text]" custT="1"/>
      <dgm:spPr>
        <a:xfrm>
          <a:off x="213642" y="7168471"/>
          <a:ext cx="1702593" cy="376925"/>
        </a:xfrm>
        <a:prstGeom prst="roundRect">
          <a:avLst>
            <a:gd name="adj" fmla="val 10000"/>
          </a:avLst>
        </a:prstGeom>
      </dgm:spPr>
      <dgm:t>
        <a:bodyPr/>
        <a:lstStyle/>
        <a:p>
          <a:pPr>
            <a:buNone/>
          </a:pPr>
          <a:r>
            <a:rPr lang="en-US" sz="1200" b="1">
              <a:latin typeface="Arial" panose="020B0604020202020204" pitchFamily="34" charset="0"/>
              <a:ea typeface="+mn-ea"/>
              <a:cs typeface="Arial" panose="020B0604020202020204" pitchFamily="34" charset="0"/>
            </a:rPr>
            <a:t>Employer Commitment</a:t>
          </a:r>
          <a:endParaRPr lang="en-US" sz="1200" b="1" dirty="0">
            <a:latin typeface="Arial" panose="020B0604020202020204" pitchFamily="34" charset="0"/>
            <a:ea typeface="+mn-ea"/>
            <a:cs typeface="Arial" panose="020B0604020202020204" pitchFamily="34" charset="0"/>
          </a:endParaRPr>
        </a:p>
      </dgm:t>
    </dgm:pt>
    <dgm:pt modelId="{FD6D5ED2-D9E6-4C4F-8CA9-679B2A1DD410}" type="parTrans" cxnId="{D90588F3-D410-44F6-9D1A-EBC9B44D4A78}">
      <dgm:prSet/>
      <dgm:spPr/>
      <dgm:t>
        <a:bodyPr/>
        <a:lstStyle/>
        <a:p>
          <a:endParaRPr lang="en-US"/>
        </a:p>
      </dgm:t>
    </dgm:pt>
    <dgm:pt modelId="{AE756BB7-3D2F-4877-AC30-694E74B9E9C0}" type="sibTrans" cxnId="{D90588F3-D410-44F6-9D1A-EBC9B44D4A78}">
      <dgm:prSet/>
      <dgm:spPr/>
      <dgm:t>
        <a:bodyPr/>
        <a:lstStyle/>
        <a:p>
          <a:endParaRPr lang="en-US"/>
        </a:p>
      </dgm:t>
    </dgm:pt>
    <dgm:pt modelId="{E92C11C3-21ED-49EA-A92B-607A4B33C959}">
      <dgm:prSet custT="1"/>
      <dgm:spPr>
        <a:xfrm>
          <a:off x="2501503" y="3040617"/>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Enhancing employee engagement through more opportunities and control</a:t>
          </a:r>
          <a:endParaRPr lang="en-US" sz="1200" b="1" i="0" u="none" strike="noStrike" baseline="0" dirty="0">
            <a:latin typeface="Arial" panose="020B0604020202020204" pitchFamily="34" charset="0"/>
            <a:ea typeface="+mn-ea"/>
            <a:cs typeface="Arial" panose="020B0604020202020204" pitchFamily="34" charset="0"/>
          </a:endParaRPr>
        </a:p>
      </dgm:t>
    </dgm:pt>
    <dgm:pt modelId="{7A25AB5E-2FD0-4163-8985-53FA44F5D36D}" type="parTrans" cxnId="{75379122-271D-4BC4-9828-EFCF2124C54C}">
      <dgm:prSet/>
      <dgm:spPr/>
      <dgm:t>
        <a:bodyPr/>
        <a:lstStyle/>
        <a:p>
          <a:endParaRPr lang="en-US"/>
        </a:p>
      </dgm:t>
    </dgm:pt>
    <dgm:pt modelId="{B9988363-790C-4838-B84C-3E0BC187E9D4}" type="sibTrans" cxnId="{75379122-271D-4BC4-9828-EFCF2124C54C}">
      <dgm:prSet/>
      <dgm:spPr/>
      <dgm:t>
        <a:bodyPr/>
        <a:lstStyle/>
        <a:p>
          <a:endParaRPr lang="en-US"/>
        </a:p>
      </dgm:t>
    </dgm:pt>
    <dgm:pt modelId="{654FE785-80D1-46FB-8E2C-14BDACA96A70}">
      <dgm:prSet custT="1"/>
      <dgm:spPr>
        <a:xfrm>
          <a:off x="2501503" y="3696624"/>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Ensuring transparency and ability for employees to speak up</a:t>
          </a:r>
          <a:endParaRPr lang="en-US" sz="1200" b="1" i="0" u="none" strike="noStrike" baseline="0" dirty="0">
            <a:latin typeface="Arial" panose="020B0604020202020204" pitchFamily="34" charset="0"/>
            <a:ea typeface="+mn-ea"/>
            <a:cs typeface="Arial" panose="020B0604020202020204" pitchFamily="34" charset="0"/>
          </a:endParaRPr>
        </a:p>
      </dgm:t>
    </dgm:pt>
    <dgm:pt modelId="{C28D55DB-ECBA-44FA-B6A5-E12B392B3290}" type="parTrans" cxnId="{CE4B0FA8-4842-420E-8DB4-CE534914FE9F}">
      <dgm:prSet/>
      <dgm:spPr/>
      <dgm:t>
        <a:bodyPr/>
        <a:lstStyle/>
        <a:p>
          <a:endParaRPr lang="en-US"/>
        </a:p>
      </dgm:t>
    </dgm:pt>
    <dgm:pt modelId="{BB6351FC-8819-41C5-9736-C72CECF5CFFB}" type="sibTrans" cxnId="{CE4B0FA8-4842-420E-8DB4-CE534914FE9F}">
      <dgm:prSet/>
      <dgm:spPr/>
      <dgm:t>
        <a:bodyPr/>
        <a:lstStyle/>
        <a:p>
          <a:endParaRPr lang="en-US"/>
        </a:p>
      </dgm:t>
    </dgm:pt>
    <dgm:pt modelId="{D2703B42-3F76-42F2-AA8E-2A6DC009D2A5}">
      <dgm:prSet custT="1"/>
      <dgm:spPr>
        <a:xfrm>
          <a:off x="2501503" y="4352632"/>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Creating a safe space for employees to share challenges and opportunities focused on mental health</a:t>
          </a:r>
          <a:endParaRPr lang="en-US" sz="1200" b="1" i="0" u="none" strike="noStrike" baseline="0" dirty="0">
            <a:latin typeface="Arial" panose="020B0604020202020204" pitchFamily="34" charset="0"/>
            <a:ea typeface="+mn-ea"/>
            <a:cs typeface="Arial" panose="020B0604020202020204" pitchFamily="34" charset="0"/>
          </a:endParaRPr>
        </a:p>
      </dgm:t>
    </dgm:pt>
    <dgm:pt modelId="{ECC70587-C9CE-475B-A7B6-2E7685344AF2}" type="parTrans" cxnId="{68ECA384-3DB7-4F0B-84FC-DA08745FBC47}">
      <dgm:prSet/>
      <dgm:spPr/>
      <dgm:t>
        <a:bodyPr/>
        <a:lstStyle/>
        <a:p>
          <a:endParaRPr lang="en-US"/>
        </a:p>
      </dgm:t>
    </dgm:pt>
    <dgm:pt modelId="{84B04201-64D6-4AE0-84BA-3CEACFA96186}" type="sibTrans" cxnId="{68ECA384-3DB7-4F0B-84FC-DA08745FBC47}">
      <dgm:prSet/>
      <dgm:spPr/>
      <dgm:t>
        <a:bodyPr/>
        <a:lstStyle/>
        <a:p>
          <a:endParaRPr lang="en-US"/>
        </a:p>
      </dgm:t>
    </dgm:pt>
    <dgm:pt modelId="{970ED7D9-EF9F-444D-B1C2-32A68B16E1B1}">
      <dgm:prSet custT="1"/>
      <dgm:spPr>
        <a:xfrm>
          <a:off x="2501503" y="5008640"/>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Recognizing all as Human Beings</a:t>
          </a:r>
          <a:endParaRPr lang="en-US" sz="1200" b="1" i="0" u="none" strike="noStrike" baseline="0" dirty="0">
            <a:latin typeface="Arial" panose="020B0604020202020204" pitchFamily="34" charset="0"/>
            <a:ea typeface="+mn-ea"/>
            <a:cs typeface="Arial" panose="020B0604020202020204" pitchFamily="34" charset="0"/>
          </a:endParaRPr>
        </a:p>
      </dgm:t>
    </dgm:pt>
    <dgm:pt modelId="{721B6F2A-4F63-4747-BB70-D6F475FCCCC3}" type="parTrans" cxnId="{4B2D5065-971A-4460-9B24-9A52F2BA954F}">
      <dgm:prSet/>
      <dgm:spPr/>
      <dgm:t>
        <a:bodyPr/>
        <a:lstStyle/>
        <a:p>
          <a:endParaRPr lang="en-US"/>
        </a:p>
      </dgm:t>
    </dgm:pt>
    <dgm:pt modelId="{9A2AB8D9-1942-4E3D-B649-84BEE9AFA0D4}" type="sibTrans" cxnId="{4B2D5065-971A-4460-9B24-9A52F2BA954F}">
      <dgm:prSet/>
      <dgm:spPr/>
      <dgm:t>
        <a:bodyPr/>
        <a:lstStyle/>
        <a:p>
          <a:endParaRPr lang="en-US"/>
        </a:p>
      </dgm:t>
    </dgm:pt>
    <dgm:pt modelId="{77AA153B-F079-4F2B-BED5-1004A92C3411}">
      <dgm:prSet custT="1"/>
      <dgm:spPr>
        <a:xfrm>
          <a:off x="2501503" y="5664647"/>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Building a positive, welcoming culture</a:t>
          </a:r>
          <a:endParaRPr lang="en-US" sz="1200" b="1" i="0" u="none" strike="noStrike" baseline="0" dirty="0">
            <a:latin typeface="Arial" panose="020B0604020202020204" pitchFamily="34" charset="0"/>
            <a:ea typeface="+mn-ea"/>
            <a:cs typeface="Arial" panose="020B0604020202020204" pitchFamily="34" charset="0"/>
          </a:endParaRPr>
        </a:p>
      </dgm:t>
    </dgm:pt>
    <dgm:pt modelId="{E79A1379-D463-4163-8CED-0925F8384108}" type="parTrans" cxnId="{AC2C914F-61AD-4E07-BEFF-48C97D3019AC}">
      <dgm:prSet/>
      <dgm:spPr/>
      <dgm:t>
        <a:bodyPr/>
        <a:lstStyle/>
        <a:p>
          <a:endParaRPr lang="en-US"/>
        </a:p>
      </dgm:t>
    </dgm:pt>
    <dgm:pt modelId="{AE958E3B-4851-4A36-9920-7E2F9019FFE8}" type="sibTrans" cxnId="{AC2C914F-61AD-4E07-BEFF-48C97D3019AC}">
      <dgm:prSet/>
      <dgm:spPr/>
      <dgm:t>
        <a:bodyPr/>
        <a:lstStyle/>
        <a:p>
          <a:endParaRPr lang="en-US"/>
        </a:p>
      </dgm:t>
    </dgm:pt>
    <dgm:pt modelId="{645EB89E-9017-41A0-81F1-268797A74E25}">
      <dgm:prSet custT="1"/>
      <dgm:spPr>
        <a:xfrm>
          <a:off x="2501503" y="6320655"/>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Enhancing and integrating diversity, equity and inclusion</a:t>
          </a:r>
          <a:endParaRPr lang="en-US" sz="1200" b="1" i="0" u="none" strike="noStrike" baseline="0" dirty="0">
            <a:latin typeface="Arial" panose="020B0604020202020204" pitchFamily="34" charset="0"/>
            <a:ea typeface="+mn-ea"/>
            <a:cs typeface="Arial" panose="020B0604020202020204" pitchFamily="34" charset="0"/>
          </a:endParaRPr>
        </a:p>
      </dgm:t>
    </dgm:pt>
    <dgm:pt modelId="{42632609-F5CD-40F2-9CB6-3FCF5C1C0F21}" type="parTrans" cxnId="{E1604163-287F-4ED5-8803-ECD285ABB139}">
      <dgm:prSet/>
      <dgm:spPr/>
      <dgm:t>
        <a:bodyPr/>
        <a:lstStyle/>
        <a:p>
          <a:endParaRPr lang="en-US"/>
        </a:p>
      </dgm:t>
    </dgm:pt>
    <dgm:pt modelId="{DAF32877-9DC7-4CA1-A5B6-74BB28B3C52B}" type="sibTrans" cxnId="{E1604163-287F-4ED5-8803-ECD285ABB139}">
      <dgm:prSet/>
      <dgm:spPr/>
      <dgm:t>
        <a:bodyPr/>
        <a:lstStyle/>
        <a:p>
          <a:endParaRPr lang="en-US"/>
        </a:p>
      </dgm:t>
    </dgm:pt>
    <dgm:pt modelId="{5C54C751-6158-4900-A18B-FAFD39591F03}">
      <dgm:prSet custT="1"/>
      <dgm:spPr>
        <a:xfrm>
          <a:off x="2501503" y="6976662"/>
          <a:ext cx="1702593" cy="568539"/>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Showing empathy</a:t>
          </a:r>
          <a:endParaRPr lang="en-US" sz="1200" b="1" i="0" u="none" strike="noStrike" baseline="0" dirty="0">
            <a:latin typeface="Arial" panose="020B0604020202020204" pitchFamily="34" charset="0"/>
            <a:ea typeface="+mn-ea"/>
            <a:cs typeface="Arial" panose="020B0604020202020204" pitchFamily="34" charset="0"/>
          </a:endParaRPr>
        </a:p>
      </dgm:t>
    </dgm:pt>
    <dgm:pt modelId="{7B00E9E1-F995-4636-9FF8-52C1B1976303}" type="parTrans" cxnId="{1E54534F-B86D-4259-B626-A2CBBD0DB7FB}">
      <dgm:prSet/>
      <dgm:spPr/>
      <dgm:t>
        <a:bodyPr/>
        <a:lstStyle/>
        <a:p>
          <a:endParaRPr lang="en-US"/>
        </a:p>
      </dgm:t>
    </dgm:pt>
    <dgm:pt modelId="{5E6B2D3A-D633-40FE-952F-025CA11070FC}" type="sibTrans" cxnId="{1E54534F-B86D-4259-B626-A2CBBD0DB7FB}">
      <dgm:prSet/>
      <dgm:spPr/>
      <dgm:t>
        <a:bodyPr/>
        <a:lstStyle/>
        <a:p>
          <a:endParaRPr lang="en-US"/>
        </a:p>
      </dgm:t>
    </dgm:pt>
    <dgm:pt modelId="{24F4BE40-9AEA-4829-AF9B-A25EBEA668A2}">
      <dgm:prSet custT="1"/>
      <dgm:spPr>
        <a:xfrm>
          <a:off x="4789363" y="2967307"/>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Job quality and engaging work</a:t>
          </a:r>
          <a:endParaRPr lang="en-US" sz="1200" b="1" i="0" u="none" strike="noStrike" baseline="0" dirty="0">
            <a:latin typeface="Arial" panose="020B0604020202020204" pitchFamily="34" charset="0"/>
            <a:ea typeface="+mn-ea"/>
            <a:cs typeface="Arial" panose="020B0604020202020204" pitchFamily="34" charset="0"/>
          </a:endParaRPr>
        </a:p>
      </dgm:t>
    </dgm:pt>
    <dgm:pt modelId="{61B60F85-CE9B-43DB-812C-865B63D9685E}" type="parTrans" cxnId="{C59030EF-A07C-4573-99BE-1D730A5A8A2F}">
      <dgm:prSet/>
      <dgm:spPr/>
      <dgm:t>
        <a:bodyPr/>
        <a:lstStyle/>
        <a:p>
          <a:endParaRPr lang="en-US"/>
        </a:p>
      </dgm:t>
    </dgm:pt>
    <dgm:pt modelId="{1B5BF361-311F-487B-932E-E6104A288A9F}" type="sibTrans" cxnId="{C59030EF-A07C-4573-99BE-1D730A5A8A2F}">
      <dgm:prSet/>
      <dgm:spPr/>
      <dgm:t>
        <a:bodyPr/>
        <a:lstStyle/>
        <a:p>
          <a:endParaRPr lang="en-US"/>
        </a:p>
      </dgm:t>
    </dgm:pt>
    <dgm:pt modelId="{7C687D13-5287-4D2C-9AD0-A85C83E69041}">
      <dgm:prSet custT="1"/>
      <dgm:spPr>
        <a:xfrm>
          <a:off x="4789363" y="3549132"/>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Personal and professional development</a:t>
          </a:r>
          <a:endParaRPr lang="en-US" sz="1200" b="1" i="0" u="none" strike="noStrike" baseline="0" dirty="0">
            <a:latin typeface="Arial" panose="020B0604020202020204" pitchFamily="34" charset="0"/>
            <a:ea typeface="+mn-ea"/>
            <a:cs typeface="Arial" panose="020B0604020202020204" pitchFamily="34" charset="0"/>
          </a:endParaRPr>
        </a:p>
      </dgm:t>
    </dgm:pt>
    <dgm:pt modelId="{35F6DE96-EEFD-4C9F-B258-A607600579C1}" type="parTrans" cxnId="{28830C8A-DA8D-4314-9ED9-D0C071C5CD1D}">
      <dgm:prSet/>
      <dgm:spPr/>
      <dgm:t>
        <a:bodyPr/>
        <a:lstStyle/>
        <a:p>
          <a:endParaRPr lang="en-US"/>
        </a:p>
      </dgm:t>
    </dgm:pt>
    <dgm:pt modelId="{EA790625-89D1-4EC5-8087-9F962773FE3F}" type="sibTrans" cxnId="{28830C8A-DA8D-4314-9ED9-D0C071C5CD1D}">
      <dgm:prSet/>
      <dgm:spPr/>
      <dgm:t>
        <a:bodyPr/>
        <a:lstStyle/>
        <a:p>
          <a:endParaRPr lang="en-US"/>
        </a:p>
      </dgm:t>
    </dgm:pt>
    <dgm:pt modelId="{89C3AC6F-B75A-459E-A41D-289335B1B897}">
      <dgm:prSet custT="1"/>
      <dgm:spPr>
        <a:xfrm>
          <a:off x="4789363" y="4130957"/>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Employee ownership of job responsibilities</a:t>
          </a:r>
          <a:endParaRPr lang="en-US" sz="1200" b="1" i="0" u="none" strike="noStrike" baseline="0" dirty="0">
            <a:latin typeface="Arial" panose="020B0604020202020204" pitchFamily="34" charset="0"/>
            <a:ea typeface="+mn-ea"/>
            <a:cs typeface="Arial" panose="020B0604020202020204" pitchFamily="34" charset="0"/>
          </a:endParaRPr>
        </a:p>
      </dgm:t>
    </dgm:pt>
    <dgm:pt modelId="{B292A765-3296-422D-99DA-F8AEBB8594A1}" type="parTrans" cxnId="{A43207F3-BEFD-4F0F-95B3-325C53E2F2E0}">
      <dgm:prSet/>
      <dgm:spPr/>
      <dgm:t>
        <a:bodyPr/>
        <a:lstStyle/>
        <a:p>
          <a:endParaRPr lang="en-US"/>
        </a:p>
      </dgm:t>
    </dgm:pt>
    <dgm:pt modelId="{4C73B4F9-DD55-4B6C-8944-9A2825A1E1A0}" type="sibTrans" cxnId="{A43207F3-BEFD-4F0F-95B3-325C53E2F2E0}">
      <dgm:prSet/>
      <dgm:spPr/>
      <dgm:t>
        <a:bodyPr/>
        <a:lstStyle/>
        <a:p>
          <a:endParaRPr lang="en-US"/>
        </a:p>
      </dgm:t>
    </dgm:pt>
    <dgm:pt modelId="{CB6676BE-5050-4CC7-9A00-2073EAD7E24C}">
      <dgm:prSet custT="1"/>
      <dgm:spPr>
        <a:xfrm>
          <a:off x="4789363" y="4712782"/>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Opportunities for growth</a:t>
          </a:r>
          <a:endParaRPr lang="en-US" sz="1200" b="1" i="0" u="none" strike="noStrike" baseline="0" dirty="0">
            <a:latin typeface="Arial" panose="020B0604020202020204" pitchFamily="34" charset="0"/>
            <a:ea typeface="+mn-ea"/>
            <a:cs typeface="Arial" panose="020B0604020202020204" pitchFamily="34" charset="0"/>
          </a:endParaRPr>
        </a:p>
      </dgm:t>
    </dgm:pt>
    <dgm:pt modelId="{564BB5E9-EB1F-4D51-8F3A-F8947096FB5E}" type="parTrans" cxnId="{E13BB6FB-BBBD-4BB5-8CA7-EF01981DFA55}">
      <dgm:prSet/>
      <dgm:spPr/>
      <dgm:t>
        <a:bodyPr/>
        <a:lstStyle/>
        <a:p>
          <a:endParaRPr lang="en-US"/>
        </a:p>
      </dgm:t>
    </dgm:pt>
    <dgm:pt modelId="{AA34471F-7B75-4BCE-9747-F4C3AE43C936}" type="sibTrans" cxnId="{E13BB6FB-BBBD-4BB5-8CA7-EF01981DFA55}">
      <dgm:prSet/>
      <dgm:spPr/>
      <dgm:t>
        <a:bodyPr/>
        <a:lstStyle/>
        <a:p>
          <a:endParaRPr lang="en-US"/>
        </a:p>
      </dgm:t>
    </dgm:pt>
    <dgm:pt modelId="{3A706F17-D936-44A0-AFE7-71CCF9975DFB}">
      <dgm:prSet custT="1"/>
      <dgm:spPr>
        <a:xfrm>
          <a:off x="4789363" y="5294607"/>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Training</a:t>
          </a:r>
          <a:endParaRPr lang="en-US" sz="1200" b="1" i="0" u="none" strike="noStrike" baseline="0" dirty="0">
            <a:latin typeface="Arial" panose="020B0604020202020204" pitchFamily="34" charset="0"/>
            <a:ea typeface="+mn-ea"/>
            <a:cs typeface="Arial" panose="020B0604020202020204" pitchFamily="34" charset="0"/>
          </a:endParaRPr>
        </a:p>
      </dgm:t>
    </dgm:pt>
    <dgm:pt modelId="{6F705CE5-F039-4CD9-8365-23A4BE7811DF}" type="parTrans" cxnId="{010A0C14-54FB-415E-98CA-0E220B1A8EB8}">
      <dgm:prSet/>
      <dgm:spPr/>
      <dgm:t>
        <a:bodyPr/>
        <a:lstStyle/>
        <a:p>
          <a:endParaRPr lang="en-US"/>
        </a:p>
      </dgm:t>
    </dgm:pt>
    <dgm:pt modelId="{64F2C3DE-8E67-4E43-B7CC-0DD7BB7309D7}" type="sibTrans" cxnId="{010A0C14-54FB-415E-98CA-0E220B1A8EB8}">
      <dgm:prSet/>
      <dgm:spPr/>
      <dgm:t>
        <a:bodyPr/>
        <a:lstStyle/>
        <a:p>
          <a:endParaRPr lang="en-US"/>
        </a:p>
      </dgm:t>
    </dgm:pt>
    <dgm:pt modelId="{245E3922-65C6-48A9-A15F-FE6037A4E09E}">
      <dgm:prSet custT="1"/>
      <dgm:spPr>
        <a:xfrm>
          <a:off x="4789363" y="5876432"/>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Transparency</a:t>
          </a:r>
          <a:endParaRPr lang="en-US" sz="1200" b="1" i="0" u="none" strike="noStrike" baseline="0" dirty="0">
            <a:latin typeface="Arial" panose="020B0604020202020204" pitchFamily="34" charset="0"/>
            <a:ea typeface="+mn-ea"/>
            <a:cs typeface="Arial" panose="020B0604020202020204" pitchFamily="34" charset="0"/>
          </a:endParaRPr>
        </a:p>
      </dgm:t>
    </dgm:pt>
    <dgm:pt modelId="{BA13D9E1-3FE7-423C-903D-E5F3DF576BF5}" type="parTrans" cxnId="{88E134EE-8BB0-454D-BB91-D680E3FA991A}">
      <dgm:prSet/>
      <dgm:spPr/>
      <dgm:t>
        <a:bodyPr/>
        <a:lstStyle/>
        <a:p>
          <a:endParaRPr lang="en-US"/>
        </a:p>
      </dgm:t>
    </dgm:pt>
    <dgm:pt modelId="{5A641150-F4DB-441C-B0DA-52EEB92D62D3}" type="sibTrans" cxnId="{88E134EE-8BB0-454D-BB91-D680E3FA991A}">
      <dgm:prSet/>
      <dgm:spPr/>
      <dgm:t>
        <a:bodyPr/>
        <a:lstStyle/>
        <a:p>
          <a:endParaRPr lang="en-US"/>
        </a:p>
      </dgm:t>
    </dgm:pt>
    <dgm:pt modelId="{1BCF26CA-83A8-47BC-8AC1-AB66FC0EAFD6}">
      <dgm:prSet custT="1"/>
      <dgm:spPr>
        <a:xfrm>
          <a:off x="4789363" y="6458256"/>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Conflict resolution</a:t>
          </a:r>
          <a:endParaRPr lang="en-US" sz="1200" b="1" i="0" u="none" strike="noStrike" baseline="0" dirty="0">
            <a:latin typeface="Arial" panose="020B0604020202020204" pitchFamily="34" charset="0"/>
            <a:ea typeface="+mn-ea"/>
            <a:cs typeface="Arial" panose="020B0604020202020204" pitchFamily="34" charset="0"/>
          </a:endParaRPr>
        </a:p>
      </dgm:t>
    </dgm:pt>
    <dgm:pt modelId="{E1D0DF09-A076-4BB4-B67F-BDCADEDBEBDC}" type="parTrans" cxnId="{970CA5B0-BA27-4313-B9FF-E7D516D70258}">
      <dgm:prSet/>
      <dgm:spPr/>
      <dgm:t>
        <a:bodyPr/>
        <a:lstStyle/>
        <a:p>
          <a:endParaRPr lang="en-US"/>
        </a:p>
      </dgm:t>
    </dgm:pt>
    <dgm:pt modelId="{E0F439AE-39A5-4C82-A93C-F63E4C127FF5}" type="sibTrans" cxnId="{970CA5B0-BA27-4313-B9FF-E7D516D70258}">
      <dgm:prSet/>
      <dgm:spPr/>
      <dgm:t>
        <a:bodyPr/>
        <a:lstStyle/>
        <a:p>
          <a:endParaRPr lang="en-US"/>
        </a:p>
      </dgm:t>
    </dgm:pt>
    <dgm:pt modelId="{4508092E-034A-4406-9A87-32CBD4A5B4A5}">
      <dgm:prSet custT="1"/>
      <dgm:spPr>
        <a:xfrm>
          <a:off x="4789363" y="7040081"/>
          <a:ext cx="1702593" cy="504248"/>
        </a:xfrm>
        <a:prstGeom prst="roundRect">
          <a:avLst>
            <a:gd name="adj" fmla="val 10000"/>
          </a:avLst>
        </a:prstGeom>
      </dgm:spPr>
      <dgm:t>
        <a:bodyPr/>
        <a:lstStyle/>
        <a:p>
          <a:pPr>
            <a:buNone/>
          </a:pPr>
          <a:r>
            <a:rPr lang="en-US" sz="1200" b="1" i="0" u="none" strike="noStrike" baseline="0">
              <a:latin typeface="Arial" panose="020B0604020202020204" pitchFamily="34" charset="0"/>
              <a:ea typeface="+mn-ea"/>
              <a:cs typeface="Arial" panose="020B0604020202020204" pitchFamily="34" charset="0"/>
            </a:rPr>
            <a:t>Continued success of the business</a:t>
          </a:r>
          <a:endParaRPr lang="en-US" sz="1200" b="1" i="0" u="none" strike="noStrike" baseline="0" dirty="0">
            <a:latin typeface="Arial" panose="020B0604020202020204" pitchFamily="34" charset="0"/>
            <a:ea typeface="+mn-ea"/>
            <a:cs typeface="Arial" panose="020B0604020202020204" pitchFamily="34" charset="0"/>
          </a:endParaRPr>
        </a:p>
      </dgm:t>
    </dgm:pt>
    <dgm:pt modelId="{76456AA5-DF26-4D25-913C-6ACA1DB2F53E}" type="parTrans" cxnId="{CABBD52B-47F4-4EBE-9EED-62C5B3FD9306}">
      <dgm:prSet/>
      <dgm:spPr/>
      <dgm:t>
        <a:bodyPr/>
        <a:lstStyle/>
        <a:p>
          <a:endParaRPr lang="en-US"/>
        </a:p>
      </dgm:t>
    </dgm:pt>
    <dgm:pt modelId="{2C1DA2DA-CC97-47FE-9E13-EA754750222D}" type="sibTrans" cxnId="{CABBD52B-47F4-4EBE-9EED-62C5B3FD9306}">
      <dgm:prSet/>
      <dgm:spPr/>
      <dgm:t>
        <a:bodyPr/>
        <a:lstStyle/>
        <a:p>
          <a:endParaRPr lang="en-US"/>
        </a:p>
      </dgm:t>
    </dgm:pt>
    <dgm:pt modelId="{FD75B0B3-582B-43D1-933E-454DBFB861A2}">
      <dgm:prSet custT="1"/>
      <dgm:spPr>
        <a:xfrm>
          <a:off x="4789363" y="7040081"/>
          <a:ext cx="1702593" cy="504248"/>
        </a:xfrm>
        <a:prstGeom prst="roundRect">
          <a:avLst>
            <a:gd name="adj" fmla="val 10000"/>
          </a:avLst>
        </a:prstGeom>
      </dgm:spPr>
      <dgm:t>
        <a:bodyPr/>
        <a:lstStyle/>
        <a:p>
          <a:pPr>
            <a:buChar char="•"/>
          </a:pPr>
          <a:r>
            <a:rPr lang="en-US" sz="1000" b="1" i="0" u="none" strike="noStrike" baseline="0" dirty="0">
              <a:latin typeface="Arial" panose="020B0604020202020204" pitchFamily="34" charset="0"/>
              <a:ea typeface="+mn-ea"/>
              <a:cs typeface="Arial" panose="020B0604020202020204" pitchFamily="34" charset="0"/>
            </a:rPr>
            <a:t>Impacts job security, Impacts profitability</a:t>
          </a:r>
        </a:p>
      </dgm:t>
    </dgm:pt>
    <dgm:pt modelId="{0153616E-1B69-4022-8A4D-1A5152CD08B0}" type="parTrans" cxnId="{6DFCDE94-1FF9-47EC-AB01-7D0CFE482223}">
      <dgm:prSet/>
      <dgm:spPr/>
      <dgm:t>
        <a:bodyPr/>
        <a:lstStyle/>
        <a:p>
          <a:endParaRPr lang="en-US"/>
        </a:p>
      </dgm:t>
    </dgm:pt>
    <dgm:pt modelId="{0E346AD5-F309-439E-975A-660C85335E29}" type="sibTrans" cxnId="{6DFCDE94-1FF9-47EC-AB01-7D0CFE482223}">
      <dgm:prSet/>
      <dgm:spPr/>
      <dgm:t>
        <a:bodyPr/>
        <a:lstStyle/>
        <a:p>
          <a:endParaRPr lang="en-US"/>
        </a:p>
      </dgm:t>
    </dgm:pt>
    <dgm:pt modelId="{A908405A-D48E-4DE9-8B6C-25FFE85AF255}" type="pres">
      <dgm:prSet presAssocID="{559FE399-8DCE-4630-8069-2FDAC3B9F658}" presName="theList" presStyleCnt="0">
        <dgm:presLayoutVars>
          <dgm:dir/>
          <dgm:animLvl val="lvl"/>
          <dgm:resizeHandles val="exact"/>
        </dgm:presLayoutVars>
      </dgm:prSet>
      <dgm:spPr/>
    </dgm:pt>
    <dgm:pt modelId="{B6F8C420-36E3-4213-AC9C-9355D16A1313}" type="pres">
      <dgm:prSet presAssocID="{0873CE3D-BEAB-4821-A608-6772C2327B76}" presName="compNode" presStyleCnt="0"/>
      <dgm:spPr/>
    </dgm:pt>
    <dgm:pt modelId="{7EF198EB-CBB8-4573-BA5D-346317DC5BDC}" type="pres">
      <dgm:prSet presAssocID="{0873CE3D-BEAB-4821-A608-6772C2327B76}" presName="aNode" presStyleLbl="bgShp" presStyleIdx="0" presStyleCnt="3"/>
      <dgm:spPr/>
    </dgm:pt>
    <dgm:pt modelId="{69E1C64F-A97E-404A-A607-0DD102A4EFA9}" type="pres">
      <dgm:prSet presAssocID="{0873CE3D-BEAB-4821-A608-6772C2327B76}" presName="textNode" presStyleLbl="bgShp" presStyleIdx="0" presStyleCnt="3"/>
      <dgm:spPr/>
    </dgm:pt>
    <dgm:pt modelId="{F6D0DDBC-2493-4778-B994-B46228E8FA3F}" type="pres">
      <dgm:prSet presAssocID="{0873CE3D-BEAB-4821-A608-6772C2327B76}" presName="compChildNode" presStyleCnt="0"/>
      <dgm:spPr/>
    </dgm:pt>
    <dgm:pt modelId="{0D2E5E53-41F7-45B5-AD63-E49EE2F9036E}" type="pres">
      <dgm:prSet presAssocID="{0873CE3D-BEAB-4821-A608-6772C2327B76}" presName="theInnerList" presStyleCnt="0"/>
      <dgm:spPr/>
    </dgm:pt>
    <dgm:pt modelId="{94D5DBC4-40FE-4ED7-BB46-B9F7EEFE1DA9}" type="pres">
      <dgm:prSet presAssocID="{79609848-1A7C-4592-BFB1-143807830619}" presName="childNode" presStyleLbl="node1" presStyleIdx="0" presStyleCnt="29">
        <dgm:presLayoutVars>
          <dgm:bulletEnabled val="1"/>
        </dgm:presLayoutVars>
      </dgm:prSet>
      <dgm:spPr/>
    </dgm:pt>
    <dgm:pt modelId="{4957969C-748C-47C5-87B2-690705220ECB}" type="pres">
      <dgm:prSet presAssocID="{79609848-1A7C-4592-BFB1-143807830619}" presName="aSpace2" presStyleCnt="0"/>
      <dgm:spPr/>
    </dgm:pt>
    <dgm:pt modelId="{744980FB-0E39-4102-A8B6-9AF2C63DD7CF}" type="pres">
      <dgm:prSet presAssocID="{02F4A3A4-B743-4CA2-990C-E1A1769FD17E}" presName="childNode" presStyleLbl="node1" presStyleIdx="1" presStyleCnt="29">
        <dgm:presLayoutVars>
          <dgm:bulletEnabled val="1"/>
        </dgm:presLayoutVars>
      </dgm:prSet>
      <dgm:spPr/>
    </dgm:pt>
    <dgm:pt modelId="{ACF3D5AE-3D9F-46BF-BB7A-C29856BF45B1}" type="pres">
      <dgm:prSet presAssocID="{02F4A3A4-B743-4CA2-990C-E1A1769FD17E}" presName="aSpace2" presStyleCnt="0"/>
      <dgm:spPr/>
    </dgm:pt>
    <dgm:pt modelId="{80CF15FC-2892-4DCE-80A3-12AC8C8712B2}" type="pres">
      <dgm:prSet presAssocID="{5E52AFCB-6D7B-4968-BF2B-0E8A7D8E3BB7}" presName="childNode" presStyleLbl="node1" presStyleIdx="2" presStyleCnt="29">
        <dgm:presLayoutVars>
          <dgm:bulletEnabled val="1"/>
        </dgm:presLayoutVars>
      </dgm:prSet>
      <dgm:spPr/>
    </dgm:pt>
    <dgm:pt modelId="{BB7C2321-977E-4EBC-8F53-EE887FE43870}" type="pres">
      <dgm:prSet presAssocID="{5E52AFCB-6D7B-4968-BF2B-0E8A7D8E3BB7}" presName="aSpace2" presStyleCnt="0"/>
      <dgm:spPr/>
    </dgm:pt>
    <dgm:pt modelId="{2CC9DC70-1665-44F1-958F-FB260784D1C3}" type="pres">
      <dgm:prSet presAssocID="{B9FE1754-135D-4A6F-883B-8576FC2A729A}" presName="childNode" presStyleLbl="node1" presStyleIdx="3" presStyleCnt="29">
        <dgm:presLayoutVars>
          <dgm:bulletEnabled val="1"/>
        </dgm:presLayoutVars>
      </dgm:prSet>
      <dgm:spPr/>
    </dgm:pt>
    <dgm:pt modelId="{B829B514-1FB3-4B9D-9B68-7B5FA612AA44}" type="pres">
      <dgm:prSet presAssocID="{B9FE1754-135D-4A6F-883B-8576FC2A729A}" presName="aSpace2" presStyleCnt="0"/>
      <dgm:spPr/>
    </dgm:pt>
    <dgm:pt modelId="{3F88F302-322D-4049-96F1-1BF1D79EC39F}" type="pres">
      <dgm:prSet presAssocID="{72A9CDBC-5EF6-40CF-9CEB-348F0595B23D}" presName="childNode" presStyleLbl="node1" presStyleIdx="4" presStyleCnt="29">
        <dgm:presLayoutVars>
          <dgm:bulletEnabled val="1"/>
        </dgm:presLayoutVars>
      </dgm:prSet>
      <dgm:spPr/>
    </dgm:pt>
    <dgm:pt modelId="{8A3FCC6E-6739-4E85-A884-73911C5FDC56}" type="pres">
      <dgm:prSet presAssocID="{72A9CDBC-5EF6-40CF-9CEB-348F0595B23D}" presName="aSpace2" presStyleCnt="0"/>
      <dgm:spPr/>
    </dgm:pt>
    <dgm:pt modelId="{D02D2C74-2FB6-4218-BC07-BED15DE01F60}" type="pres">
      <dgm:prSet presAssocID="{7778E24F-1B1B-4030-9D5D-2C9F592FF348}" presName="childNode" presStyleLbl="node1" presStyleIdx="5" presStyleCnt="29">
        <dgm:presLayoutVars>
          <dgm:bulletEnabled val="1"/>
        </dgm:presLayoutVars>
      </dgm:prSet>
      <dgm:spPr/>
    </dgm:pt>
    <dgm:pt modelId="{3D57D290-BE07-4FB6-9B45-7021FD04599A}" type="pres">
      <dgm:prSet presAssocID="{7778E24F-1B1B-4030-9D5D-2C9F592FF348}" presName="aSpace2" presStyleCnt="0"/>
      <dgm:spPr/>
    </dgm:pt>
    <dgm:pt modelId="{19762E6D-BC8B-4EF3-A2AD-4F3C981A5B75}" type="pres">
      <dgm:prSet presAssocID="{3A0F5A4C-1959-426D-A34E-BA58C6FDF804}" presName="childNode" presStyleLbl="node1" presStyleIdx="6" presStyleCnt="29">
        <dgm:presLayoutVars>
          <dgm:bulletEnabled val="1"/>
        </dgm:presLayoutVars>
      </dgm:prSet>
      <dgm:spPr/>
    </dgm:pt>
    <dgm:pt modelId="{FA116404-7AFA-4BAB-BFE1-ED3549306F67}" type="pres">
      <dgm:prSet presAssocID="{3A0F5A4C-1959-426D-A34E-BA58C6FDF804}" presName="aSpace2" presStyleCnt="0"/>
      <dgm:spPr/>
    </dgm:pt>
    <dgm:pt modelId="{14DB769C-19B3-4223-909B-60B29208FFE9}" type="pres">
      <dgm:prSet presAssocID="{F18CAE23-3765-4641-94B0-CB220E3421E1}" presName="childNode" presStyleLbl="node1" presStyleIdx="7" presStyleCnt="29">
        <dgm:presLayoutVars>
          <dgm:bulletEnabled val="1"/>
        </dgm:presLayoutVars>
      </dgm:prSet>
      <dgm:spPr/>
    </dgm:pt>
    <dgm:pt modelId="{F4A7A54B-4A9A-46CA-84A2-FD622F60290B}" type="pres">
      <dgm:prSet presAssocID="{F18CAE23-3765-4641-94B0-CB220E3421E1}" presName="aSpace2" presStyleCnt="0"/>
      <dgm:spPr/>
    </dgm:pt>
    <dgm:pt modelId="{E4E89863-1C43-4279-B780-EDFD3BBFF005}" type="pres">
      <dgm:prSet presAssocID="{E745B74B-3C02-45E3-9BBE-8FD629179566}" presName="childNode" presStyleLbl="node1" presStyleIdx="8" presStyleCnt="29">
        <dgm:presLayoutVars>
          <dgm:bulletEnabled val="1"/>
        </dgm:presLayoutVars>
      </dgm:prSet>
      <dgm:spPr/>
    </dgm:pt>
    <dgm:pt modelId="{B664664C-F488-4D7D-8D03-3380F0F2E6C0}" type="pres">
      <dgm:prSet presAssocID="{E745B74B-3C02-45E3-9BBE-8FD629179566}" presName="aSpace2" presStyleCnt="0"/>
      <dgm:spPr/>
    </dgm:pt>
    <dgm:pt modelId="{7F0A7C98-5408-4384-A148-506257C5371C}" type="pres">
      <dgm:prSet presAssocID="{05EAB8EC-C427-426A-ACAE-F4E1B68FAC9D}" presName="childNode" presStyleLbl="node1" presStyleIdx="9" presStyleCnt="29">
        <dgm:presLayoutVars>
          <dgm:bulletEnabled val="1"/>
        </dgm:presLayoutVars>
      </dgm:prSet>
      <dgm:spPr/>
    </dgm:pt>
    <dgm:pt modelId="{C319C481-7C5E-4965-BA92-8207364D8956}" type="pres">
      <dgm:prSet presAssocID="{05EAB8EC-C427-426A-ACAE-F4E1B68FAC9D}" presName="aSpace2" presStyleCnt="0"/>
      <dgm:spPr/>
    </dgm:pt>
    <dgm:pt modelId="{E6ED6602-F9F5-40BB-94B3-4C1E573BD7AF}" type="pres">
      <dgm:prSet presAssocID="{47CF758D-4AF2-40AA-A9B2-903464A37843}" presName="childNode" presStyleLbl="node1" presStyleIdx="10" presStyleCnt="29">
        <dgm:presLayoutVars>
          <dgm:bulletEnabled val="1"/>
        </dgm:presLayoutVars>
      </dgm:prSet>
      <dgm:spPr/>
    </dgm:pt>
    <dgm:pt modelId="{99FF324D-A542-4ED2-8524-BC61D440D6B4}" type="pres">
      <dgm:prSet presAssocID="{47CF758D-4AF2-40AA-A9B2-903464A37843}" presName="aSpace2" presStyleCnt="0"/>
      <dgm:spPr/>
    </dgm:pt>
    <dgm:pt modelId="{97B98C4A-04CE-45A9-92F3-5B2A7656492E}" type="pres">
      <dgm:prSet presAssocID="{242F3D0B-0D1B-4CAF-B5BF-E3164C89D55D}" presName="childNode" presStyleLbl="node1" presStyleIdx="11" presStyleCnt="29">
        <dgm:presLayoutVars>
          <dgm:bulletEnabled val="1"/>
        </dgm:presLayoutVars>
      </dgm:prSet>
      <dgm:spPr/>
    </dgm:pt>
    <dgm:pt modelId="{371236B2-CDFB-4BC3-84B9-89A11A50B484}" type="pres">
      <dgm:prSet presAssocID="{0873CE3D-BEAB-4821-A608-6772C2327B76}" presName="aSpace" presStyleCnt="0"/>
      <dgm:spPr/>
    </dgm:pt>
    <dgm:pt modelId="{3E405DA1-1AA9-4E49-99DB-2F1156A54FD8}" type="pres">
      <dgm:prSet presAssocID="{FCBAC2CD-2C94-43A7-9259-BC9482E7C58B}" presName="compNode" presStyleCnt="0"/>
      <dgm:spPr/>
    </dgm:pt>
    <dgm:pt modelId="{760C05A6-FFFC-47AD-BB87-8F98B95BC4CC}" type="pres">
      <dgm:prSet presAssocID="{FCBAC2CD-2C94-43A7-9259-BC9482E7C58B}" presName="aNode" presStyleLbl="bgShp" presStyleIdx="1" presStyleCnt="3"/>
      <dgm:spPr/>
    </dgm:pt>
    <dgm:pt modelId="{95F921EA-19EE-4BDD-B2AE-E942BC443F7C}" type="pres">
      <dgm:prSet presAssocID="{FCBAC2CD-2C94-43A7-9259-BC9482E7C58B}" presName="textNode" presStyleLbl="bgShp" presStyleIdx="1" presStyleCnt="3"/>
      <dgm:spPr/>
    </dgm:pt>
    <dgm:pt modelId="{08FA694B-5C52-485C-8F56-B2D57855981A}" type="pres">
      <dgm:prSet presAssocID="{FCBAC2CD-2C94-43A7-9259-BC9482E7C58B}" presName="compChildNode" presStyleCnt="0"/>
      <dgm:spPr/>
    </dgm:pt>
    <dgm:pt modelId="{55948654-83F3-4815-BD1B-8F6DC67562E3}" type="pres">
      <dgm:prSet presAssocID="{FCBAC2CD-2C94-43A7-9259-BC9482E7C58B}" presName="theInnerList" presStyleCnt="0"/>
      <dgm:spPr/>
    </dgm:pt>
    <dgm:pt modelId="{154010BD-C28D-4FD3-AE37-DC505A8EA237}" type="pres">
      <dgm:prSet presAssocID="{6F9E53B9-1F77-4629-A278-F1997950B14B}" presName="childNode" presStyleLbl="node1" presStyleIdx="12" presStyleCnt="29">
        <dgm:presLayoutVars>
          <dgm:bulletEnabled val="1"/>
        </dgm:presLayoutVars>
      </dgm:prSet>
      <dgm:spPr/>
    </dgm:pt>
    <dgm:pt modelId="{545B512F-4E6A-4F1F-9FD3-5927572573BB}" type="pres">
      <dgm:prSet presAssocID="{6F9E53B9-1F77-4629-A278-F1997950B14B}" presName="aSpace2" presStyleCnt="0"/>
      <dgm:spPr/>
    </dgm:pt>
    <dgm:pt modelId="{0D0524E7-1093-49C3-B4C3-478DB0F8196C}" type="pres">
      <dgm:prSet presAssocID="{E92C11C3-21ED-49EA-A92B-607A4B33C959}" presName="childNode" presStyleLbl="node1" presStyleIdx="13" presStyleCnt="29">
        <dgm:presLayoutVars>
          <dgm:bulletEnabled val="1"/>
        </dgm:presLayoutVars>
      </dgm:prSet>
      <dgm:spPr/>
    </dgm:pt>
    <dgm:pt modelId="{8F7818B2-6746-4C38-90A5-D8B8F5F919C6}" type="pres">
      <dgm:prSet presAssocID="{E92C11C3-21ED-49EA-A92B-607A4B33C959}" presName="aSpace2" presStyleCnt="0"/>
      <dgm:spPr/>
    </dgm:pt>
    <dgm:pt modelId="{F0901A67-26EA-44DB-8055-5FAE63BCA31D}" type="pres">
      <dgm:prSet presAssocID="{654FE785-80D1-46FB-8E2C-14BDACA96A70}" presName="childNode" presStyleLbl="node1" presStyleIdx="14" presStyleCnt="29">
        <dgm:presLayoutVars>
          <dgm:bulletEnabled val="1"/>
        </dgm:presLayoutVars>
      </dgm:prSet>
      <dgm:spPr/>
    </dgm:pt>
    <dgm:pt modelId="{530943F0-D962-4C47-824D-1EF7018B9C2E}" type="pres">
      <dgm:prSet presAssocID="{654FE785-80D1-46FB-8E2C-14BDACA96A70}" presName="aSpace2" presStyleCnt="0"/>
      <dgm:spPr/>
    </dgm:pt>
    <dgm:pt modelId="{FAED121D-1236-49C1-90F5-564FA31354F1}" type="pres">
      <dgm:prSet presAssocID="{D2703B42-3F76-42F2-AA8E-2A6DC009D2A5}" presName="childNode" presStyleLbl="node1" presStyleIdx="15" presStyleCnt="29">
        <dgm:presLayoutVars>
          <dgm:bulletEnabled val="1"/>
        </dgm:presLayoutVars>
      </dgm:prSet>
      <dgm:spPr/>
    </dgm:pt>
    <dgm:pt modelId="{BD1AE868-3877-44D9-9C64-F2929A8C49FA}" type="pres">
      <dgm:prSet presAssocID="{D2703B42-3F76-42F2-AA8E-2A6DC009D2A5}" presName="aSpace2" presStyleCnt="0"/>
      <dgm:spPr/>
    </dgm:pt>
    <dgm:pt modelId="{FA6BAE94-E757-4537-A6F7-9F7B7CA6403F}" type="pres">
      <dgm:prSet presAssocID="{970ED7D9-EF9F-444D-B1C2-32A68B16E1B1}" presName="childNode" presStyleLbl="node1" presStyleIdx="16" presStyleCnt="29">
        <dgm:presLayoutVars>
          <dgm:bulletEnabled val="1"/>
        </dgm:presLayoutVars>
      </dgm:prSet>
      <dgm:spPr/>
    </dgm:pt>
    <dgm:pt modelId="{9F4563B3-A3DF-4F02-8A7C-D687AB5E6006}" type="pres">
      <dgm:prSet presAssocID="{970ED7D9-EF9F-444D-B1C2-32A68B16E1B1}" presName="aSpace2" presStyleCnt="0"/>
      <dgm:spPr/>
    </dgm:pt>
    <dgm:pt modelId="{CFE91BA1-5D37-4166-9306-FA0667F4362E}" type="pres">
      <dgm:prSet presAssocID="{77AA153B-F079-4F2B-BED5-1004A92C3411}" presName="childNode" presStyleLbl="node1" presStyleIdx="17" presStyleCnt="29">
        <dgm:presLayoutVars>
          <dgm:bulletEnabled val="1"/>
        </dgm:presLayoutVars>
      </dgm:prSet>
      <dgm:spPr/>
    </dgm:pt>
    <dgm:pt modelId="{84C5EEE2-99C0-4E33-A005-0DDA80D3D41E}" type="pres">
      <dgm:prSet presAssocID="{77AA153B-F079-4F2B-BED5-1004A92C3411}" presName="aSpace2" presStyleCnt="0"/>
      <dgm:spPr/>
    </dgm:pt>
    <dgm:pt modelId="{3D420413-8ACD-44A9-81CF-8379CE860DBD}" type="pres">
      <dgm:prSet presAssocID="{645EB89E-9017-41A0-81F1-268797A74E25}" presName="childNode" presStyleLbl="node1" presStyleIdx="18" presStyleCnt="29">
        <dgm:presLayoutVars>
          <dgm:bulletEnabled val="1"/>
        </dgm:presLayoutVars>
      </dgm:prSet>
      <dgm:spPr/>
    </dgm:pt>
    <dgm:pt modelId="{964BC074-F511-410B-87B4-0AD8B14D6703}" type="pres">
      <dgm:prSet presAssocID="{645EB89E-9017-41A0-81F1-268797A74E25}" presName="aSpace2" presStyleCnt="0"/>
      <dgm:spPr/>
    </dgm:pt>
    <dgm:pt modelId="{7354898B-DE63-41A8-A933-F72F021778DD}" type="pres">
      <dgm:prSet presAssocID="{5C54C751-6158-4900-A18B-FAFD39591F03}" presName="childNode" presStyleLbl="node1" presStyleIdx="19" presStyleCnt="29">
        <dgm:presLayoutVars>
          <dgm:bulletEnabled val="1"/>
        </dgm:presLayoutVars>
      </dgm:prSet>
      <dgm:spPr/>
    </dgm:pt>
    <dgm:pt modelId="{A454B1D3-4DBC-4594-AB69-4813B177A77F}" type="pres">
      <dgm:prSet presAssocID="{FCBAC2CD-2C94-43A7-9259-BC9482E7C58B}" presName="aSpace" presStyleCnt="0"/>
      <dgm:spPr/>
    </dgm:pt>
    <dgm:pt modelId="{D18E9ED4-D27C-4FAF-8E2D-EABF8FC148E4}" type="pres">
      <dgm:prSet presAssocID="{09FFD51A-9A9B-43D7-8022-CEA9C6DAD0D4}" presName="compNode" presStyleCnt="0"/>
      <dgm:spPr/>
    </dgm:pt>
    <dgm:pt modelId="{35CF7A33-351E-42D5-A3DE-12200AADC1C0}" type="pres">
      <dgm:prSet presAssocID="{09FFD51A-9A9B-43D7-8022-CEA9C6DAD0D4}" presName="aNode" presStyleLbl="bgShp" presStyleIdx="2" presStyleCnt="3"/>
      <dgm:spPr/>
    </dgm:pt>
    <dgm:pt modelId="{92002A1A-CDD2-4234-8CEF-28DD974ACFFD}" type="pres">
      <dgm:prSet presAssocID="{09FFD51A-9A9B-43D7-8022-CEA9C6DAD0D4}" presName="textNode" presStyleLbl="bgShp" presStyleIdx="2" presStyleCnt="3"/>
      <dgm:spPr/>
    </dgm:pt>
    <dgm:pt modelId="{2F3FDA60-56C5-4E95-BD94-5AEE29A2910C}" type="pres">
      <dgm:prSet presAssocID="{09FFD51A-9A9B-43D7-8022-CEA9C6DAD0D4}" presName="compChildNode" presStyleCnt="0"/>
      <dgm:spPr/>
    </dgm:pt>
    <dgm:pt modelId="{0F3E01C4-3323-459D-B3D5-B1C107F2422A}" type="pres">
      <dgm:prSet presAssocID="{09FFD51A-9A9B-43D7-8022-CEA9C6DAD0D4}" presName="theInnerList" presStyleCnt="0"/>
      <dgm:spPr/>
    </dgm:pt>
    <dgm:pt modelId="{31C3D3EA-4EEE-4C26-99F2-00875BFADD5A}" type="pres">
      <dgm:prSet presAssocID="{E88A5AE1-45EB-4F9E-BB95-B0B9A9A99738}" presName="childNode" presStyleLbl="node1" presStyleIdx="20" presStyleCnt="29">
        <dgm:presLayoutVars>
          <dgm:bulletEnabled val="1"/>
        </dgm:presLayoutVars>
      </dgm:prSet>
      <dgm:spPr/>
    </dgm:pt>
    <dgm:pt modelId="{07BAFF7A-8416-48EC-8DEB-D029366BD186}" type="pres">
      <dgm:prSet presAssocID="{E88A5AE1-45EB-4F9E-BB95-B0B9A9A99738}" presName="aSpace2" presStyleCnt="0"/>
      <dgm:spPr/>
    </dgm:pt>
    <dgm:pt modelId="{292262F4-23C5-401F-B5AA-F400D709788E}" type="pres">
      <dgm:prSet presAssocID="{24F4BE40-9AEA-4829-AF9B-A25EBEA668A2}" presName="childNode" presStyleLbl="node1" presStyleIdx="21" presStyleCnt="29">
        <dgm:presLayoutVars>
          <dgm:bulletEnabled val="1"/>
        </dgm:presLayoutVars>
      </dgm:prSet>
      <dgm:spPr/>
    </dgm:pt>
    <dgm:pt modelId="{7ABC287B-A6F0-441D-A478-14AE2A6720F5}" type="pres">
      <dgm:prSet presAssocID="{24F4BE40-9AEA-4829-AF9B-A25EBEA668A2}" presName="aSpace2" presStyleCnt="0"/>
      <dgm:spPr/>
    </dgm:pt>
    <dgm:pt modelId="{4968266C-E310-4104-90E0-88035385A2DC}" type="pres">
      <dgm:prSet presAssocID="{7C687D13-5287-4D2C-9AD0-A85C83E69041}" presName="childNode" presStyleLbl="node1" presStyleIdx="22" presStyleCnt="29">
        <dgm:presLayoutVars>
          <dgm:bulletEnabled val="1"/>
        </dgm:presLayoutVars>
      </dgm:prSet>
      <dgm:spPr/>
    </dgm:pt>
    <dgm:pt modelId="{8146EDEB-7B63-42EC-8675-983C10080BFD}" type="pres">
      <dgm:prSet presAssocID="{7C687D13-5287-4D2C-9AD0-A85C83E69041}" presName="aSpace2" presStyleCnt="0"/>
      <dgm:spPr/>
    </dgm:pt>
    <dgm:pt modelId="{B0ADA578-9F21-47F4-92FB-56725BE3C572}" type="pres">
      <dgm:prSet presAssocID="{89C3AC6F-B75A-459E-A41D-289335B1B897}" presName="childNode" presStyleLbl="node1" presStyleIdx="23" presStyleCnt="29">
        <dgm:presLayoutVars>
          <dgm:bulletEnabled val="1"/>
        </dgm:presLayoutVars>
      </dgm:prSet>
      <dgm:spPr/>
    </dgm:pt>
    <dgm:pt modelId="{284AFF55-1E70-4366-AF53-B7C6170C07C3}" type="pres">
      <dgm:prSet presAssocID="{89C3AC6F-B75A-459E-A41D-289335B1B897}" presName="aSpace2" presStyleCnt="0"/>
      <dgm:spPr/>
    </dgm:pt>
    <dgm:pt modelId="{69756C57-00DF-46B6-AAA8-0C5F9396D21C}" type="pres">
      <dgm:prSet presAssocID="{CB6676BE-5050-4CC7-9A00-2073EAD7E24C}" presName="childNode" presStyleLbl="node1" presStyleIdx="24" presStyleCnt="29">
        <dgm:presLayoutVars>
          <dgm:bulletEnabled val="1"/>
        </dgm:presLayoutVars>
      </dgm:prSet>
      <dgm:spPr/>
    </dgm:pt>
    <dgm:pt modelId="{4C73BD18-5703-4819-B460-FE8B1E93514F}" type="pres">
      <dgm:prSet presAssocID="{CB6676BE-5050-4CC7-9A00-2073EAD7E24C}" presName="aSpace2" presStyleCnt="0"/>
      <dgm:spPr/>
    </dgm:pt>
    <dgm:pt modelId="{F62D3F73-67EE-4369-9C4D-1AEFA35CE942}" type="pres">
      <dgm:prSet presAssocID="{3A706F17-D936-44A0-AFE7-71CCF9975DFB}" presName="childNode" presStyleLbl="node1" presStyleIdx="25" presStyleCnt="29">
        <dgm:presLayoutVars>
          <dgm:bulletEnabled val="1"/>
        </dgm:presLayoutVars>
      </dgm:prSet>
      <dgm:spPr/>
    </dgm:pt>
    <dgm:pt modelId="{3E5614C8-ACFD-4508-AA81-61D1AA183CCC}" type="pres">
      <dgm:prSet presAssocID="{3A706F17-D936-44A0-AFE7-71CCF9975DFB}" presName="aSpace2" presStyleCnt="0"/>
      <dgm:spPr/>
    </dgm:pt>
    <dgm:pt modelId="{4912884E-B448-4C9C-A6D9-24E16D6D08B6}" type="pres">
      <dgm:prSet presAssocID="{245E3922-65C6-48A9-A15F-FE6037A4E09E}" presName="childNode" presStyleLbl="node1" presStyleIdx="26" presStyleCnt="29">
        <dgm:presLayoutVars>
          <dgm:bulletEnabled val="1"/>
        </dgm:presLayoutVars>
      </dgm:prSet>
      <dgm:spPr/>
    </dgm:pt>
    <dgm:pt modelId="{3B7378AF-1BF9-4750-9E76-6583A7A20C7C}" type="pres">
      <dgm:prSet presAssocID="{245E3922-65C6-48A9-A15F-FE6037A4E09E}" presName="aSpace2" presStyleCnt="0"/>
      <dgm:spPr/>
    </dgm:pt>
    <dgm:pt modelId="{2A56036C-CACA-4ABC-90EF-14F0DF43046C}" type="pres">
      <dgm:prSet presAssocID="{1BCF26CA-83A8-47BC-8AC1-AB66FC0EAFD6}" presName="childNode" presStyleLbl="node1" presStyleIdx="27" presStyleCnt="29">
        <dgm:presLayoutVars>
          <dgm:bulletEnabled val="1"/>
        </dgm:presLayoutVars>
      </dgm:prSet>
      <dgm:spPr/>
    </dgm:pt>
    <dgm:pt modelId="{36E0E93A-8315-42DA-AE90-54D9026A21D3}" type="pres">
      <dgm:prSet presAssocID="{1BCF26CA-83A8-47BC-8AC1-AB66FC0EAFD6}" presName="aSpace2" presStyleCnt="0"/>
      <dgm:spPr/>
    </dgm:pt>
    <dgm:pt modelId="{42984296-47DF-4D1E-B94D-74E159C1CFD0}" type="pres">
      <dgm:prSet presAssocID="{4508092E-034A-4406-9A87-32CBD4A5B4A5}" presName="childNode" presStyleLbl="node1" presStyleIdx="28" presStyleCnt="29">
        <dgm:presLayoutVars>
          <dgm:bulletEnabled val="1"/>
        </dgm:presLayoutVars>
      </dgm:prSet>
      <dgm:spPr/>
    </dgm:pt>
  </dgm:ptLst>
  <dgm:cxnLst>
    <dgm:cxn modelId="{BAE24500-AACF-45B4-8A0E-699FE71CEF8B}" type="presOf" srcId="{0873CE3D-BEAB-4821-A608-6772C2327B76}" destId="{69E1C64F-A97E-404A-A607-0DD102A4EFA9}" srcOrd="1" destOrd="0" presId="urn:microsoft.com/office/officeart/2005/8/layout/lProcess2"/>
    <dgm:cxn modelId="{6784A502-EA7F-40E8-9214-7B9091F3783A}" type="presOf" srcId="{970ED7D9-EF9F-444D-B1C2-32A68B16E1B1}" destId="{FA6BAE94-E757-4537-A6F7-9F7B7CA6403F}" srcOrd="0" destOrd="0" presId="urn:microsoft.com/office/officeart/2005/8/layout/lProcess2"/>
    <dgm:cxn modelId="{8C30700A-FE58-4866-BBC4-0981A939C5FA}" srcId="{559FE399-8DCE-4630-8069-2FDAC3B9F658}" destId="{FCBAC2CD-2C94-43A7-9259-BC9482E7C58B}" srcOrd="1" destOrd="0" parTransId="{CF654479-9D6F-476C-B872-74C60B3DCEA0}" sibTransId="{E687B767-48A4-44AB-B9D2-EA32B62BD83F}"/>
    <dgm:cxn modelId="{51DB170F-797C-4E73-A2CC-1A4D7FE0E4CD}" type="presOf" srcId="{B9FE1754-135D-4A6F-883B-8576FC2A729A}" destId="{2CC9DC70-1665-44F1-958F-FB260784D1C3}" srcOrd="0" destOrd="0" presId="urn:microsoft.com/office/officeart/2005/8/layout/lProcess2"/>
    <dgm:cxn modelId="{2C427712-32A9-4B12-A438-AF6F0C3DC946}" type="presOf" srcId="{77AA153B-F079-4F2B-BED5-1004A92C3411}" destId="{CFE91BA1-5D37-4166-9306-FA0667F4362E}" srcOrd="0" destOrd="0" presId="urn:microsoft.com/office/officeart/2005/8/layout/lProcess2"/>
    <dgm:cxn modelId="{D83C6913-92EC-40C3-B8DE-C5D9E0D79641}" type="presOf" srcId="{D2703B42-3F76-42F2-AA8E-2A6DC009D2A5}" destId="{FAED121D-1236-49C1-90F5-564FA31354F1}" srcOrd="0" destOrd="0" presId="urn:microsoft.com/office/officeart/2005/8/layout/lProcess2"/>
    <dgm:cxn modelId="{8474EF13-6BB2-489B-B098-A3499D93BA57}" type="presOf" srcId="{3A706F17-D936-44A0-AFE7-71CCF9975DFB}" destId="{F62D3F73-67EE-4369-9C4D-1AEFA35CE942}" srcOrd="0" destOrd="0" presId="urn:microsoft.com/office/officeart/2005/8/layout/lProcess2"/>
    <dgm:cxn modelId="{010A0C14-54FB-415E-98CA-0E220B1A8EB8}" srcId="{09FFD51A-9A9B-43D7-8022-CEA9C6DAD0D4}" destId="{3A706F17-D936-44A0-AFE7-71CCF9975DFB}" srcOrd="5" destOrd="0" parTransId="{6F705CE5-F039-4CD9-8365-23A4BE7811DF}" sibTransId="{64F2C3DE-8E67-4E43-B7CC-0DD7BB7309D7}"/>
    <dgm:cxn modelId="{A7D23B19-49A3-4E7A-97AF-08280BCF5516}" type="presOf" srcId="{09FFD51A-9A9B-43D7-8022-CEA9C6DAD0D4}" destId="{35CF7A33-351E-42D5-A3DE-12200AADC1C0}" srcOrd="0" destOrd="0" presId="urn:microsoft.com/office/officeart/2005/8/layout/lProcess2"/>
    <dgm:cxn modelId="{5BD8931C-A4F7-4CAE-967D-3FCFEA6BA65B}" type="presOf" srcId="{4508092E-034A-4406-9A87-32CBD4A5B4A5}" destId="{42984296-47DF-4D1E-B94D-74E159C1CFD0}" srcOrd="0" destOrd="0" presId="urn:microsoft.com/office/officeart/2005/8/layout/lProcess2"/>
    <dgm:cxn modelId="{8BD5321D-8F6C-4E9D-95D6-FA3F0B6C7D62}" type="presOf" srcId="{5C54C751-6158-4900-A18B-FAFD39591F03}" destId="{7354898B-DE63-41A8-A933-F72F021778DD}" srcOrd="0" destOrd="0" presId="urn:microsoft.com/office/officeart/2005/8/layout/lProcess2"/>
    <dgm:cxn modelId="{2EA4D421-957C-4178-8BD0-B9F8DF464DD4}" type="presOf" srcId="{654FE785-80D1-46FB-8E2C-14BDACA96A70}" destId="{F0901A67-26EA-44DB-8055-5FAE63BCA31D}" srcOrd="0" destOrd="0" presId="urn:microsoft.com/office/officeart/2005/8/layout/lProcess2"/>
    <dgm:cxn modelId="{380B2822-8B1F-4919-AC32-3B02498EED5B}" type="presOf" srcId="{E88A5AE1-45EB-4F9E-BB95-B0B9A9A99738}" destId="{31C3D3EA-4EEE-4C26-99F2-00875BFADD5A}" srcOrd="0" destOrd="0" presId="urn:microsoft.com/office/officeart/2005/8/layout/lProcess2"/>
    <dgm:cxn modelId="{75379122-271D-4BC4-9828-EFCF2124C54C}" srcId="{FCBAC2CD-2C94-43A7-9259-BC9482E7C58B}" destId="{E92C11C3-21ED-49EA-A92B-607A4B33C959}" srcOrd="1" destOrd="0" parTransId="{7A25AB5E-2FD0-4163-8985-53FA44F5D36D}" sibTransId="{B9988363-790C-4838-B84C-3E0BC187E9D4}"/>
    <dgm:cxn modelId="{CABBD52B-47F4-4EBE-9EED-62C5B3FD9306}" srcId="{09FFD51A-9A9B-43D7-8022-CEA9C6DAD0D4}" destId="{4508092E-034A-4406-9A87-32CBD4A5B4A5}" srcOrd="8" destOrd="0" parTransId="{76456AA5-DF26-4D25-913C-6ACA1DB2F53E}" sibTransId="{2C1DA2DA-CC97-47FE-9E13-EA754750222D}"/>
    <dgm:cxn modelId="{1EF2C431-03D9-4845-AB77-A935EC7F71C9}" type="presOf" srcId="{3A0F5A4C-1959-426D-A34E-BA58C6FDF804}" destId="{19762E6D-BC8B-4EF3-A2AD-4F3C981A5B75}" srcOrd="0" destOrd="0" presId="urn:microsoft.com/office/officeart/2005/8/layout/lProcess2"/>
    <dgm:cxn modelId="{702F8833-8F1C-4C1D-9DC2-94EE1B7D5D03}" type="presOf" srcId="{CB6676BE-5050-4CC7-9A00-2073EAD7E24C}" destId="{69756C57-00DF-46B6-AAA8-0C5F9396D21C}" srcOrd="0" destOrd="0" presId="urn:microsoft.com/office/officeart/2005/8/layout/lProcess2"/>
    <dgm:cxn modelId="{81FE4E40-9732-42BB-9F8E-2B092DF47534}" srcId="{0873CE3D-BEAB-4821-A608-6772C2327B76}" destId="{05EAB8EC-C427-426A-ACAE-F4E1B68FAC9D}" srcOrd="9" destOrd="0" parTransId="{ABD075D0-A423-473F-8410-3BCF55669ACC}" sibTransId="{40B808BC-1404-4119-A7E3-12C9002DCAF8}"/>
    <dgm:cxn modelId="{21AE9347-E598-4B30-9319-6E2EEE0B8BAA}" type="presOf" srcId="{242F3D0B-0D1B-4CAF-B5BF-E3164C89D55D}" destId="{97B98C4A-04CE-45A9-92F3-5B2A7656492E}" srcOrd="0" destOrd="0" presId="urn:microsoft.com/office/officeart/2005/8/layout/lProcess2"/>
    <dgm:cxn modelId="{2DADBA48-B655-4FAF-BE3B-7D7FCD72CCDB}" type="presOf" srcId="{02F4A3A4-B743-4CA2-990C-E1A1769FD17E}" destId="{744980FB-0E39-4102-A8B6-9AF2C63DD7CF}" srcOrd="0" destOrd="0" presId="urn:microsoft.com/office/officeart/2005/8/layout/lProcess2"/>
    <dgm:cxn modelId="{C6951E49-C4A5-408F-8D7F-E635F4B42D20}" type="presOf" srcId="{FD75B0B3-582B-43D1-933E-454DBFB861A2}" destId="{42984296-47DF-4D1E-B94D-74E159C1CFD0}" srcOrd="0" destOrd="1" presId="urn:microsoft.com/office/officeart/2005/8/layout/lProcess2"/>
    <dgm:cxn modelId="{0FC46F49-0CEB-40D6-B7F5-8AC2402E0F13}" type="presOf" srcId="{645EB89E-9017-41A0-81F1-268797A74E25}" destId="{3D420413-8ACD-44A9-81CF-8379CE860DBD}" srcOrd="0" destOrd="0" presId="urn:microsoft.com/office/officeart/2005/8/layout/lProcess2"/>
    <dgm:cxn modelId="{5E0ADC4A-3A8C-4DA9-9786-DB8E9B574089}" srcId="{FCBAC2CD-2C94-43A7-9259-BC9482E7C58B}" destId="{6F9E53B9-1F77-4629-A278-F1997950B14B}" srcOrd="0" destOrd="0" parTransId="{E1D84677-CCB6-44E1-B5F2-CDACB11C1F26}" sibTransId="{39C5EA2F-2BF2-427F-AD2F-C45C941C1BBE}"/>
    <dgm:cxn modelId="{1E54534F-B86D-4259-B626-A2CBBD0DB7FB}" srcId="{FCBAC2CD-2C94-43A7-9259-BC9482E7C58B}" destId="{5C54C751-6158-4900-A18B-FAFD39591F03}" srcOrd="7" destOrd="0" parTransId="{7B00E9E1-F995-4636-9FF8-52C1B1976303}" sibTransId="{5E6B2D3A-D633-40FE-952F-025CA11070FC}"/>
    <dgm:cxn modelId="{AC2C914F-61AD-4E07-BEFF-48C97D3019AC}" srcId="{FCBAC2CD-2C94-43A7-9259-BC9482E7C58B}" destId="{77AA153B-F079-4F2B-BED5-1004A92C3411}" srcOrd="5" destOrd="0" parTransId="{E79A1379-D463-4163-8CED-0925F8384108}" sibTransId="{AE958E3B-4851-4A36-9920-7E2F9019FFE8}"/>
    <dgm:cxn modelId="{5F093450-9A40-4261-8888-3C8A5E5492F5}" srcId="{559FE399-8DCE-4630-8069-2FDAC3B9F658}" destId="{0873CE3D-BEAB-4821-A608-6772C2327B76}" srcOrd="0" destOrd="0" parTransId="{C9836906-4B5A-4427-A736-62EE92F23725}" sibTransId="{0DEBD77D-D5BF-465B-A92F-3F49940985EE}"/>
    <dgm:cxn modelId="{98415E58-DD41-44D6-8CB6-693F2B2AE489}" type="presOf" srcId="{E92C11C3-21ED-49EA-A92B-607A4B33C959}" destId="{0D0524E7-1093-49C3-B4C3-478DB0F8196C}" srcOrd="0" destOrd="0" presId="urn:microsoft.com/office/officeart/2005/8/layout/lProcess2"/>
    <dgm:cxn modelId="{817B865A-26A9-4930-8367-CFA1A7ED8F36}" type="presOf" srcId="{7778E24F-1B1B-4030-9D5D-2C9F592FF348}" destId="{D02D2C74-2FB6-4218-BC07-BED15DE01F60}" srcOrd="0" destOrd="0" presId="urn:microsoft.com/office/officeart/2005/8/layout/lProcess2"/>
    <dgm:cxn modelId="{47BB5E5E-2453-4F00-B7BE-12576CCB0772}" type="presOf" srcId="{47CF758D-4AF2-40AA-A9B2-903464A37843}" destId="{E6ED6602-F9F5-40BB-94B3-4C1E573BD7AF}" srcOrd="0" destOrd="0" presId="urn:microsoft.com/office/officeart/2005/8/layout/lProcess2"/>
    <dgm:cxn modelId="{E1604163-287F-4ED5-8803-ECD285ABB139}" srcId="{FCBAC2CD-2C94-43A7-9259-BC9482E7C58B}" destId="{645EB89E-9017-41A0-81F1-268797A74E25}" srcOrd="6" destOrd="0" parTransId="{42632609-F5CD-40F2-9CB6-3FCF5C1C0F21}" sibTransId="{DAF32877-9DC7-4CA1-A5B6-74BB28B3C52B}"/>
    <dgm:cxn modelId="{4B2D5065-971A-4460-9B24-9A52F2BA954F}" srcId="{FCBAC2CD-2C94-43A7-9259-BC9482E7C58B}" destId="{970ED7D9-EF9F-444D-B1C2-32A68B16E1B1}" srcOrd="4" destOrd="0" parTransId="{721B6F2A-4F63-4747-BB70-D6F475FCCCC3}" sibTransId="{9A2AB8D9-1942-4E3D-B649-84BEE9AFA0D4}"/>
    <dgm:cxn modelId="{DA754366-BA00-4430-8655-03583CCC3E88}" type="presOf" srcId="{7C687D13-5287-4D2C-9AD0-A85C83E69041}" destId="{4968266C-E310-4104-90E0-88035385A2DC}" srcOrd="0" destOrd="0" presId="urn:microsoft.com/office/officeart/2005/8/layout/lProcess2"/>
    <dgm:cxn modelId="{F50FB366-FA0F-4E33-9E8D-D470986521DF}" srcId="{559FE399-8DCE-4630-8069-2FDAC3B9F658}" destId="{09FFD51A-9A9B-43D7-8022-CEA9C6DAD0D4}" srcOrd="2" destOrd="0" parTransId="{263EB21A-FA54-4963-BD4C-70B11A77B382}" sibTransId="{213AE4E7-598A-47F3-BD20-B91035283F6C}"/>
    <dgm:cxn modelId="{49E62F68-3C44-4868-8F71-A3E4EFAA0463}" srcId="{0873CE3D-BEAB-4821-A608-6772C2327B76}" destId="{02F4A3A4-B743-4CA2-990C-E1A1769FD17E}" srcOrd="1" destOrd="0" parTransId="{97A8412B-DCDA-4594-93D0-3E8D63FBD872}" sibTransId="{BFEB555C-521D-41D8-99C0-F526DE5B4337}"/>
    <dgm:cxn modelId="{5D496E6A-178A-4B38-B065-7DB9BFBB8CFB}" srcId="{0873CE3D-BEAB-4821-A608-6772C2327B76}" destId="{F18CAE23-3765-4641-94B0-CB220E3421E1}" srcOrd="7" destOrd="0" parTransId="{CFD69E35-36B7-4459-8802-6153BF32D7B0}" sibTransId="{DC6FCF9C-544D-44BA-92C5-023103B98FAE}"/>
    <dgm:cxn modelId="{397CE36A-5757-4643-8862-C689EFA53F71}" srcId="{0873CE3D-BEAB-4821-A608-6772C2327B76}" destId="{79609848-1A7C-4592-BFB1-143807830619}" srcOrd="0" destOrd="0" parTransId="{B23B20CD-6D9D-4CD9-8FC2-77135CA5A622}" sibTransId="{8290C396-AD42-4E9C-A414-9C249C205519}"/>
    <dgm:cxn modelId="{9244287B-768C-4C5F-8FD0-765466901638}" type="presOf" srcId="{79609848-1A7C-4592-BFB1-143807830619}" destId="{94D5DBC4-40FE-4ED7-BB46-B9F7EEFE1DA9}" srcOrd="0" destOrd="0" presId="urn:microsoft.com/office/officeart/2005/8/layout/lProcess2"/>
    <dgm:cxn modelId="{68ECA384-3DB7-4F0B-84FC-DA08745FBC47}" srcId="{FCBAC2CD-2C94-43A7-9259-BC9482E7C58B}" destId="{D2703B42-3F76-42F2-AA8E-2A6DC009D2A5}" srcOrd="3" destOrd="0" parTransId="{ECC70587-C9CE-475B-A7B6-2E7685344AF2}" sibTransId="{84B04201-64D6-4AE0-84BA-3CEACFA96186}"/>
    <dgm:cxn modelId="{28830C8A-DA8D-4314-9ED9-D0C071C5CD1D}" srcId="{09FFD51A-9A9B-43D7-8022-CEA9C6DAD0D4}" destId="{7C687D13-5287-4D2C-9AD0-A85C83E69041}" srcOrd="2" destOrd="0" parTransId="{35F6DE96-EEFD-4C9F-B258-A607600579C1}" sibTransId="{EA790625-89D1-4EC5-8087-9F962773FE3F}"/>
    <dgm:cxn modelId="{03BADF8F-F04F-405A-811A-99F57C33F9EA}" srcId="{0873CE3D-BEAB-4821-A608-6772C2327B76}" destId="{47CF758D-4AF2-40AA-A9B2-903464A37843}" srcOrd="10" destOrd="0" parTransId="{632F8589-A2A6-4DA3-88E8-E838176FC5FC}" sibTransId="{7E0AE25C-68DA-4A7C-A2FC-005DE9C3CC1A}"/>
    <dgm:cxn modelId="{6DFCDE94-1FF9-47EC-AB01-7D0CFE482223}" srcId="{4508092E-034A-4406-9A87-32CBD4A5B4A5}" destId="{FD75B0B3-582B-43D1-933E-454DBFB861A2}" srcOrd="0" destOrd="0" parTransId="{0153616E-1B69-4022-8A4D-1A5152CD08B0}" sibTransId="{0E346AD5-F309-439E-975A-660C85335E29}"/>
    <dgm:cxn modelId="{2DF97797-42F9-45A8-B8B5-226AA0133A70}" srcId="{0873CE3D-BEAB-4821-A608-6772C2327B76}" destId="{B9FE1754-135D-4A6F-883B-8576FC2A729A}" srcOrd="3" destOrd="0" parTransId="{F58DCE30-F40A-489A-912A-8FA4444A884E}" sibTransId="{AC294FFC-33C3-4F84-B868-AFBDDA99C026}"/>
    <dgm:cxn modelId="{07F1F399-2D02-4022-83A4-781BCCB607C6}" type="presOf" srcId="{09FFD51A-9A9B-43D7-8022-CEA9C6DAD0D4}" destId="{92002A1A-CDD2-4234-8CEF-28DD974ACFFD}" srcOrd="1" destOrd="0" presId="urn:microsoft.com/office/officeart/2005/8/layout/lProcess2"/>
    <dgm:cxn modelId="{4287689E-6757-42D8-BB61-693A5729F5E7}" srcId="{0873CE3D-BEAB-4821-A608-6772C2327B76}" destId="{E745B74B-3C02-45E3-9BBE-8FD629179566}" srcOrd="8" destOrd="0" parTransId="{0E05374F-FAB9-4500-8666-42B27487E6B7}" sibTransId="{B92F4FD3-37E4-403F-8DA0-9C725B9B09D5}"/>
    <dgm:cxn modelId="{29DDBBA3-6758-4962-AC9D-A98947DB8D8A}" type="presOf" srcId="{559FE399-8DCE-4630-8069-2FDAC3B9F658}" destId="{A908405A-D48E-4DE9-8B6C-25FFE85AF255}" srcOrd="0" destOrd="0" presId="urn:microsoft.com/office/officeart/2005/8/layout/lProcess2"/>
    <dgm:cxn modelId="{CE4B0FA8-4842-420E-8DB4-CE534914FE9F}" srcId="{FCBAC2CD-2C94-43A7-9259-BC9482E7C58B}" destId="{654FE785-80D1-46FB-8E2C-14BDACA96A70}" srcOrd="2" destOrd="0" parTransId="{C28D55DB-ECBA-44FA-B6A5-E12B392B3290}" sibTransId="{BB6351FC-8819-41C5-9736-C72CECF5CFFB}"/>
    <dgm:cxn modelId="{994B3FA8-07AA-4BB8-A481-0F96DBBFB96B}" srcId="{0873CE3D-BEAB-4821-A608-6772C2327B76}" destId="{3A0F5A4C-1959-426D-A34E-BA58C6FDF804}" srcOrd="6" destOrd="0" parTransId="{77B94BD2-9470-487D-A169-D75672366AD1}" sibTransId="{DB3B13CD-4D89-4235-BD18-F5FB9F8D09AD}"/>
    <dgm:cxn modelId="{970CA5B0-BA27-4313-B9FF-E7D516D70258}" srcId="{09FFD51A-9A9B-43D7-8022-CEA9C6DAD0D4}" destId="{1BCF26CA-83A8-47BC-8AC1-AB66FC0EAFD6}" srcOrd="7" destOrd="0" parTransId="{E1D0DF09-A076-4BB4-B67F-BDCADEDBEBDC}" sibTransId="{E0F439AE-39A5-4C82-A93C-F63E4C127FF5}"/>
    <dgm:cxn modelId="{05AA3BB2-727C-4E49-9075-857E7758EF7D}" srcId="{09FFD51A-9A9B-43D7-8022-CEA9C6DAD0D4}" destId="{E88A5AE1-45EB-4F9E-BB95-B0B9A9A99738}" srcOrd="0" destOrd="0" parTransId="{68E4FB7E-EE2A-414C-90CC-D0A4E1203E6A}" sibTransId="{98AECA98-EDF7-4A7E-AF1D-90BCBDBCE25B}"/>
    <dgm:cxn modelId="{999727B7-F666-416F-B04E-E12DDA102624}" type="presOf" srcId="{FCBAC2CD-2C94-43A7-9259-BC9482E7C58B}" destId="{760C05A6-FFFC-47AD-BB87-8F98B95BC4CC}" srcOrd="0" destOrd="0" presId="urn:microsoft.com/office/officeart/2005/8/layout/lProcess2"/>
    <dgm:cxn modelId="{CE3759BE-F0A5-4A4E-8E33-0FC275D16CF6}" type="presOf" srcId="{245E3922-65C6-48A9-A15F-FE6037A4E09E}" destId="{4912884E-B448-4C9C-A6D9-24E16D6D08B6}" srcOrd="0" destOrd="0" presId="urn:microsoft.com/office/officeart/2005/8/layout/lProcess2"/>
    <dgm:cxn modelId="{E8FCD7CE-BE8F-45CF-B92B-F0E66D2711E1}" srcId="{0873CE3D-BEAB-4821-A608-6772C2327B76}" destId="{7778E24F-1B1B-4030-9D5D-2C9F592FF348}" srcOrd="5" destOrd="0" parTransId="{63D4E62C-3619-4ED8-9206-2223769864E7}" sibTransId="{690825C1-36D6-4A87-8EEC-855C0B6044C7}"/>
    <dgm:cxn modelId="{2DC4C9CF-7E0A-4B5B-A432-4F62C5B70E6A}" type="presOf" srcId="{FCBAC2CD-2C94-43A7-9259-BC9482E7C58B}" destId="{95F921EA-19EE-4BDD-B2AE-E942BC443F7C}" srcOrd="1" destOrd="0" presId="urn:microsoft.com/office/officeart/2005/8/layout/lProcess2"/>
    <dgm:cxn modelId="{B416B7DC-47EB-416F-8520-7B97BDC32E95}" type="presOf" srcId="{6F9E53B9-1F77-4629-A278-F1997950B14B}" destId="{154010BD-C28D-4FD3-AE37-DC505A8EA237}" srcOrd="0" destOrd="0" presId="urn:microsoft.com/office/officeart/2005/8/layout/lProcess2"/>
    <dgm:cxn modelId="{C2BCE1DE-2742-41AE-8DBE-388F4D978CD1}" type="presOf" srcId="{1BCF26CA-83A8-47BC-8AC1-AB66FC0EAFD6}" destId="{2A56036C-CACA-4ABC-90EF-14F0DF43046C}" srcOrd="0" destOrd="0" presId="urn:microsoft.com/office/officeart/2005/8/layout/lProcess2"/>
    <dgm:cxn modelId="{60C204E0-94C2-4E2D-B4B2-848A9D0E597A}" type="presOf" srcId="{05EAB8EC-C427-426A-ACAE-F4E1B68FAC9D}" destId="{7F0A7C98-5408-4384-A148-506257C5371C}" srcOrd="0" destOrd="0" presId="urn:microsoft.com/office/officeart/2005/8/layout/lProcess2"/>
    <dgm:cxn modelId="{19F075E2-BCDC-45ED-BEC0-47B3EC84667D}" type="presOf" srcId="{5E52AFCB-6D7B-4968-BF2B-0E8A7D8E3BB7}" destId="{80CF15FC-2892-4DCE-80A3-12AC8C8712B2}" srcOrd="0" destOrd="0" presId="urn:microsoft.com/office/officeart/2005/8/layout/lProcess2"/>
    <dgm:cxn modelId="{FD2C74E3-3537-4392-A380-F864998EDD6E}" type="presOf" srcId="{F18CAE23-3765-4641-94B0-CB220E3421E1}" destId="{14DB769C-19B3-4223-909B-60B29208FFE9}" srcOrd="0" destOrd="0" presId="urn:microsoft.com/office/officeart/2005/8/layout/lProcess2"/>
    <dgm:cxn modelId="{3725DDE3-0B7C-4115-AC5B-97B0CB4D4C6F}" type="presOf" srcId="{72A9CDBC-5EF6-40CF-9CEB-348F0595B23D}" destId="{3F88F302-322D-4049-96F1-1BF1D79EC39F}" srcOrd="0" destOrd="0" presId="urn:microsoft.com/office/officeart/2005/8/layout/lProcess2"/>
    <dgm:cxn modelId="{41CFD6E7-2F1A-4016-B5DB-AEDE191839E6}" type="presOf" srcId="{89C3AC6F-B75A-459E-A41D-289335B1B897}" destId="{B0ADA578-9F21-47F4-92FB-56725BE3C572}" srcOrd="0" destOrd="0" presId="urn:microsoft.com/office/officeart/2005/8/layout/lProcess2"/>
    <dgm:cxn modelId="{5FD670EA-BD0B-4C1C-9CB7-EAD3C8DA253B}" srcId="{0873CE3D-BEAB-4821-A608-6772C2327B76}" destId="{72A9CDBC-5EF6-40CF-9CEB-348F0595B23D}" srcOrd="4" destOrd="0" parTransId="{2382970F-0E49-48BE-BEF4-0531555B6120}" sibTransId="{08DF9B11-F417-40B4-BF10-3C66975B69E5}"/>
    <dgm:cxn modelId="{88E134EE-8BB0-454D-BB91-D680E3FA991A}" srcId="{09FFD51A-9A9B-43D7-8022-CEA9C6DAD0D4}" destId="{245E3922-65C6-48A9-A15F-FE6037A4E09E}" srcOrd="6" destOrd="0" parTransId="{BA13D9E1-3FE7-423C-903D-E5F3DF576BF5}" sibTransId="{5A641150-F4DB-441C-B0DA-52EEB92D62D3}"/>
    <dgm:cxn modelId="{C59030EF-A07C-4573-99BE-1D730A5A8A2F}" srcId="{09FFD51A-9A9B-43D7-8022-CEA9C6DAD0D4}" destId="{24F4BE40-9AEA-4829-AF9B-A25EBEA668A2}" srcOrd="1" destOrd="0" parTransId="{61B60F85-CE9B-43DB-812C-865B63D9685E}" sibTransId="{1B5BF361-311F-487B-932E-E6104A288A9F}"/>
    <dgm:cxn modelId="{29CB66F1-9BDA-4BDF-A9B0-7F93643E3674}" type="presOf" srcId="{E745B74B-3C02-45E3-9BBE-8FD629179566}" destId="{E4E89863-1C43-4279-B780-EDFD3BBFF005}" srcOrd="0" destOrd="0" presId="urn:microsoft.com/office/officeart/2005/8/layout/lProcess2"/>
    <dgm:cxn modelId="{A43207F3-BEFD-4F0F-95B3-325C53E2F2E0}" srcId="{09FFD51A-9A9B-43D7-8022-CEA9C6DAD0D4}" destId="{89C3AC6F-B75A-459E-A41D-289335B1B897}" srcOrd="3" destOrd="0" parTransId="{B292A765-3296-422D-99DA-F8AEBB8594A1}" sibTransId="{4C73B4F9-DD55-4B6C-8944-9A2825A1E1A0}"/>
    <dgm:cxn modelId="{D90588F3-D410-44F6-9D1A-EBC9B44D4A78}" srcId="{0873CE3D-BEAB-4821-A608-6772C2327B76}" destId="{242F3D0B-0D1B-4CAF-B5BF-E3164C89D55D}" srcOrd="11" destOrd="0" parTransId="{FD6D5ED2-D9E6-4C4F-8CA9-679B2A1DD410}" sibTransId="{AE756BB7-3D2F-4877-AC30-694E74B9E9C0}"/>
    <dgm:cxn modelId="{93DDA4FA-DF4F-4B72-9B0D-C65CBF76A387}" type="presOf" srcId="{0873CE3D-BEAB-4821-A608-6772C2327B76}" destId="{7EF198EB-CBB8-4573-BA5D-346317DC5BDC}" srcOrd="0" destOrd="0" presId="urn:microsoft.com/office/officeart/2005/8/layout/lProcess2"/>
    <dgm:cxn modelId="{E13BB6FB-BBBD-4BB5-8CA7-EF01981DFA55}" srcId="{09FFD51A-9A9B-43D7-8022-CEA9C6DAD0D4}" destId="{CB6676BE-5050-4CC7-9A00-2073EAD7E24C}" srcOrd="4" destOrd="0" parTransId="{564BB5E9-EB1F-4D51-8F3A-F8947096FB5E}" sibTransId="{AA34471F-7B75-4BCE-9747-F4C3AE43C936}"/>
    <dgm:cxn modelId="{203552FE-9C4A-448E-9F3D-891F0D7814FC}" type="presOf" srcId="{24F4BE40-9AEA-4829-AF9B-A25EBEA668A2}" destId="{292262F4-23C5-401F-B5AA-F400D709788E}" srcOrd="0" destOrd="0" presId="urn:microsoft.com/office/officeart/2005/8/layout/lProcess2"/>
    <dgm:cxn modelId="{9EDFE5FF-7EE4-4CC7-8EA5-585C52E1A13E}" srcId="{0873CE3D-BEAB-4821-A608-6772C2327B76}" destId="{5E52AFCB-6D7B-4968-BF2B-0E8A7D8E3BB7}" srcOrd="2" destOrd="0" parTransId="{95C937B7-AC0D-4D23-8FE2-C046222C5A35}" sibTransId="{605D5A21-8D95-44F2-AC05-2E62A62B765E}"/>
    <dgm:cxn modelId="{88DDD7F6-42F5-4F51-A2A1-F45409BCE0C3}" type="presParOf" srcId="{A908405A-D48E-4DE9-8B6C-25FFE85AF255}" destId="{B6F8C420-36E3-4213-AC9C-9355D16A1313}" srcOrd="0" destOrd="0" presId="urn:microsoft.com/office/officeart/2005/8/layout/lProcess2"/>
    <dgm:cxn modelId="{97D92D67-90A1-4A41-BA17-932B22EFD38B}" type="presParOf" srcId="{B6F8C420-36E3-4213-AC9C-9355D16A1313}" destId="{7EF198EB-CBB8-4573-BA5D-346317DC5BDC}" srcOrd="0" destOrd="0" presId="urn:microsoft.com/office/officeart/2005/8/layout/lProcess2"/>
    <dgm:cxn modelId="{0D69FB16-C9E5-48EC-B958-E9845933CE48}" type="presParOf" srcId="{B6F8C420-36E3-4213-AC9C-9355D16A1313}" destId="{69E1C64F-A97E-404A-A607-0DD102A4EFA9}" srcOrd="1" destOrd="0" presId="urn:microsoft.com/office/officeart/2005/8/layout/lProcess2"/>
    <dgm:cxn modelId="{01546B41-8302-41F1-B783-345BE011369A}" type="presParOf" srcId="{B6F8C420-36E3-4213-AC9C-9355D16A1313}" destId="{F6D0DDBC-2493-4778-B994-B46228E8FA3F}" srcOrd="2" destOrd="0" presId="urn:microsoft.com/office/officeart/2005/8/layout/lProcess2"/>
    <dgm:cxn modelId="{AD54D4B0-7AE0-4729-AA03-0BA6442DC603}" type="presParOf" srcId="{F6D0DDBC-2493-4778-B994-B46228E8FA3F}" destId="{0D2E5E53-41F7-45B5-AD63-E49EE2F9036E}" srcOrd="0" destOrd="0" presId="urn:microsoft.com/office/officeart/2005/8/layout/lProcess2"/>
    <dgm:cxn modelId="{BCD1A5E9-D67E-4692-9668-47784842C943}" type="presParOf" srcId="{0D2E5E53-41F7-45B5-AD63-E49EE2F9036E}" destId="{94D5DBC4-40FE-4ED7-BB46-B9F7EEFE1DA9}" srcOrd="0" destOrd="0" presId="urn:microsoft.com/office/officeart/2005/8/layout/lProcess2"/>
    <dgm:cxn modelId="{ECCB7D4B-59BC-452F-926D-B733EFB358AF}" type="presParOf" srcId="{0D2E5E53-41F7-45B5-AD63-E49EE2F9036E}" destId="{4957969C-748C-47C5-87B2-690705220ECB}" srcOrd="1" destOrd="0" presId="urn:microsoft.com/office/officeart/2005/8/layout/lProcess2"/>
    <dgm:cxn modelId="{7E7A48DF-471F-400C-BC60-C12B562FF539}" type="presParOf" srcId="{0D2E5E53-41F7-45B5-AD63-E49EE2F9036E}" destId="{744980FB-0E39-4102-A8B6-9AF2C63DD7CF}" srcOrd="2" destOrd="0" presId="urn:microsoft.com/office/officeart/2005/8/layout/lProcess2"/>
    <dgm:cxn modelId="{7F7B2628-6373-44AA-BC20-877E9BDD4CA4}" type="presParOf" srcId="{0D2E5E53-41F7-45B5-AD63-E49EE2F9036E}" destId="{ACF3D5AE-3D9F-46BF-BB7A-C29856BF45B1}" srcOrd="3" destOrd="0" presId="urn:microsoft.com/office/officeart/2005/8/layout/lProcess2"/>
    <dgm:cxn modelId="{6957C335-4AFF-4198-A146-EB002CD3821F}" type="presParOf" srcId="{0D2E5E53-41F7-45B5-AD63-E49EE2F9036E}" destId="{80CF15FC-2892-4DCE-80A3-12AC8C8712B2}" srcOrd="4" destOrd="0" presId="urn:microsoft.com/office/officeart/2005/8/layout/lProcess2"/>
    <dgm:cxn modelId="{99BB42E0-06EA-48E8-A708-3E859389A733}" type="presParOf" srcId="{0D2E5E53-41F7-45B5-AD63-E49EE2F9036E}" destId="{BB7C2321-977E-4EBC-8F53-EE887FE43870}" srcOrd="5" destOrd="0" presId="urn:microsoft.com/office/officeart/2005/8/layout/lProcess2"/>
    <dgm:cxn modelId="{87F766A0-A91C-47A6-918E-E9DA2CD7042A}" type="presParOf" srcId="{0D2E5E53-41F7-45B5-AD63-E49EE2F9036E}" destId="{2CC9DC70-1665-44F1-958F-FB260784D1C3}" srcOrd="6" destOrd="0" presId="urn:microsoft.com/office/officeart/2005/8/layout/lProcess2"/>
    <dgm:cxn modelId="{9387DD78-46DF-41B5-ACE1-760143C9BC74}" type="presParOf" srcId="{0D2E5E53-41F7-45B5-AD63-E49EE2F9036E}" destId="{B829B514-1FB3-4B9D-9B68-7B5FA612AA44}" srcOrd="7" destOrd="0" presId="urn:microsoft.com/office/officeart/2005/8/layout/lProcess2"/>
    <dgm:cxn modelId="{7F17F781-37EA-4068-8461-9792C85BE704}" type="presParOf" srcId="{0D2E5E53-41F7-45B5-AD63-E49EE2F9036E}" destId="{3F88F302-322D-4049-96F1-1BF1D79EC39F}" srcOrd="8" destOrd="0" presId="urn:microsoft.com/office/officeart/2005/8/layout/lProcess2"/>
    <dgm:cxn modelId="{092A745C-726A-4B4B-AAF6-33147B6BC071}" type="presParOf" srcId="{0D2E5E53-41F7-45B5-AD63-E49EE2F9036E}" destId="{8A3FCC6E-6739-4E85-A884-73911C5FDC56}" srcOrd="9" destOrd="0" presId="urn:microsoft.com/office/officeart/2005/8/layout/lProcess2"/>
    <dgm:cxn modelId="{FCCEEC18-503D-4067-8638-9E4B91444D74}" type="presParOf" srcId="{0D2E5E53-41F7-45B5-AD63-E49EE2F9036E}" destId="{D02D2C74-2FB6-4218-BC07-BED15DE01F60}" srcOrd="10" destOrd="0" presId="urn:microsoft.com/office/officeart/2005/8/layout/lProcess2"/>
    <dgm:cxn modelId="{2DAE3D62-7F6F-4E30-B697-43B54D00B900}" type="presParOf" srcId="{0D2E5E53-41F7-45B5-AD63-E49EE2F9036E}" destId="{3D57D290-BE07-4FB6-9B45-7021FD04599A}" srcOrd="11" destOrd="0" presId="urn:microsoft.com/office/officeart/2005/8/layout/lProcess2"/>
    <dgm:cxn modelId="{63E6AAA5-17E7-4603-9302-580A27BD2104}" type="presParOf" srcId="{0D2E5E53-41F7-45B5-AD63-E49EE2F9036E}" destId="{19762E6D-BC8B-4EF3-A2AD-4F3C981A5B75}" srcOrd="12" destOrd="0" presId="urn:microsoft.com/office/officeart/2005/8/layout/lProcess2"/>
    <dgm:cxn modelId="{1B5500F6-6416-4109-AB8E-DCEAD6DC1A65}" type="presParOf" srcId="{0D2E5E53-41F7-45B5-AD63-E49EE2F9036E}" destId="{FA116404-7AFA-4BAB-BFE1-ED3549306F67}" srcOrd="13" destOrd="0" presId="urn:microsoft.com/office/officeart/2005/8/layout/lProcess2"/>
    <dgm:cxn modelId="{538EEB25-9659-44D2-9D9E-4A4C2D7DBB01}" type="presParOf" srcId="{0D2E5E53-41F7-45B5-AD63-E49EE2F9036E}" destId="{14DB769C-19B3-4223-909B-60B29208FFE9}" srcOrd="14" destOrd="0" presId="urn:microsoft.com/office/officeart/2005/8/layout/lProcess2"/>
    <dgm:cxn modelId="{FD0D30F5-1C23-4BCA-9846-4A09096058EC}" type="presParOf" srcId="{0D2E5E53-41F7-45B5-AD63-E49EE2F9036E}" destId="{F4A7A54B-4A9A-46CA-84A2-FD622F60290B}" srcOrd="15" destOrd="0" presId="urn:microsoft.com/office/officeart/2005/8/layout/lProcess2"/>
    <dgm:cxn modelId="{B34792A5-5938-4A5F-ADD5-CF6D48E6EF21}" type="presParOf" srcId="{0D2E5E53-41F7-45B5-AD63-E49EE2F9036E}" destId="{E4E89863-1C43-4279-B780-EDFD3BBFF005}" srcOrd="16" destOrd="0" presId="urn:microsoft.com/office/officeart/2005/8/layout/lProcess2"/>
    <dgm:cxn modelId="{2DE11395-B809-42D8-B4C4-3C97BF3BCF5F}" type="presParOf" srcId="{0D2E5E53-41F7-45B5-AD63-E49EE2F9036E}" destId="{B664664C-F488-4D7D-8D03-3380F0F2E6C0}" srcOrd="17" destOrd="0" presId="urn:microsoft.com/office/officeart/2005/8/layout/lProcess2"/>
    <dgm:cxn modelId="{256E9883-4381-4F41-A21A-66E203EF8599}" type="presParOf" srcId="{0D2E5E53-41F7-45B5-AD63-E49EE2F9036E}" destId="{7F0A7C98-5408-4384-A148-506257C5371C}" srcOrd="18" destOrd="0" presId="urn:microsoft.com/office/officeart/2005/8/layout/lProcess2"/>
    <dgm:cxn modelId="{6A1F99D0-491F-445E-9597-160B12790451}" type="presParOf" srcId="{0D2E5E53-41F7-45B5-AD63-E49EE2F9036E}" destId="{C319C481-7C5E-4965-BA92-8207364D8956}" srcOrd="19" destOrd="0" presId="urn:microsoft.com/office/officeart/2005/8/layout/lProcess2"/>
    <dgm:cxn modelId="{7C2E2224-9C99-41E8-8AEB-92DE6DAB42C2}" type="presParOf" srcId="{0D2E5E53-41F7-45B5-AD63-E49EE2F9036E}" destId="{E6ED6602-F9F5-40BB-94B3-4C1E573BD7AF}" srcOrd="20" destOrd="0" presId="urn:microsoft.com/office/officeart/2005/8/layout/lProcess2"/>
    <dgm:cxn modelId="{AE04B91B-7B27-4BDF-BFF8-78A3920E09FC}" type="presParOf" srcId="{0D2E5E53-41F7-45B5-AD63-E49EE2F9036E}" destId="{99FF324D-A542-4ED2-8524-BC61D440D6B4}" srcOrd="21" destOrd="0" presId="urn:microsoft.com/office/officeart/2005/8/layout/lProcess2"/>
    <dgm:cxn modelId="{7449E7CE-E283-4E56-9D15-56FAC0412383}" type="presParOf" srcId="{0D2E5E53-41F7-45B5-AD63-E49EE2F9036E}" destId="{97B98C4A-04CE-45A9-92F3-5B2A7656492E}" srcOrd="22" destOrd="0" presId="urn:microsoft.com/office/officeart/2005/8/layout/lProcess2"/>
    <dgm:cxn modelId="{1E69919F-72A7-4F27-ADB8-81019F9A0E80}" type="presParOf" srcId="{A908405A-D48E-4DE9-8B6C-25FFE85AF255}" destId="{371236B2-CDFB-4BC3-84B9-89A11A50B484}" srcOrd="1" destOrd="0" presId="urn:microsoft.com/office/officeart/2005/8/layout/lProcess2"/>
    <dgm:cxn modelId="{86E0B599-CAC9-4A19-8345-0B38004D769F}" type="presParOf" srcId="{A908405A-D48E-4DE9-8B6C-25FFE85AF255}" destId="{3E405DA1-1AA9-4E49-99DB-2F1156A54FD8}" srcOrd="2" destOrd="0" presId="urn:microsoft.com/office/officeart/2005/8/layout/lProcess2"/>
    <dgm:cxn modelId="{6D3AF1FD-EA42-49CB-B2EF-04AE500E3198}" type="presParOf" srcId="{3E405DA1-1AA9-4E49-99DB-2F1156A54FD8}" destId="{760C05A6-FFFC-47AD-BB87-8F98B95BC4CC}" srcOrd="0" destOrd="0" presId="urn:microsoft.com/office/officeart/2005/8/layout/lProcess2"/>
    <dgm:cxn modelId="{9C5BE4C4-E178-4FC3-BE0B-DEB597C21007}" type="presParOf" srcId="{3E405DA1-1AA9-4E49-99DB-2F1156A54FD8}" destId="{95F921EA-19EE-4BDD-B2AE-E942BC443F7C}" srcOrd="1" destOrd="0" presId="urn:microsoft.com/office/officeart/2005/8/layout/lProcess2"/>
    <dgm:cxn modelId="{E75E7E92-4D00-4E8B-84A7-C4A6D70DD576}" type="presParOf" srcId="{3E405DA1-1AA9-4E49-99DB-2F1156A54FD8}" destId="{08FA694B-5C52-485C-8F56-B2D57855981A}" srcOrd="2" destOrd="0" presId="urn:microsoft.com/office/officeart/2005/8/layout/lProcess2"/>
    <dgm:cxn modelId="{D90BB8A2-B0E2-470C-BBE1-92F3DE0F5504}" type="presParOf" srcId="{08FA694B-5C52-485C-8F56-B2D57855981A}" destId="{55948654-83F3-4815-BD1B-8F6DC67562E3}" srcOrd="0" destOrd="0" presId="urn:microsoft.com/office/officeart/2005/8/layout/lProcess2"/>
    <dgm:cxn modelId="{3DFC355B-3BF5-4517-9CDF-ACD27ED20D26}" type="presParOf" srcId="{55948654-83F3-4815-BD1B-8F6DC67562E3}" destId="{154010BD-C28D-4FD3-AE37-DC505A8EA237}" srcOrd="0" destOrd="0" presId="urn:microsoft.com/office/officeart/2005/8/layout/lProcess2"/>
    <dgm:cxn modelId="{F5E8D31D-43B0-4FF2-AC55-CFAF775F6379}" type="presParOf" srcId="{55948654-83F3-4815-BD1B-8F6DC67562E3}" destId="{545B512F-4E6A-4F1F-9FD3-5927572573BB}" srcOrd="1" destOrd="0" presId="urn:microsoft.com/office/officeart/2005/8/layout/lProcess2"/>
    <dgm:cxn modelId="{B0F5AACF-D388-40B9-8D7E-13E3C7E44676}" type="presParOf" srcId="{55948654-83F3-4815-BD1B-8F6DC67562E3}" destId="{0D0524E7-1093-49C3-B4C3-478DB0F8196C}" srcOrd="2" destOrd="0" presId="urn:microsoft.com/office/officeart/2005/8/layout/lProcess2"/>
    <dgm:cxn modelId="{6F101C95-A27E-4E08-820D-021B1FA8E00D}" type="presParOf" srcId="{55948654-83F3-4815-BD1B-8F6DC67562E3}" destId="{8F7818B2-6746-4C38-90A5-D8B8F5F919C6}" srcOrd="3" destOrd="0" presId="urn:microsoft.com/office/officeart/2005/8/layout/lProcess2"/>
    <dgm:cxn modelId="{CC2016A7-FFA2-4E1B-A662-DBE574DBAD17}" type="presParOf" srcId="{55948654-83F3-4815-BD1B-8F6DC67562E3}" destId="{F0901A67-26EA-44DB-8055-5FAE63BCA31D}" srcOrd="4" destOrd="0" presId="urn:microsoft.com/office/officeart/2005/8/layout/lProcess2"/>
    <dgm:cxn modelId="{CC2C2817-269A-40AD-BC93-C4E25B1C3FE0}" type="presParOf" srcId="{55948654-83F3-4815-BD1B-8F6DC67562E3}" destId="{530943F0-D962-4C47-824D-1EF7018B9C2E}" srcOrd="5" destOrd="0" presId="urn:microsoft.com/office/officeart/2005/8/layout/lProcess2"/>
    <dgm:cxn modelId="{01D60E06-6771-4AC1-A9E6-46DFFF3A52D0}" type="presParOf" srcId="{55948654-83F3-4815-BD1B-8F6DC67562E3}" destId="{FAED121D-1236-49C1-90F5-564FA31354F1}" srcOrd="6" destOrd="0" presId="urn:microsoft.com/office/officeart/2005/8/layout/lProcess2"/>
    <dgm:cxn modelId="{48275A26-4FF7-446E-B6A4-7E74DD7100D4}" type="presParOf" srcId="{55948654-83F3-4815-BD1B-8F6DC67562E3}" destId="{BD1AE868-3877-44D9-9C64-F2929A8C49FA}" srcOrd="7" destOrd="0" presId="urn:microsoft.com/office/officeart/2005/8/layout/lProcess2"/>
    <dgm:cxn modelId="{2389CEBD-4281-4E38-95B5-8CED3927C2CD}" type="presParOf" srcId="{55948654-83F3-4815-BD1B-8F6DC67562E3}" destId="{FA6BAE94-E757-4537-A6F7-9F7B7CA6403F}" srcOrd="8" destOrd="0" presId="urn:microsoft.com/office/officeart/2005/8/layout/lProcess2"/>
    <dgm:cxn modelId="{CC6599EA-89BC-4762-908D-26F7ABAE607F}" type="presParOf" srcId="{55948654-83F3-4815-BD1B-8F6DC67562E3}" destId="{9F4563B3-A3DF-4F02-8A7C-D687AB5E6006}" srcOrd="9" destOrd="0" presId="urn:microsoft.com/office/officeart/2005/8/layout/lProcess2"/>
    <dgm:cxn modelId="{F80BBC3E-3857-4909-A284-7D0A776E02F2}" type="presParOf" srcId="{55948654-83F3-4815-BD1B-8F6DC67562E3}" destId="{CFE91BA1-5D37-4166-9306-FA0667F4362E}" srcOrd="10" destOrd="0" presId="urn:microsoft.com/office/officeart/2005/8/layout/lProcess2"/>
    <dgm:cxn modelId="{4ADFD858-302A-481C-AF13-C1649B2B18AE}" type="presParOf" srcId="{55948654-83F3-4815-BD1B-8F6DC67562E3}" destId="{84C5EEE2-99C0-4E33-A005-0DDA80D3D41E}" srcOrd="11" destOrd="0" presId="urn:microsoft.com/office/officeart/2005/8/layout/lProcess2"/>
    <dgm:cxn modelId="{29B4DFD7-148A-4864-A742-36199E4630AF}" type="presParOf" srcId="{55948654-83F3-4815-BD1B-8F6DC67562E3}" destId="{3D420413-8ACD-44A9-81CF-8379CE860DBD}" srcOrd="12" destOrd="0" presId="urn:microsoft.com/office/officeart/2005/8/layout/lProcess2"/>
    <dgm:cxn modelId="{68366DBB-CC1D-49E5-ACC8-D296F2F800D2}" type="presParOf" srcId="{55948654-83F3-4815-BD1B-8F6DC67562E3}" destId="{964BC074-F511-410B-87B4-0AD8B14D6703}" srcOrd="13" destOrd="0" presId="urn:microsoft.com/office/officeart/2005/8/layout/lProcess2"/>
    <dgm:cxn modelId="{1E26F2CE-C575-464F-845F-AA098CA3B80B}" type="presParOf" srcId="{55948654-83F3-4815-BD1B-8F6DC67562E3}" destId="{7354898B-DE63-41A8-A933-F72F021778DD}" srcOrd="14" destOrd="0" presId="urn:microsoft.com/office/officeart/2005/8/layout/lProcess2"/>
    <dgm:cxn modelId="{872D960F-3532-4235-BECC-E5082693C7C4}" type="presParOf" srcId="{A908405A-D48E-4DE9-8B6C-25FFE85AF255}" destId="{A454B1D3-4DBC-4594-AB69-4813B177A77F}" srcOrd="3" destOrd="0" presId="urn:microsoft.com/office/officeart/2005/8/layout/lProcess2"/>
    <dgm:cxn modelId="{A662A8FD-BD47-4169-AC34-9B49E2C804DC}" type="presParOf" srcId="{A908405A-D48E-4DE9-8B6C-25FFE85AF255}" destId="{D18E9ED4-D27C-4FAF-8E2D-EABF8FC148E4}" srcOrd="4" destOrd="0" presId="urn:microsoft.com/office/officeart/2005/8/layout/lProcess2"/>
    <dgm:cxn modelId="{245AEE9F-FCD8-459B-8BAA-665EAF3F8A9C}" type="presParOf" srcId="{D18E9ED4-D27C-4FAF-8E2D-EABF8FC148E4}" destId="{35CF7A33-351E-42D5-A3DE-12200AADC1C0}" srcOrd="0" destOrd="0" presId="urn:microsoft.com/office/officeart/2005/8/layout/lProcess2"/>
    <dgm:cxn modelId="{B286F7A2-4593-4B2F-9B80-8D3F4FB7372B}" type="presParOf" srcId="{D18E9ED4-D27C-4FAF-8E2D-EABF8FC148E4}" destId="{92002A1A-CDD2-4234-8CEF-28DD974ACFFD}" srcOrd="1" destOrd="0" presId="urn:microsoft.com/office/officeart/2005/8/layout/lProcess2"/>
    <dgm:cxn modelId="{C43BA9A8-50B9-43AA-88F3-F9DCE40D5ABA}" type="presParOf" srcId="{D18E9ED4-D27C-4FAF-8E2D-EABF8FC148E4}" destId="{2F3FDA60-56C5-4E95-BD94-5AEE29A2910C}" srcOrd="2" destOrd="0" presId="urn:microsoft.com/office/officeart/2005/8/layout/lProcess2"/>
    <dgm:cxn modelId="{99714D8C-0454-4241-87BD-FE04E34C9990}" type="presParOf" srcId="{2F3FDA60-56C5-4E95-BD94-5AEE29A2910C}" destId="{0F3E01C4-3323-459D-B3D5-B1C107F2422A}" srcOrd="0" destOrd="0" presId="urn:microsoft.com/office/officeart/2005/8/layout/lProcess2"/>
    <dgm:cxn modelId="{C2E43E1C-EF72-4367-AD0C-71C82F00439A}" type="presParOf" srcId="{0F3E01C4-3323-459D-B3D5-B1C107F2422A}" destId="{31C3D3EA-4EEE-4C26-99F2-00875BFADD5A}" srcOrd="0" destOrd="0" presId="urn:microsoft.com/office/officeart/2005/8/layout/lProcess2"/>
    <dgm:cxn modelId="{A16A51F3-1D03-406B-987E-03A40FFE03BB}" type="presParOf" srcId="{0F3E01C4-3323-459D-B3D5-B1C107F2422A}" destId="{07BAFF7A-8416-48EC-8DEB-D029366BD186}" srcOrd="1" destOrd="0" presId="urn:microsoft.com/office/officeart/2005/8/layout/lProcess2"/>
    <dgm:cxn modelId="{6E040344-E831-43D1-BFEA-A2B557FF3C84}" type="presParOf" srcId="{0F3E01C4-3323-459D-B3D5-B1C107F2422A}" destId="{292262F4-23C5-401F-B5AA-F400D709788E}" srcOrd="2" destOrd="0" presId="urn:microsoft.com/office/officeart/2005/8/layout/lProcess2"/>
    <dgm:cxn modelId="{C1FEA511-90F9-487C-9865-AE1EAA203E4C}" type="presParOf" srcId="{0F3E01C4-3323-459D-B3D5-B1C107F2422A}" destId="{7ABC287B-A6F0-441D-A478-14AE2A6720F5}" srcOrd="3" destOrd="0" presId="urn:microsoft.com/office/officeart/2005/8/layout/lProcess2"/>
    <dgm:cxn modelId="{7BB65B76-B5D8-49E7-8296-86819F72A208}" type="presParOf" srcId="{0F3E01C4-3323-459D-B3D5-B1C107F2422A}" destId="{4968266C-E310-4104-90E0-88035385A2DC}" srcOrd="4" destOrd="0" presId="urn:microsoft.com/office/officeart/2005/8/layout/lProcess2"/>
    <dgm:cxn modelId="{32354B6A-87B1-430F-B1E6-1C9D604B4DD3}" type="presParOf" srcId="{0F3E01C4-3323-459D-B3D5-B1C107F2422A}" destId="{8146EDEB-7B63-42EC-8675-983C10080BFD}" srcOrd="5" destOrd="0" presId="urn:microsoft.com/office/officeart/2005/8/layout/lProcess2"/>
    <dgm:cxn modelId="{5ACF2688-B1D1-4334-835C-C96C47522D26}" type="presParOf" srcId="{0F3E01C4-3323-459D-B3D5-B1C107F2422A}" destId="{B0ADA578-9F21-47F4-92FB-56725BE3C572}" srcOrd="6" destOrd="0" presId="urn:microsoft.com/office/officeart/2005/8/layout/lProcess2"/>
    <dgm:cxn modelId="{0C9AFDBE-2C22-4FF1-B182-DCFAF476AB0F}" type="presParOf" srcId="{0F3E01C4-3323-459D-B3D5-B1C107F2422A}" destId="{284AFF55-1E70-4366-AF53-B7C6170C07C3}" srcOrd="7" destOrd="0" presId="urn:microsoft.com/office/officeart/2005/8/layout/lProcess2"/>
    <dgm:cxn modelId="{D8689928-A769-42DA-8C7F-7CF32DD40856}" type="presParOf" srcId="{0F3E01C4-3323-459D-B3D5-B1C107F2422A}" destId="{69756C57-00DF-46B6-AAA8-0C5F9396D21C}" srcOrd="8" destOrd="0" presId="urn:microsoft.com/office/officeart/2005/8/layout/lProcess2"/>
    <dgm:cxn modelId="{B1A99516-BF6F-43C0-934B-50EB0BE66F50}" type="presParOf" srcId="{0F3E01C4-3323-459D-B3D5-B1C107F2422A}" destId="{4C73BD18-5703-4819-B460-FE8B1E93514F}" srcOrd="9" destOrd="0" presId="urn:microsoft.com/office/officeart/2005/8/layout/lProcess2"/>
    <dgm:cxn modelId="{602D20F2-E7CF-4CB2-8062-8B42746D3917}" type="presParOf" srcId="{0F3E01C4-3323-459D-B3D5-B1C107F2422A}" destId="{F62D3F73-67EE-4369-9C4D-1AEFA35CE942}" srcOrd="10" destOrd="0" presId="urn:microsoft.com/office/officeart/2005/8/layout/lProcess2"/>
    <dgm:cxn modelId="{D9472609-7222-4D7A-9076-9F275D121831}" type="presParOf" srcId="{0F3E01C4-3323-459D-B3D5-B1C107F2422A}" destId="{3E5614C8-ACFD-4508-AA81-61D1AA183CCC}" srcOrd="11" destOrd="0" presId="urn:microsoft.com/office/officeart/2005/8/layout/lProcess2"/>
    <dgm:cxn modelId="{321BFB86-DB5A-499A-AF95-8121B21DB411}" type="presParOf" srcId="{0F3E01C4-3323-459D-B3D5-B1C107F2422A}" destId="{4912884E-B448-4C9C-A6D9-24E16D6D08B6}" srcOrd="12" destOrd="0" presId="urn:microsoft.com/office/officeart/2005/8/layout/lProcess2"/>
    <dgm:cxn modelId="{C2A51660-7F84-4DD3-945E-872479688E57}" type="presParOf" srcId="{0F3E01C4-3323-459D-B3D5-B1C107F2422A}" destId="{3B7378AF-1BF9-4750-9E76-6583A7A20C7C}" srcOrd="13" destOrd="0" presId="urn:microsoft.com/office/officeart/2005/8/layout/lProcess2"/>
    <dgm:cxn modelId="{069D5610-96B8-4CC6-9859-9950F1A69936}" type="presParOf" srcId="{0F3E01C4-3323-459D-B3D5-B1C107F2422A}" destId="{2A56036C-CACA-4ABC-90EF-14F0DF43046C}" srcOrd="14" destOrd="0" presId="urn:microsoft.com/office/officeart/2005/8/layout/lProcess2"/>
    <dgm:cxn modelId="{9A637D20-83D5-4455-978A-ED0F4D0187E0}" type="presParOf" srcId="{0F3E01C4-3323-459D-B3D5-B1C107F2422A}" destId="{36E0E93A-8315-42DA-AE90-54D9026A21D3}" srcOrd="15" destOrd="0" presId="urn:microsoft.com/office/officeart/2005/8/layout/lProcess2"/>
    <dgm:cxn modelId="{F980C441-96E0-4028-A2FA-D9CCC967D234}" type="presParOf" srcId="{0F3E01C4-3323-459D-B3D5-B1C107F2422A}" destId="{42984296-47DF-4D1E-B94D-74E159C1CFD0}" srcOrd="1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38941-4CE5-43AB-BDA9-EF379636930D}"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9112DFBD-6BEA-4C49-8ED2-9BDCAFF8FF18}">
      <dgm:prSet phldrT="[Text]"/>
      <dgm:spPr/>
      <dgm:t>
        <a:bodyPr/>
        <a:lstStyle/>
        <a:p>
          <a:pPr>
            <a:lnSpc>
              <a:spcPct val="100000"/>
            </a:lnSpc>
            <a:defRPr b="1"/>
          </a:pPr>
          <a:r>
            <a:rPr lang="en-US">
              <a:latin typeface="Arial" panose="020B0604020202020204" pitchFamily="34" charset="0"/>
              <a:cs typeface="Arial" panose="020B0604020202020204" pitchFamily="34" charset="0"/>
            </a:rPr>
            <a:t>Learning	</a:t>
          </a:r>
        </a:p>
      </dgm:t>
    </dgm:pt>
    <dgm:pt modelId="{CE96CD12-2DC6-486C-B2A8-FD215DB9641F}" type="parTrans" cxnId="{3C098980-F574-43B4-87A0-41D758B72BAF}">
      <dgm:prSet/>
      <dgm:spPr/>
      <dgm:t>
        <a:bodyPr/>
        <a:lstStyle/>
        <a:p>
          <a:endParaRPr lang="en-US"/>
        </a:p>
      </dgm:t>
    </dgm:pt>
    <dgm:pt modelId="{C5A40628-5112-4D52-8C0E-7887CAA434B9}" type="sibTrans" cxnId="{3C098980-F574-43B4-87A0-41D758B72BAF}">
      <dgm:prSet/>
      <dgm:spPr/>
      <dgm:t>
        <a:bodyPr/>
        <a:lstStyle/>
        <a:p>
          <a:endParaRPr lang="en-US"/>
        </a:p>
      </dgm:t>
    </dgm:pt>
    <dgm:pt modelId="{CF05833E-15BF-412D-8CE8-ED37E568ED91}">
      <dgm:prSet phldrT="[Text]"/>
      <dgm:spPr/>
      <dgm:t>
        <a:bodyPr/>
        <a:lstStyle/>
        <a:p>
          <a:pPr>
            <a:lnSpc>
              <a:spcPct val="100000"/>
            </a:lnSpc>
          </a:pPr>
          <a:r>
            <a:rPr lang="en-US">
              <a:latin typeface="Arial" panose="020B0604020202020204" pitchFamily="34" charset="0"/>
              <a:cs typeface="Arial" panose="020B0604020202020204" pitchFamily="34" charset="0"/>
            </a:rPr>
            <a:t>Resources</a:t>
          </a:r>
        </a:p>
      </dgm:t>
    </dgm:pt>
    <dgm:pt modelId="{6746827D-A2F5-4210-8F6C-2B30F01BEC3A}" type="parTrans" cxnId="{421B14ED-29AB-41B1-9FB9-04E6BFBC669D}">
      <dgm:prSet/>
      <dgm:spPr/>
      <dgm:t>
        <a:bodyPr/>
        <a:lstStyle/>
        <a:p>
          <a:endParaRPr lang="en-US"/>
        </a:p>
      </dgm:t>
    </dgm:pt>
    <dgm:pt modelId="{B598E706-CB22-4623-9363-DFC273012117}" type="sibTrans" cxnId="{421B14ED-29AB-41B1-9FB9-04E6BFBC669D}">
      <dgm:prSet/>
      <dgm:spPr/>
      <dgm:t>
        <a:bodyPr/>
        <a:lstStyle/>
        <a:p>
          <a:endParaRPr lang="en-US"/>
        </a:p>
      </dgm:t>
    </dgm:pt>
    <dgm:pt modelId="{AAB15558-A8A6-4D46-AB78-3A2F4602EC87}">
      <dgm:prSet phldrT="[Text]"/>
      <dgm:spPr/>
      <dgm:t>
        <a:bodyPr/>
        <a:lstStyle/>
        <a:p>
          <a:pPr>
            <a:lnSpc>
              <a:spcPct val="100000"/>
            </a:lnSpc>
            <a:defRPr b="1"/>
          </a:pPr>
          <a:r>
            <a:rPr lang="en-US">
              <a:latin typeface="Arial" panose="020B0604020202020204" pitchFamily="34" charset="0"/>
              <a:cs typeface="Arial" panose="020B0604020202020204" pitchFamily="34" charset="0"/>
            </a:rPr>
            <a:t>Educate</a:t>
          </a:r>
        </a:p>
      </dgm:t>
    </dgm:pt>
    <dgm:pt modelId="{7DA06E60-559A-4027-A3E8-B81E14953AE0}" type="parTrans" cxnId="{E0F331D7-1561-452A-BB56-4AD1CC630097}">
      <dgm:prSet/>
      <dgm:spPr/>
      <dgm:t>
        <a:bodyPr/>
        <a:lstStyle/>
        <a:p>
          <a:endParaRPr lang="en-US"/>
        </a:p>
      </dgm:t>
    </dgm:pt>
    <dgm:pt modelId="{F2B069C3-3096-4611-9E98-9D9C225A2FD9}" type="sibTrans" cxnId="{E0F331D7-1561-452A-BB56-4AD1CC630097}">
      <dgm:prSet/>
      <dgm:spPr/>
      <dgm:t>
        <a:bodyPr/>
        <a:lstStyle/>
        <a:p>
          <a:endParaRPr lang="en-US"/>
        </a:p>
      </dgm:t>
    </dgm:pt>
    <dgm:pt modelId="{D2090A9A-64CC-4A81-BFFB-ABD38892C9BB}">
      <dgm:prSet phldrT="[Text]"/>
      <dgm:spPr/>
      <dgm:t>
        <a:bodyPr/>
        <a:lstStyle/>
        <a:p>
          <a:pPr>
            <a:lnSpc>
              <a:spcPct val="100000"/>
            </a:lnSpc>
          </a:pPr>
          <a:r>
            <a:rPr lang="en-US">
              <a:latin typeface="Arial" panose="020B0604020202020204" pitchFamily="34" charset="0"/>
              <a:cs typeface="Arial" panose="020B0604020202020204" pitchFamily="34" charset="0"/>
            </a:rPr>
            <a:t>Chronic Stress</a:t>
          </a:r>
        </a:p>
      </dgm:t>
    </dgm:pt>
    <dgm:pt modelId="{2DD7B35C-6BF1-4888-9F37-54923E8B1785}" type="parTrans" cxnId="{3B02B3DD-C6A6-42F3-AF15-8726C95E43D2}">
      <dgm:prSet/>
      <dgm:spPr/>
      <dgm:t>
        <a:bodyPr/>
        <a:lstStyle/>
        <a:p>
          <a:endParaRPr lang="en-US"/>
        </a:p>
      </dgm:t>
    </dgm:pt>
    <dgm:pt modelId="{3A0D5D2D-C6A1-454F-942C-AD008E895F87}" type="sibTrans" cxnId="{3B02B3DD-C6A6-42F3-AF15-8726C95E43D2}">
      <dgm:prSet/>
      <dgm:spPr/>
      <dgm:t>
        <a:bodyPr/>
        <a:lstStyle/>
        <a:p>
          <a:endParaRPr lang="en-US"/>
        </a:p>
      </dgm:t>
    </dgm:pt>
    <dgm:pt modelId="{57E50615-AFB5-4A60-BD4A-DC51BFAD4694}">
      <dgm:prSet phldrT="[Text]"/>
      <dgm:spPr/>
      <dgm:t>
        <a:bodyPr/>
        <a:lstStyle/>
        <a:p>
          <a:pPr>
            <a:lnSpc>
              <a:spcPct val="100000"/>
            </a:lnSpc>
            <a:defRPr b="1"/>
          </a:pPr>
          <a:r>
            <a:rPr lang="en-US">
              <a:latin typeface="Arial" panose="020B0604020202020204" pitchFamily="34" charset="0"/>
              <a:cs typeface="Arial" panose="020B0604020202020204" pitchFamily="34" charset="0"/>
            </a:rPr>
            <a:t>Action</a:t>
          </a:r>
        </a:p>
      </dgm:t>
    </dgm:pt>
    <dgm:pt modelId="{010FBD24-7DB7-4F1B-AD8E-C3F6A8C723FC}" type="parTrans" cxnId="{1597B688-D9E7-4F9D-B1F4-E99F768F23E7}">
      <dgm:prSet/>
      <dgm:spPr/>
      <dgm:t>
        <a:bodyPr/>
        <a:lstStyle/>
        <a:p>
          <a:endParaRPr lang="en-US"/>
        </a:p>
      </dgm:t>
    </dgm:pt>
    <dgm:pt modelId="{DD6F5517-AE6C-4F99-B3AC-905C998B2F43}" type="sibTrans" cxnId="{1597B688-D9E7-4F9D-B1F4-E99F768F23E7}">
      <dgm:prSet/>
      <dgm:spPr/>
      <dgm:t>
        <a:bodyPr/>
        <a:lstStyle/>
        <a:p>
          <a:endParaRPr lang="en-US"/>
        </a:p>
      </dgm:t>
    </dgm:pt>
    <dgm:pt modelId="{49992E80-7486-4536-A20B-0E2B09F64A96}">
      <dgm:prSet/>
      <dgm:spPr/>
      <dgm:t>
        <a:bodyPr/>
        <a:lstStyle/>
        <a:p>
          <a:pPr>
            <a:lnSpc>
              <a:spcPct val="100000"/>
            </a:lnSpc>
            <a:defRPr b="1"/>
          </a:pPr>
          <a:r>
            <a:rPr lang="en-US">
              <a:latin typeface="Arial" panose="020B0604020202020204" pitchFamily="34" charset="0"/>
              <a:cs typeface="Arial" panose="020B0604020202020204" pitchFamily="34" charset="0"/>
            </a:rPr>
            <a:t>Deploy</a:t>
          </a:r>
        </a:p>
      </dgm:t>
    </dgm:pt>
    <dgm:pt modelId="{D1539719-A2F8-4240-9BC1-19033431A387}" type="parTrans" cxnId="{FCB63877-E4C6-448F-9E4A-461DAEB6C836}">
      <dgm:prSet/>
      <dgm:spPr/>
      <dgm:t>
        <a:bodyPr/>
        <a:lstStyle/>
        <a:p>
          <a:endParaRPr lang="en-US"/>
        </a:p>
      </dgm:t>
    </dgm:pt>
    <dgm:pt modelId="{2D28AD98-8493-4B03-9EA4-B6F1DF34DCAE}" type="sibTrans" cxnId="{FCB63877-E4C6-448F-9E4A-461DAEB6C836}">
      <dgm:prSet/>
      <dgm:spPr/>
      <dgm:t>
        <a:bodyPr/>
        <a:lstStyle/>
        <a:p>
          <a:endParaRPr lang="en-US"/>
        </a:p>
      </dgm:t>
    </dgm:pt>
    <dgm:pt modelId="{99BB270F-A1E0-4D74-8CC2-4D4CA3187D0C}">
      <dgm:prSet/>
      <dgm:spPr/>
      <dgm:t>
        <a:bodyPr/>
        <a:lstStyle/>
        <a:p>
          <a:pPr>
            <a:lnSpc>
              <a:spcPct val="100000"/>
            </a:lnSpc>
            <a:defRPr b="1"/>
          </a:pPr>
          <a:r>
            <a:rPr lang="en-US">
              <a:latin typeface="Arial" panose="020B0604020202020204" pitchFamily="34" charset="0"/>
              <a:cs typeface="Arial" panose="020B0604020202020204" pitchFamily="34" charset="0"/>
            </a:rPr>
            <a:t>Study/Stats</a:t>
          </a:r>
        </a:p>
      </dgm:t>
    </dgm:pt>
    <dgm:pt modelId="{71852CA1-CB2F-4719-9B8E-615444AE2FE1}" type="parTrans" cxnId="{06BEC8F9-00E7-40BA-A7F7-7D8D6F0DAD22}">
      <dgm:prSet/>
      <dgm:spPr/>
      <dgm:t>
        <a:bodyPr/>
        <a:lstStyle/>
        <a:p>
          <a:endParaRPr lang="en-US"/>
        </a:p>
      </dgm:t>
    </dgm:pt>
    <dgm:pt modelId="{1EF9B3FD-9B71-42F2-8EA5-5DA799DED078}" type="sibTrans" cxnId="{06BEC8F9-00E7-40BA-A7F7-7D8D6F0DAD22}">
      <dgm:prSet/>
      <dgm:spPr/>
      <dgm:t>
        <a:bodyPr/>
        <a:lstStyle/>
        <a:p>
          <a:endParaRPr lang="en-US"/>
        </a:p>
      </dgm:t>
    </dgm:pt>
    <dgm:pt modelId="{53E0285D-F535-4311-AB4B-D85F2F1884BA}">
      <dgm:prSet phldrT="[Text]"/>
      <dgm:spPr/>
      <dgm:t>
        <a:bodyPr/>
        <a:lstStyle/>
        <a:p>
          <a:pPr>
            <a:lnSpc>
              <a:spcPct val="100000"/>
            </a:lnSpc>
          </a:pPr>
          <a:r>
            <a:rPr lang="en-US">
              <a:latin typeface="Arial" panose="020B0604020202020204" pitchFamily="34" charset="0"/>
              <a:cs typeface="Arial" panose="020B0604020202020204" pitchFamily="34" charset="0"/>
            </a:rPr>
            <a:t>Surveys</a:t>
          </a:r>
        </a:p>
      </dgm:t>
    </dgm:pt>
    <dgm:pt modelId="{34A4676E-6ACD-4717-A8E7-F201381CBC33}" type="parTrans" cxnId="{5E31EFCF-F434-467A-8D71-B7D37946D25B}">
      <dgm:prSet/>
      <dgm:spPr/>
      <dgm:t>
        <a:bodyPr/>
        <a:lstStyle/>
        <a:p>
          <a:endParaRPr lang="en-US"/>
        </a:p>
      </dgm:t>
    </dgm:pt>
    <dgm:pt modelId="{BAEA7218-2508-4AB9-846B-DDFCE567E8AE}" type="sibTrans" cxnId="{5E31EFCF-F434-467A-8D71-B7D37946D25B}">
      <dgm:prSet/>
      <dgm:spPr/>
      <dgm:t>
        <a:bodyPr/>
        <a:lstStyle/>
        <a:p>
          <a:endParaRPr lang="en-US"/>
        </a:p>
      </dgm:t>
    </dgm:pt>
    <dgm:pt modelId="{DC7DAF00-F0F9-4B65-9476-B07244D17AAF}">
      <dgm:prSet phldrT="[Text]"/>
      <dgm:spPr/>
      <dgm:t>
        <a:bodyPr/>
        <a:lstStyle/>
        <a:p>
          <a:pPr>
            <a:lnSpc>
              <a:spcPct val="100000"/>
            </a:lnSpc>
          </a:pPr>
          <a:r>
            <a:rPr lang="en-US">
              <a:latin typeface="Arial" panose="020B0604020202020204" pitchFamily="34" charset="0"/>
              <a:cs typeface="Arial" panose="020B0604020202020204" pitchFamily="34" charset="0"/>
            </a:rPr>
            <a:t>Work Groups</a:t>
          </a:r>
        </a:p>
      </dgm:t>
    </dgm:pt>
    <dgm:pt modelId="{A78095FB-89C9-4F10-A4FB-1C164AEE256B}" type="parTrans" cxnId="{1FAB451E-20F1-4F4B-BC1B-0DE22C2717F6}">
      <dgm:prSet/>
      <dgm:spPr/>
      <dgm:t>
        <a:bodyPr/>
        <a:lstStyle/>
        <a:p>
          <a:endParaRPr lang="en-US"/>
        </a:p>
      </dgm:t>
    </dgm:pt>
    <dgm:pt modelId="{B34738B9-0C70-4154-B720-3886CAB7ECEA}" type="sibTrans" cxnId="{1FAB451E-20F1-4F4B-BC1B-0DE22C2717F6}">
      <dgm:prSet/>
      <dgm:spPr/>
      <dgm:t>
        <a:bodyPr/>
        <a:lstStyle/>
        <a:p>
          <a:endParaRPr lang="en-US"/>
        </a:p>
      </dgm:t>
    </dgm:pt>
    <dgm:pt modelId="{61A33DD4-D688-4424-BF4C-0D51466A092B}">
      <dgm:prSet phldrT="[Text]"/>
      <dgm:spPr/>
      <dgm:t>
        <a:bodyPr/>
        <a:lstStyle/>
        <a:p>
          <a:pPr>
            <a:lnSpc>
              <a:spcPct val="100000"/>
            </a:lnSpc>
          </a:pPr>
          <a:r>
            <a:rPr lang="en-US">
              <a:latin typeface="Arial" panose="020B0604020202020204" pitchFamily="34" charset="0"/>
              <a:cs typeface="Arial" panose="020B0604020202020204" pitchFamily="34" charset="0"/>
            </a:rPr>
            <a:t>Trauma</a:t>
          </a:r>
        </a:p>
      </dgm:t>
    </dgm:pt>
    <dgm:pt modelId="{9DD973CC-7D18-4AEB-9DEF-6EB7718F442D}" type="parTrans" cxnId="{6C6A9422-9C56-4B35-9CF6-577BAFCCED92}">
      <dgm:prSet/>
      <dgm:spPr/>
      <dgm:t>
        <a:bodyPr/>
        <a:lstStyle/>
        <a:p>
          <a:endParaRPr lang="en-US"/>
        </a:p>
      </dgm:t>
    </dgm:pt>
    <dgm:pt modelId="{CD24A885-34C7-4FB1-9808-B20F36ECE8CC}" type="sibTrans" cxnId="{6C6A9422-9C56-4B35-9CF6-577BAFCCED92}">
      <dgm:prSet/>
      <dgm:spPr/>
      <dgm:t>
        <a:bodyPr/>
        <a:lstStyle/>
        <a:p>
          <a:endParaRPr lang="en-US"/>
        </a:p>
      </dgm:t>
    </dgm:pt>
    <dgm:pt modelId="{4AA9CF0A-E778-4A79-B61D-EE59586097B2}">
      <dgm:prSet phldrT="[Text]"/>
      <dgm:spPr/>
      <dgm:t>
        <a:bodyPr/>
        <a:lstStyle/>
        <a:p>
          <a:pPr>
            <a:lnSpc>
              <a:spcPct val="100000"/>
            </a:lnSpc>
          </a:pPr>
          <a:r>
            <a:rPr lang="en-US">
              <a:latin typeface="Arial" panose="020B0604020202020204" pitchFamily="34" charset="0"/>
              <a:cs typeface="Arial" panose="020B0604020202020204" pitchFamily="34" charset="0"/>
            </a:rPr>
            <a:t>Stigma</a:t>
          </a:r>
        </a:p>
      </dgm:t>
    </dgm:pt>
    <dgm:pt modelId="{FB52ADC9-0678-40F0-A5E4-C13A42726ED0}" type="parTrans" cxnId="{F28FA9DC-3F17-4E38-8425-8D59D1C168FB}">
      <dgm:prSet/>
      <dgm:spPr/>
      <dgm:t>
        <a:bodyPr/>
        <a:lstStyle/>
        <a:p>
          <a:endParaRPr lang="en-US"/>
        </a:p>
      </dgm:t>
    </dgm:pt>
    <dgm:pt modelId="{0FD9293B-689F-40DE-B75D-3058CD79B7E4}" type="sibTrans" cxnId="{F28FA9DC-3F17-4E38-8425-8D59D1C168FB}">
      <dgm:prSet/>
      <dgm:spPr/>
      <dgm:t>
        <a:bodyPr/>
        <a:lstStyle/>
        <a:p>
          <a:endParaRPr lang="en-US"/>
        </a:p>
      </dgm:t>
    </dgm:pt>
    <dgm:pt modelId="{8F1ACC39-D3C8-4B1D-AF4A-AD413136EE60}">
      <dgm:prSet phldrT="[Text]"/>
      <dgm:spPr/>
      <dgm:t>
        <a:bodyPr/>
        <a:lstStyle/>
        <a:p>
          <a:pPr>
            <a:lnSpc>
              <a:spcPct val="100000"/>
            </a:lnSpc>
          </a:pPr>
          <a:r>
            <a:rPr lang="en-US">
              <a:latin typeface="Arial" panose="020B0604020202020204" pitchFamily="34" charset="0"/>
              <a:cs typeface="Arial" panose="020B0604020202020204" pitchFamily="34" charset="0"/>
            </a:rPr>
            <a:t>Bias</a:t>
          </a:r>
        </a:p>
      </dgm:t>
    </dgm:pt>
    <dgm:pt modelId="{B42EE6AE-44C8-4478-8444-48B611242393}" type="parTrans" cxnId="{4B4C4569-39CA-4A7F-BE1C-45193286EB11}">
      <dgm:prSet/>
      <dgm:spPr/>
      <dgm:t>
        <a:bodyPr/>
        <a:lstStyle/>
        <a:p>
          <a:endParaRPr lang="en-US"/>
        </a:p>
      </dgm:t>
    </dgm:pt>
    <dgm:pt modelId="{5BE9F8C4-6FCE-4AA1-94B8-E884439BB524}" type="sibTrans" cxnId="{4B4C4569-39CA-4A7F-BE1C-45193286EB11}">
      <dgm:prSet/>
      <dgm:spPr/>
      <dgm:t>
        <a:bodyPr/>
        <a:lstStyle/>
        <a:p>
          <a:endParaRPr lang="en-US"/>
        </a:p>
      </dgm:t>
    </dgm:pt>
    <dgm:pt modelId="{7C46EB73-DEC8-4427-A1CC-EFF11D24B5AF}">
      <dgm:prSet phldrT="[Text]"/>
      <dgm:spPr/>
      <dgm:t>
        <a:bodyPr/>
        <a:lstStyle/>
        <a:p>
          <a:pPr>
            <a:lnSpc>
              <a:spcPct val="100000"/>
            </a:lnSpc>
          </a:pPr>
          <a:r>
            <a:rPr lang="en-US">
              <a:latin typeface="Arial" panose="020B0604020202020204" pitchFamily="34" charset="0"/>
              <a:cs typeface="Arial" panose="020B0604020202020204" pitchFamily="34" charset="0"/>
            </a:rPr>
            <a:t>Employee Empowerment</a:t>
          </a:r>
        </a:p>
      </dgm:t>
    </dgm:pt>
    <dgm:pt modelId="{D7B10ED1-75AD-462C-B7E4-6DB75EF00B8D}" type="parTrans" cxnId="{F3390195-0BB6-4C18-B8F1-9F46AF188C31}">
      <dgm:prSet/>
      <dgm:spPr/>
      <dgm:t>
        <a:bodyPr/>
        <a:lstStyle/>
        <a:p>
          <a:endParaRPr lang="en-US"/>
        </a:p>
      </dgm:t>
    </dgm:pt>
    <dgm:pt modelId="{5345D6BF-8C6D-4EED-8F83-9B58766E2D5F}" type="sibTrans" cxnId="{F3390195-0BB6-4C18-B8F1-9F46AF188C31}">
      <dgm:prSet/>
      <dgm:spPr/>
      <dgm:t>
        <a:bodyPr/>
        <a:lstStyle/>
        <a:p>
          <a:endParaRPr lang="en-US"/>
        </a:p>
      </dgm:t>
    </dgm:pt>
    <dgm:pt modelId="{DC9F9994-9A38-4AF0-A644-6D3BF312842A}">
      <dgm:prSet phldrT="[Text]"/>
      <dgm:spPr/>
      <dgm:t>
        <a:bodyPr/>
        <a:lstStyle/>
        <a:p>
          <a:pPr>
            <a:lnSpc>
              <a:spcPct val="100000"/>
            </a:lnSpc>
          </a:pPr>
          <a:r>
            <a:rPr lang="en-US">
              <a:latin typeface="Arial" panose="020B0604020202020204" pitchFamily="34" charset="0"/>
              <a:cs typeface="Arial" panose="020B0604020202020204" pitchFamily="34" charset="0"/>
            </a:rPr>
            <a:t>Evaluate Work Processes</a:t>
          </a:r>
        </a:p>
      </dgm:t>
    </dgm:pt>
    <dgm:pt modelId="{FE3F5519-42AA-4C73-A2AF-81A9DBD393AF}" type="parTrans" cxnId="{5E9B1791-86C2-48F3-B1F2-9A415DAB932F}">
      <dgm:prSet/>
      <dgm:spPr/>
      <dgm:t>
        <a:bodyPr/>
        <a:lstStyle/>
        <a:p>
          <a:endParaRPr lang="en-US"/>
        </a:p>
      </dgm:t>
    </dgm:pt>
    <dgm:pt modelId="{EFA65C7B-FD6D-47BF-A6EF-B6568C5F2E04}" type="sibTrans" cxnId="{5E9B1791-86C2-48F3-B1F2-9A415DAB932F}">
      <dgm:prSet/>
      <dgm:spPr/>
      <dgm:t>
        <a:bodyPr/>
        <a:lstStyle/>
        <a:p>
          <a:endParaRPr lang="en-US"/>
        </a:p>
      </dgm:t>
    </dgm:pt>
    <dgm:pt modelId="{64FE5B09-C18C-44D4-81C6-4D0C80480CE0}">
      <dgm:prSet/>
      <dgm:spPr/>
      <dgm:t>
        <a:bodyPr/>
        <a:lstStyle/>
        <a:p>
          <a:pPr>
            <a:lnSpc>
              <a:spcPct val="100000"/>
            </a:lnSpc>
          </a:pPr>
          <a:r>
            <a:rPr lang="en-US">
              <a:latin typeface="Arial" panose="020B0604020202020204" pitchFamily="34" charset="0"/>
              <a:cs typeface="Arial" panose="020B0604020202020204" pitchFamily="34" charset="0"/>
            </a:rPr>
            <a:t>Update Work as Necessary </a:t>
          </a:r>
        </a:p>
      </dgm:t>
    </dgm:pt>
    <dgm:pt modelId="{6FFEFBE7-C813-430D-9317-9A3BC8443FAD}" type="parTrans" cxnId="{1180AB1C-9ED2-44AE-9DF8-5111EC6B8FBE}">
      <dgm:prSet/>
      <dgm:spPr/>
      <dgm:t>
        <a:bodyPr/>
        <a:lstStyle/>
        <a:p>
          <a:endParaRPr lang="en-US"/>
        </a:p>
      </dgm:t>
    </dgm:pt>
    <dgm:pt modelId="{F18BE737-624D-48F5-BAE0-2143AE15CC21}" type="sibTrans" cxnId="{1180AB1C-9ED2-44AE-9DF8-5111EC6B8FBE}">
      <dgm:prSet/>
      <dgm:spPr/>
      <dgm:t>
        <a:bodyPr/>
        <a:lstStyle/>
        <a:p>
          <a:endParaRPr lang="en-US"/>
        </a:p>
      </dgm:t>
    </dgm:pt>
    <dgm:pt modelId="{51BA392F-1A49-4CE7-8B50-1E3847949D50}">
      <dgm:prSet/>
      <dgm:spPr/>
      <dgm:t>
        <a:bodyPr/>
        <a:lstStyle/>
        <a:p>
          <a:pPr>
            <a:lnSpc>
              <a:spcPct val="100000"/>
            </a:lnSpc>
          </a:pPr>
          <a:r>
            <a:rPr lang="en-US">
              <a:latin typeface="Arial" panose="020B0604020202020204" pitchFamily="34" charset="0"/>
              <a:cs typeface="Arial" panose="020B0604020202020204" pitchFamily="34" charset="0"/>
            </a:rPr>
            <a:t>Update/Add Supports</a:t>
          </a:r>
        </a:p>
      </dgm:t>
    </dgm:pt>
    <dgm:pt modelId="{B615F63C-9D88-4FA3-8249-862E0B42DA13}" type="parTrans" cxnId="{E9526727-EA8C-4D9D-84DC-B15DCCC6459A}">
      <dgm:prSet/>
      <dgm:spPr/>
      <dgm:t>
        <a:bodyPr/>
        <a:lstStyle/>
        <a:p>
          <a:endParaRPr lang="en-US"/>
        </a:p>
      </dgm:t>
    </dgm:pt>
    <dgm:pt modelId="{489EF8E6-F4D4-4CA0-95F3-AC1063FEA1F1}" type="sibTrans" cxnId="{E9526727-EA8C-4D9D-84DC-B15DCCC6459A}">
      <dgm:prSet/>
      <dgm:spPr/>
      <dgm:t>
        <a:bodyPr/>
        <a:lstStyle/>
        <a:p>
          <a:endParaRPr lang="en-US"/>
        </a:p>
      </dgm:t>
    </dgm:pt>
    <dgm:pt modelId="{A618205C-758C-4E12-AAFB-C4B61E913750}">
      <dgm:prSet/>
      <dgm:spPr/>
      <dgm:t>
        <a:bodyPr/>
        <a:lstStyle/>
        <a:p>
          <a:pPr>
            <a:lnSpc>
              <a:spcPct val="100000"/>
            </a:lnSpc>
          </a:pPr>
          <a:r>
            <a:rPr lang="en-US">
              <a:latin typeface="Arial" panose="020B0604020202020204" pitchFamily="34" charset="0"/>
              <a:cs typeface="Arial" panose="020B0604020202020204" pitchFamily="34" charset="0"/>
            </a:rPr>
            <a:t>Train Managers and Employees</a:t>
          </a:r>
        </a:p>
      </dgm:t>
    </dgm:pt>
    <dgm:pt modelId="{89322EB7-0D48-438B-9157-B1F43FCDB590}" type="parTrans" cxnId="{36EF1C6F-D286-4BA6-A0A9-B29FB14200B0}">
      <dgm:prSet/>
      <dgm:spPr/>
      <dgm:t>
        <a:bodyPr/>
        <a:lstStyle/>
        <a:p>
          <a:endParaRPr lang="en-US"/>
        </a:p>
      </dgm:t>
    </dgm:pt>
    <dgm:pt modelId="{D56974B7-7B8C-4EAF-AD83-65690E271176}" type="sibTrans" cxnId="{36EF1C6F-D286-4BA6-A0A9-B29FB14200B0}">
      <dgm:prSet/>
      <dgm:spPr/>
      <dgm:t>
        <a:bodyPr/>
        <a:lstStyle/>
        <a:p>
          <a:endParaRPr lang="en-US"/>
        </a:p>
      </dgm:t>
    </dgm:pt>
    <dgm:pt modelId="{65AA40A4-597C-4FAF-A254-40DB6D270745}">
      <dgm:prSet/>
      <dgm:spPr/>
      <dgm:t>
        <a:bodyPr/>
        <a:lstStyle/>
        <a:p>
          <a:pPr>
            <a:lnSpc>
              <a:spcPct val="100000"/>
            </a:lnSpc>
          </a:pPr>
          <a:r>
            <a:rPr lang="en-US">
              <a:latin typeface="Arial" panose="020B0604020202020204" pitchFamily="34" charset="0"/>
              <a:cs typeface="Arial" panose="020B0604020202020204" pitchFamily="34" charset="0"/>
            </a:rPr>
            <a:t>Set Expectations</a:t>
          </a:r>
        </a:p>
      </dgm:t>
    </dgm:pt>
    <dgm:pt modelId="{AE3497CB-A2DE-4B43-9612-E9B83C6768B3}" type="parTrans" cxnId="{1130F93C-C7FC-4D76-B381-D828682FFD3D}">
      <dgm:prSet/>
      <dgm:spPr/>
      <dgm:t>
        <a:bodyPr/>
        <a:lstStyle/>
        <a:p>
          <a:endParaRPr lang="en-US"/>
        </a:p>
      </dgm:t>
    </dgm:pt>
    <dgm:pt modelId="{38DD8E53-DCE0-4761-87B1-6478BD3A2FE0}" type="sibTrans" cxnId="{1130F93C-C7FC-4D76-B381-D828682FFD3D}">
      <dgm:prSet/>
      <dgm:spPr/>
      <dgm:t>
        <a:bodyPr/>
        <a:lstStyle/>
        <a:p>
          <a:endParaRPr lang="en-US"/>
        </a:p>
      </dgm:t>
    </dgm:pt>
    <dgm:pt modelId="{5CCA7157-E8AF-47CF-B8E4-09D97609299E}">
      <dgm:prSet/>
      <dgm:spPr/>
      <dgm:t>
        <a:bodyPr/>
        <a:lstStyle/>
        <a:p>
          <a:pPr>
            <a:lnSpc>
              <a:spcPct val="100000"/>
            </a:lnSpc>
          </a:pPr>
          <a:r>
            <a:rPr lang="en-US">
              <a:latin typeface="Arial" panose="020B0604020202020204" pitchFamily="34" charset="0"/>
              <a:cs typeface="Arial" panose="020B0604020202020204" pitchFamily="34" charset="0"/>
            </a:rPr>
            <a:t>Evaluate</a:t>
          </a:r>
        </a:p>
      </dgm:t>
    </dgm:pt>
    <dgm:pt modelId="{BCF42BF6-7F3E-479D-91B2-31546D3ECA31}" type="parTrans" cxnId="{8F29E4E5-6FD4-4206-BEF2-E6A40F3963ED}">
      <dgm:prSet/>
      <dgm:spPr/>
      <dgm:t>
        <a:bodyPr/>
        <a:lstStyle/>
        <a:p>
          <a:endParaRPr lang="en-US"/>
        </a:p>
      </dgm:t>
    </dgm:pt>
    <dgm:pt modelId="{BC75DB32-A96D-4365-8E24-B5D973B544F7}" type="sibTrans" cxnId="{8F29E4E5-6FD4-4206-BEF2-E6A40F3963ED}">
      <dgm:prSet/>
      <dgm:spPr/>
      <dgm:t>
        <a:bodyPr/>
        <a:lstStyle/>
        <a:p>
          <a:endParaRPr lang="en-US"/>
        </a:p>
      </dgm:t>
    </dgm:pt>
    <dgm:pt modelId="{EDEBC757-0FD0-4ED3-9DE7-AA33FF56446B}">
      <dgm:prSet/>
      <dgm:spPr/>
      <dgm:t>
        <a:bodyPr/>
        <a:lstStyle/>
        <a:p>
          <a:pPr>
            <a:lnSpc>
              <a:spcPct val="100000"/>
            </a:lnSpc>
          </a:pPr>
          <a:r>
            <a:rPr lang="en-US">
              <a:latin typeface="Arial" panose="020B0604020202020204" pitchFamily="34" charset="0"/>
              <a:cs typeface="Arial" panose="020B0604020202020204" pitchFamily="34" charset="0"/>
            </a:rPr>
            <a:t>Survey</a:t>
          </a:r>
        </a:p>
      </dgm:t>
    </dgm:pt>
    <dgm:pt modelId="{5DF7FD5D-3A52-44EF-ACCC-7DCB03E2D4B4}" type="parTrans" cxnId="{2D9399C4-6326-4730-9429-F8C99AE015D6}">
      <dgm:prSet/>
      <dgm:spPr/>
      <dgm:t>
        <a:bodyPr/>
        <a:lstStyle/>
        <a:p>
          <a:endParaRPr lang="en-US"/>
        </a:p>
      </dgm:t>
    </dgm:pt>
    <dgm:pt modelId="{465B081B-25BF-47DE-A96D-33CB66473C5C}" type="sibTrans" cxnId="{2D9399C4-6326-4730-9429-F8C99AE015D6}">
      <dgm:prSet/>
      <dgm:spPr/>
      <dgm:t>
        <a:bodyPr/>
        <a:lstStyle/>
        <a:p>
          <a:endParaRPr lang="en-US"/>
        </a:p>
      </dgm:t>
    </dgm:pt>
    <dgm:pt modelId="{D6BF852C-3E8E-46E0-A6F5-FB7151AA834C}">
      <dgm:prSet/>
      <dgm:spPr/>
      <dgm:t>
        <a:bodyPr/>
        <a:lstStyle/>
        <a:p>
          <a:pPr>
            <a:lnSpc>
              <a:spcPct val="100000"/>
            </a:lnSpc>
          </a:pPr>
          <a:r>
            <a:rPr lang="en-US">
              <a:latin typeface="Arial" panose="020B0604020202020204" pitchFamily="34" charset="0"/>
              <a:cs typeface="Arial" panose="020B0604020202020204" pitchFamily="34" charset="0"/>
            </a:rPr>
            <a:t>Adjust</a:t>
          </a:r>
        </a:p>
      </dgm:t>
    </dgm:pt>
    <dgm:pt modelId="{D7E17D5D-AFB2-4490-92AC-9DA0AA6DA702}" type="parTrans" cxnId="{8676FD02-9711-4D2E-8AA6-B563C243A008}">
      <dgm:prSet/>
      <dgm:spPr/>
      <dgm:t>
        <a:bodyPr/>
        <a:lstStyle/>
        <a:p>
          <a:endParaRPr lang="en-US"/>
        </a:p>
      </dgm:t>
    </dgm:pt>
    <dgm:pt modelId="{269E7F84-4310-43F6-A118-0E96C7BF2DC5}" type="sibTrans" cxnId="{8676FD02-9711-4D2E-8AA6-B563C243A008}">
      <dgm:prSet/>
      <dgm:spPr/>
      <dgm:t>
        <a:bodyPr/>
        <a:lstStyle/>
        <a:p>
          <a:endParaRPr lang="en-US"/>
        </a:p>
      </dgm:t>
    </dgm:pt>
    <dgm:pt modelId="{0FA74FD4-9E96-4859-9A95-94F75C4BCEF5}">
      <dgm:prSet phldrT="[Text]"/>
      <dgm:spPr/>
      <dgm:t>
        <a:bodyPr/>
        <a:lstStyle/>
        <a:p>
          <a:pPr>
            <a:lnSpc>
              <a:spcPct val="100000"/>
            </a:lnSpc>
          </a:pPr>
          <a:r>
            <a:rPr lang="en-US">
              <a:latin typeface="Arial" panose="020B0604020202020204" pitchFamily="34" charset="0"/>
              <a:cs typeface="Arial" panose="020B0604020202020204" pitchFamily="34" charset="0"/>
            </a:rPr>
            <a:t>Resiliency</a:t>
          </a:r>
        </a:p>
      </dgm:t>
    </dgm:pt>
    <dgm:pt modelId="{F372FDBB-C609-496C-9F85-B120C95A902E}" type="parTrans" cxnId="{A2C8C7A6-610F-4F75-83F6-F104C0E14C9B}">
      <dgm:prSet/>
      <dgm:spPr/>
      <dgm:t>
        <a:bodyPr/>
        <a:lstStyle/>
        <a:p>
          <a:endParaRPr lang="en-US"/>
        </a:p>
      </dgm:t>
    </dgm:pt>
    <dgm:pt modelId="{90006ACD-FC36-42B7-9780-044363CAD8C4}" type="sibTrans" cxnId="{A2C8C7A6-610F-4F75-83F6-F104C0E14C9B}">
      <dgm:prSet/>
      <dgm:spPr/>
      <dgm:t>
        <a:bodyPr/>
        <a:lstStyle/>
        <a:p>
          <a:endParaRPr lang="en-US"/>
        </a:p>
      </dgm:t>
    </dgm:pt>
    <dgm:pt modelId="{91FEA73B-29D7-4641-8758-423BAC49DA1B}">
      <dgm:prSet phldrT="[Text]"/>
      <dgm:spPr/>
      <dgm:t>
        <a:bodyPr/>
        <a:lstStyle/>
        <a:p>
          <a:pPr>
            <a:lnSpc>
              <a:spcPct val="100000"/>
            </a:lnSpc>
          </a:pPr>
          <a:r>
            <a:rPr lang="en-US">
              <a:latin typeface="Arial" panose="020B0604020202020204" pitchFamily="34" charset="0"/>
              <a:cs typeface="Arial" panose="020B0604020202020204" pitchFamily="34" charset="0"/>
            </a:rPr>
            <a:t>Policy Review/Updates</a:t>
          </a:r>
        </a:p>
      </dgm:t>
    </dgm:pt>
    <dgm:pt modelId="{EF982EC1-1F1B-4EEC-B6A4-D1794BD1C8A4}" type="parTrans" cxnId="{B48B6D84-D4AA-4035-82FB-29B2C295A73C}">
      <dgm:prSet/>
      <dgm:spPr/>
      <dgm:t>
        <a:bodyPr/>
        <a:lstStyle/>
        <a:p>
          <a:endParaRPr lang="en-US"/>
        </a:p>
      </dgm:t>
    </dgm:pt>
    <dgm:pt modelId="{434A1BE8-5205-4C44-A14F-88770283A502}" type="sibTrans" cxnId="{B48B6D84-D4AA-4035-82FB-29B2C295A73C}">
      <dgm:prSet/>
      <dgm:spPr/>
      <dgm:t>
        <a:bodyPr/>
        <a:lstStyle/>
        <a:p>
          <a:endParaRPr lang="en-US"/>
        </a:p>
      </dgm:t>
    </dgm:pt>
    <dgm:pt modelId="{770D8633-EB97-477E-9A27-7EA524AC276E}" type="pres">
      <dgm:prSet presAssocID="{39938941-4CE5-43AB-BDA9-EF379636930D}" presName="root" presStyleCnt="0">
        <dgm:presLayoutVars>
          <dgm:dir/>
          <dgm:resizeHandles val="exact"/>
        </dgm:presLayoutVars>
      </dgm:prSet>
      <dgm:spPr/>
    </dgm:pt>
    <dgm:pt modelId="{A467B2C4-D602-4B90-B4FA-1E61CCAB0AD0}" type="pres">
      <dgm:prSet presAssocID="{9112DFBD-6BEA-4C49-8ED2-9BDCAFF8FF18}" presName="compNode" presStyleCnt="0"/>
      <dgm:spPr/>
    </dgm:pt>
    <dgm:pt modelId="{B1909AB2-3D63-4357-A6BD-79A46E20D23D}" type="pres">
      <dgm:prSet presAssocID="{9112DFBD-6BEA-4C49-8ED2-9BDCAFF8FF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EDA129C-2824-404A-8ED0-7096C1B70FD5}" type="pres">
      <dgm:prSet presAssocID="{9112DFBD-6BEA-4C49-8ED2-9BDCAFF8FF18}" presName="iconSpace" presStyleCnt="0"/>
      <dgm:spPr/>
    </dgm:pt>
    <dgm:pt modelId="{8A4C551B-A45C-4419-AA5F-CEFCD4B6A6CE}" type="pres">
      <dgm:prSet presAssocID="{9112DFBD-6BEA-4C49-8ED2-9BDCAFF8FF18}" presName="parTx" presStyleLbl="revTx" presStyleIdx="0" presStyleCnt="10">
        <dgm:presLayoutVars>
          <dgm:chMax val="0"/>
          <dgm:chPref val="0"/>
        </dgm:presLayoutVars>
      </dgm:prSet>
      <dgm:spPr/>
    </dgm:pt>
    <dgm:pt modelId="{83A95795-909D-4308-A9EB-90F86627BD58}" type="pres">
      <dgm:prSet presAssocID="{9112DFBD-6BEA-4C49-8ED2-9BDCAFF8FF18}" presName="txSpace" presStyleCnt="0"/>
      <dgm:spPr/>
    </dgm:pt>
    <dgm:pt modelId="{3560B2BC-B8FC-4FE8-A49D-15BBC50EA395}" type="pres">
      <dgm:prSet presAssocID="{9112DFBD-6BEA-4C49-8ED2-9BDCAFF8FF18}" presName="desTx" presStyleLbl="revTx" presStyleIdx="1" presStyleCnt="10">
        <dgm:presLayoutVars/>
      </dgm:prSet>
      <dgm:spPr/>
    </dgm:pt>
    <dgm:pt modelId="{766A92FE-0A00-49F2-846C-E4A7EC3832B3}" type="pres">
      <dgm:prSet presAssocID="{C5A40628-5112-4D52-8C0E-7887CAA434B9}" presName="sibTrans" presStyleCnt="0"/>
      <dgm:spPr/>
    </dgm:pt>
    <dgm:pt modelId="{457E2560-1421-4B22-91FF-EB65C48659CD}" type="pres">
      <dgm:prSet presAssocID="{AAB15558-A8A6-4D46-AB78-3A2F4602EC87}" presName="compNode" presStyleCnt="0"/>
      <dgm:spPr/>
    </dgm:pt>
    <dgm:pt modelId="{36E44DE4-2301-4130-AB01-201E6623A95B}" type="pres">
      <dgm:prSet presAssocID="{AAB15558-A8A6-4D46-AB78-3A2F4602EC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A7B3138-DD99-4F8F-8759-E71D11CF68AA}" type="pres">
      <dgm:prSet presAssocID="{AAB15558-A8A6-4D46-AB78-3A2F4602EC87}" presName="iconSpace" presStyleCnt="0"/>
      <dgm:spPr/>
    </dgm:pt>
    <dgm:pt modelId="{55DFD37B-8BE0-4DC0-99DE-1B734F3BF00D}" type="pres">
      <dgm:prSet presAssocID="{AAB15558-A8A6-4D46-AB78-3A2F4602EC87}" presName="parTx" presStyleLbl="revTx" presStyleIdx="2" presStyleCnt="10">
        <dgm:presLayoutVars>
          <dgm:chMax val="0"/>
          <dgm:chPref val="0"/>
        </dgm:presLayoutVars>
      </dgm:prSet>
      <dgm:spPr/>
    </dgm:pt>
    <dgm:pt modelId="{1E33C1CB-DC86-423E-ACDE-76E890027FFC}" type="pres">
      <dgm:prSet presAssocID="{AAB15558-A8A6-4D46-AB78-3A2F4602EC87}" presName="txSpace" presStyleCnt="0"/>
      <dgm:spPr/>
    </dgm:pt>
    <dgm:pt modelId="{1122D7F0-548F-4181-9163-044AC887ACDE}" type="pres">
      <dgm:prSet presAssocID="{AAB15558-A8A6-4D46-AB78-3A2F4602EC87}" presName="desTx" presStyleLbl="revTx" presStyleIdx="3" presStyleCnt="10">
        <dgm:presLayoutVars/>
      </dgm:prSet>
      <dgm:spPr/>
    </dgm:pt>
    <dgm:pt modelId="{EBA3B959-ABF7-4DFC-9350-BC6B389BA0E9}" type="pres">
      <dgm:prSet presAssocID="{F2B069C3-3096-4611-9E98-9D9C225A2FD9}" presName="sibTrans" presStyleCnt="0"/>
      <dgm:spPr/>
    </dgm:pt>
    <dgm:pt modelId="{15840EDE-49CB-4DBB-8AA5-F53EB0827642}" type="pres">
      <dgm:prSet presAssocID="{57E50615-AFB5-4A60-BD4A-DC51BFAD4694}" presName="compNode" presStyleCnt="0"/>
      <dgm:spPr/>
    </dgm:pt>
    <dgm:pt modelId="{EDE7608A-C67B-4944-9C63-F62B194E1C40}" type="pres">
      <dgm:prSet presAssocID="{57E50615-AFB5-4A60-BD4A-DC51BFAD469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E0B78905-EED9-4E43-AEDA-A7A0D15A5FB5}" type="pres">
      <dgm:prSet presAssocID="{57E50615-AFB5-4A60-BD4A-DC51BFAD4694}" presName="iconSpace" presStyleCnt="0"/>
      <dgm:spPr/>
    </dgm:pt>
    <dgm:pt modelId="{A02B1E8C-EB66-4E9B-9150-95248A42AB8D}" type="pres">
      <dgm:prSet presAssocID="{57E50615-AFB5-4A60-BD4A-DC51BFAD4694}" presName="parTx" presStyleLbl="revTx" presStyleIdx="4" presStyleCnt="10">
        <dgm:presLayoutVars>
          <dgm:chMax val="0"/>
          <dgm:chPref val="0"/>
        </dgm:presLayoutVars>
      </dgm:prSet>
      <dgm:spPr/>
    </dgm:pt>
    <dgm:pt modelId="{1A555422-375F-4E70-A751-639AE477A998}" type="pres">
      <dgm:prSet presAssocID="{57E50615-AFB5-4A60-BD4A-DC51BFAD4694}" presName="txSpace" presStyleCnt="0"/>
      <dgm:spPr/>
    </dgm:pt>
    <dgm:pt modelId="{AB2FCF24-4D71-4A60-BDA8-2D55F2ABBF05}" type="pres">
      <dgm:prSet presAssocID="{57E50615-AFB5-4A60-BD4A-DC51BFAD4694}" presName="desTx" presStyleLbl="revTx" presStyleIdx="5" presStyleCnt="10">
        <dgm:presLayoutVars/>
      </dgm:prSet>
      <dgm:spPr/>
    </dgm:pt>
    <dgm:pt modelId="{1C37414A-BBB3-4BAD-B0C4-405422B5075E}" type="pres">
      <dgm:prSet presAssocID="{DD6F5517-AE6C-4F99-B3AC-905C998B2F43}" presName="sibTrans" presStyleCnt="0"/>
      <dgm:spPr/>
    </dgm:pt>
    <dgm:pt modelId="{1D127E94-4190-496E-B5F3-274CAB16087E}" type="pres">
      <dgm:prSet presAssocID="{49992E80-7486-4536-A20B-0E2B09F64A96}" presName="compNode" presStyleCnt="0"/>
      <dgm:spPr/>
    </dgm:pt>
    <dgm:pt modelId="{0CE20619-F65F-4DD4-B957-0C5572C41310}" type="pres">
      <dgm:prSet presAssocID="{49992E80-7486-4536-A20B-0E2B09F64A9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320731E-FE9B-4AF0-A711-9AE05F0BC2F6}" type="pres">
      <dgm:prSet presAssocID="{49992E80-7486-4536-A20B-0E2B09F64A96}" presName="iconSpace" presStyleCnt="0"/>
      <dgm:spPr/>
    </dgm:pt>
    <dgm:pt modelId="{B99A3A9A-4EB1-484B-B529-4DB40F112016}" type="pres">
      <dgm:prSet presAssocID="{49992E80-7486-4536-A20B-0E2B09F64A96}" presName="parTx" presStyleLbl="revTx" presStyleIdx="6" presStyleCnt="10">
        <dgm:presLayoutVars>
          <dgm:chMax val="0"/>
          <dgm:chPref val="0"/>
        </dgm:presLayoutVars>
      </dgm:prSet>
      <dgm:spPr/>
    </dgm:pt>
    <dgm:pt modelId="{2113B920-D954-45D1-AE2F-05834A076970}" type="pres">
      <dgm:prSet presAssocID="{49992E80-7486-4536-A20B-0E2B09F64A96}" presName="txSpace" presStyleCnt="0"/>
      <dgm:spPr/>
    </dgm:pt>
    <dgm:pt modelId="{1281FD6D-81CE-412D-9B01-48E56F9021D8}" type="pres">
      <dgm:prSet presAssocID="{49992E80-7486-4536-A20B-0E2B09F64A96}" presName="desTx" presStyleLbl="revTx" presStyleIdx="7" presStyleCnt="10">
        <dgm:presLayoutVars/>
      </dgm:prSet>
      <dgm:spPr/>
    </dgm:pt>
    <dgm:pt modelId="{E413D743-5F50-4248-BC00-DC7E1FC10588}" type="pres">
      <dgm:prSet presAssocID="{2D28AD98-8493-4B03-9EA4-B6F1DF34DCAE}" presName="sibTrans" presStyleCnt="0"/>
      <dgm:spPr/>
    </dgm:pt>
    <dgm:pt modelId="{4B2D1C7B-AC5B-4636-A8FE-F3135782DDAE}" type="pres">
      <dgm:prSet presAssocID="{99BB270F-A1E0-4D74-8CC2-4D4CA3187D0C}" presName="compNode" presStyleCnt="0"/>
      <dgm:spPr/>
    </dgm:pt>
    <dgm:pt modelId="{BDF722E5-411E-443E-8841-EA1B2A78653B}" type="pres">
      <dgm:prSet presAssocID="{99BB270F-A1E0-4D74-8CC2-4D4CA3187D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A92A0453-C0B1-4423-87EA-6F922A6E4FF2}" type="pres">
      <dgm:prSet presAssocID="{99BB270F-A1E0-4D74-8CC2-4D4CA3187D0C}" presName="iconSpace" presStyleCnt="0"/>
      <dgm:spPr/>
    </dgm:pt>
    <dgm:pt modelId="{08132FA9-BF92-4F13-B5AE-1341BDA3D262}" type="pres">
      <dgm:prSet presAssocID="{99BB270F-A1E0-4D74-8CC2-4D4CA3187D0C}" presName="parTx" presStyleLbl="revTx" presStyleIdx="8" presStyleCnt="10">
        <dgm:presLayoutVars>
          <dgm:chMax val="0"/>
          <dgm:chPref val="0"/>
        </dgm:presLayoutVars>
      </dgm:prSet>
      <dgm:spPr/>
    </dgm:pt>
    <dgm:pt modelId="{9D0D11F3-03B6-436A-83C6-91BEAAC042E4}" type="pres">
      <dgm:prSet presAssocID="{99BB270F-A1E0-4D74-8CC2-4D4CA3187D0C}" presName="txSpace" presStyleCnt="0"/>
      <dgm:spPr/>
    </dgm:pt>
    <dgm:pt modelId="{BFD9F5D5-4590-4B12-A561-BC171BA6FF8B}" type="pres">
      <dgm:prSet presAssocID="{99BB270F-A1E0-4D74-8CC2-4D4CA3187D0C}" presName="desTx" presStyleLbl="revTx" presStyleIdx="9" presStyleCnt="10">
        <dgm:presLayoutVars/>
      </dgm:prSet>
      <dgm:spPr/>
    </dgm:pt>
  </dgm:ptLst>
  <dgm:cxnLst>
    <dgm:cxn modelId="{8676FD02-9711-4D2E-8AA6-B563C243A008}" srcId="{99BB270F-A1E0-4D74-8CC2-4D4CA3187D0C}" destId="{D6BF852C-3E8E-46E0-A6F5-FB7151AA834C}" srcOrd="2" destOrd="0" parTransId="{D7E17D5D-AFB2-4490-92AC-9DA0AA6DA702}" sibTransId="{269E7F84-4310-43F6-A118-0E96C7BF2DC5}"/>
    <dgm:cxn modelId="{806ADE09-4D8C-4346-8680-FA8D33B15024}" type="presOf" srcId="{7C46EB73-DEC8-4427-A1CC-EFF11D24B5AF}" destId="{AB2FCF24-4D71-4A60-BDA8-2D55F2ABBF05}" srcOrd="0" destOrd="0" presId="urn:microsoft.com/office/officeart/2018/2/layout/IconLabelDescriptionList"/>
    <dgm:cxn modelId="{1180AB1C-9ED2-44AE-9DF8-5111EC6B8FBE}" srcId="{49992E80-7486-4536-A20B-0E2B09F64A96}" destId="{64FE5B09-C18C-44D4-81C6-4D0C80480CE0}" srcOrd="0" destOrd="0" parTransId="{6FFEFBE7-C813-430D-9317-9A3BC8443FAD}" sibTransId="{F18BE737-624D-48F5-BAE0-2143AE15CC21}"/>
    <dgm:cxn modelId="{1FAB451E-20F1-4F4B-BC1B-0DE22C2717F6}" srcId="{9112DFBD-6BEA-4C49-8ED2-9BDCAFF8FF18}" destId="{DC7DAF00-F0F9-4B65-9476-B07244D17AAF}" srcOrd="2" destOrd="0" parTransId="{A78095FB-89C9-4F10-A4FB-1C164AEE256B}" sibTransId="{B34738B9-0C70-4154-B720-3886CAB7ECEA}"/>
    <dgm:cxn modelId="{6C6A9422-9C56-4B35-9CF6-577BAFCCED92}" srcId="{AAB15558-A8A6-4D46-AB78-3A2F4602EC87}" destId="{61A33DD4-D688-4424-BF4C-0D51466A092B}" srcOrd="1" destOrd="0" parTransId="{9DD973CC-7D18-4AEB-9DEF-6EB7718F442D}" sibTransId="{CD24A885-34C7-4FB1-9808-B20F36ECE8CC}"/>
    <dgm:cxn modelId="{E9526727-EA8C-4D9D-84DC-B15DCCC6459A}" srcId="{49992E80-7486-4536-A20B-0E2B09F64A96}" destId="{51BA392F-1A49-4CE7-8B50-1E3847949D50}" srcOrd="1" destOrd="0" parTransId="{B615F63C-9D88-4FA3-8249-862E0B42DA13}" sibTransId="{489EF8E6-F4D4-4CA0-95F3-AC1063FEA1F1}"/>
    <dgm:cxn modelId="{678E5029-EE16-48D8-9321-4823FBD801AE}" type="presOf" srcId="{65AA40A4-597C-4FAF-A254-40DB6D270745}" destId="{1281FD6D-81CE-412D-9B01-48E56F9021D8}" srcOrd="0" destOrd="3" presId="urn:microsoft.com/office/officeart/2018/2/layout/IconLabelDescriptionList"/>
    <dgm:cxn modelId="{1130F93C-C7FC-4D76-B381-D828682FFD3D}" srcId="{49992E80-7486-4536-A20B-0E2B09F64A96}" destId="{65AA40A4-597C-4FAF-A254-40DB6D270745}" srcOrd="3" destOrd="0" parTransId="{AE3497CB-A2DE-4B43-9612-E9B83C6768B3}" sibTransId="{38DD8E53-DCE0-4761-87B1-6478BD3A2FE0}"/>
    <dgm:cxn modelId="{EAE5FE44-4D4E-4621-BD8B-30E5482613B2}" type="presOf" srcId="{D2090A9A-64CC-4A81-BFFB-ABD38892C9BB}" destId="{1122D7F0-548F-4181-9163-044AC887ACDE}" srcOrd="0" destOrd="0" presId="urn:microsoft.com/office/officeart/2018/2/layout/IconLabelDescriptionList"/>
    <dgm:cxn modelId="{E50BBE45-4D7E-44F5-B03D-0B96916E5FFC}" type="presOf" srcId="{0FA74FD4-9E96-4859-9A95-94F75C4BCEF5}" destId="{1122D7F0-548F-4181-9163-044AC887ACDE}" srcOrd="0" destOrd="2" presId="urn:microsoft.com/office/officeart/2018/2/layout/IconLabelDescriptionList"/>
    <dgm:cxn modelId="{89AAD045-886F-4614-AE4A-13CBEEAD3504}" type="presOf" srcId="{64FE5B09-C18C-44D4-81C6-4D0C80480CE0}" destId="{1281FD6D-81CE-412D-9B01-48E56F9021D8}" srcOrd="0" destOrd="0" presId="urn:microsoft.com/office/officeart/2018/2/layout/IconLabelDescriptionList"/>
    <dgm:cxn modelId="{1B7C9E47-C9A8-4E3E-A6BB-5D3DEFEA99F6}" type="presOf" srcId="{53E0285D-F535-4311-AB4B-D85F2F1884BA}" destId="{3560B2BC-B8FC-4FE8-A49D-15BBC50EA395}" srcOrd="0" destOrd="1" presId="urn:microsoft.com/office/officeart/2018/2/layout/IconLabelDescriptionList"/>
    <dgm:cxn modelId="{513F1A4B-23E9-44A0-AC00-C37F77EF5CD8}" type="presOf" srcId="{D6BF852C-3E8E-46E0-A6F5-FB7151AA834C}" destId="{BFD9F5D5-4590-4B12-A561-BC171BA6FF8B}" srcOrd="0" destOrd="2" presId="urn:microsoft.com/office/officeart/2018/2/layout/IconLabelDescriptionList"/>
    <dgm:cxn modelId="{FE569E4C-234D-4745-9A6E-4E4ACE52B57C}" type="presOf" srcId="{39938941-4CE5-43AB-BDA9-EF379636930D}" destId="{770D8633-EB97-477E-9A27-7EA524AC276E}" srcOrd="0" destOrd="0" presId="urn:microsoft.com/office/officeart/2018/2/layout/IconLabelDescriptionList"/>
    <dgm:cxn modelId="{68B6074E-BB37-4F5D-82E2-DC52071F4873}" type="presOf" srcId="{DC7DAF00-F0F9-4B65-9476-B07244D17AAF}" destId="{3560B2BC-B8FC-4FE8-A49D-15BBC50EA395}" srcOrd="0" destOrd="2" presId="urn:microsoft.com/office/officeart/2018/2/layout/IconLabelDescriptionList"/>
    <dgm:cxn modelId="{3A94B04E-CCBC-4616-858B-946A38D00840}" type="presOf" srcId="{AAB15558-A8A6-4D46-AB78-3A2F4602EC87}" destId="{55DFD37B-8BE0-4DC0-99DE-1B734F3BF00D}" srcOrd="0" destOrd="0" presId="urn:microsoft.com/office/officeart/2018/2/layout/IconLabelDescriptionList"/>
    <dgm:cxn modelId="{CA092854-E0DD-4F3B-B05F-75D2915BD013}" type="presOf" srcId="{99BB270F-A1E0-4D74-8CC2-4D4CA3187D0C}" destId="{08132FA9-BF92-4F13-B5AE-1341BDA3D262}" srcOrd="0" destOrd="0" presId="urn:microsoft.com/office/officeart/2018/2/layout/IconLabelDescriptionList"/>
    <dgm:cxn modelId="{4B4C4569-39CA-4A7F-BE1C-45193286EB11}" srcId="{AAB15558-A8A6-4D46-AB78-3A2F4602EC87}" destId="{8F1ACC39-D3C8-4B1D-AF4A-AD413136EE60}" srcOrd="4" destOrd="0" parTransId="{B42EE6AE-44C8-4478-8444-48B611242393}" sibTransId="{5BE9F8C4-6FCE-4AA1-94B8-E884439BB524}"/>
    <dgm:cxn modelId="{6059A56D-30E6-4230-B6AE-5CBBA9FB1C22}" type="presOf" srcId="{A618205C-758C-4E12-AAFB-C4B61E913750}" destId="{1281FD6D-81CE-412D-9B01-48E56F9021D8}" srcOrd="0" destOrd="2" presId="urn:microsoft.com/office/officeart/2018/2/layout/IconLabelDescriptionList"/>
    <dgm:cxn modelId="{36EF1C6F-D286-4BA6-A0A9-B29FB14200B0}" srcId="{49992E80-7486-4536-A20B-0E2B09F64A96}" destId="{A618205C-758C-4E12-AAFB-C4B61E913750}" srcOrd="2" destOrd="0" parTransId="{89322EB7-0D48-438B-9157-B1F43FCDB590}" sibTransId="{D56974B7-7B8C-4EAF-AD83-65690E271176}"/>
    <dgm:cxn modelId="{FCB63877-E4C6-448F-9E4A-461DAEB6C836}" srcId="{39938941-4CE5-43AB-BDA9-EF379636930D}" destId="{49992E80-7486-4536-A20B-0E2B09F64A96}" srcOrd="3" destOrd="0" parTransId="{D1539719-A2F8-4240-9BC1-19033431A387}" sibTransId="{2D28AD98-8493-4B03-9EA4-B6F1DF34DCAE}"/>
    <dgm:cxn modelId="{3C098980-F574-43B4-87A0-41D758B72BAF}" srcId="{39938941-4CE5-43AB-BDA9-EF379636930D}" destId="{9112DFBD-6BEA-4C49-8ED2-9BDCAFF8FF18}" srcOrd="0" destOrd="0" parTransId="{CE96CD12-2DC6-486C-B2A8-FD215DB9641F}" sibTransId="{C5A40628-5112-4D52-8C0E-7887CAA434B9}"/>
    <dgm:cxn modelId="{D8B88B81-53B1-48D8-A6E3-8622848A739D}" type="presOf" srcId="{EDEBC757-0FD0-4ED3-9DE7-AA33FF56446B}" destId="{BFD9F5D5-4590-4B12-A561-BC171BA6FF8B}" srcOrd="0" destOrd="1" presId="urn:microsoft.com/office/officeart/2018/2/layout/IconLabelDescriptionList"/>
    <dgm:cxn modelId="{23D63784-BD96-4C77-BEEF-946B155355D2}" type="presOf" srcId="{CF05833E-15BF-412D-8CE8-ED37E568ED91}" destId="{3560B2BC-B8FC-4FE8-A49D-15BBC50EA395}" srcOrd="0" destOrd="0" presId="urn:microsoft.com/office/officeart/2018/2/layout/IconLabelDescriptionList"/>
    <dgm:cxn modelId="{B48B6D84-D4AA-4035-82FB-29B2C295A73C}" srcId="{57E50615-AFB5-4A60-BD4A-DC51BFAD4694}" destId="{91FEA73B-29D7-4641-8758-423BAC49DA1B}" srcOrd="2" destOrd="0" parTransId="{EF982EC1-1F1B-4EEC-B6A4-D1794BD1C8A4}" sibTransId="{434A1BE8-5205-4C44-A14F-88770283A502}"/>
    <dgm:cxn modelId="{1597B688-D9E7-4F9D-B1F4-E99F768F23E7}" srcId="{39938941-4CE5-43AB-BDA9-EF379636930D}" destId="{57E50615-AFB5-4A60-BD4A-DC51BFAD4694}" srcOrd="2" destOrd="0" parTransId="{010FBD24-7DB7-4F1B-AD8E-C3F6A8C723FC}" sibTransId="{DD6F5517-AE6C-4F99-B3AC-905C998B2F43}"/>
    <dgm:cxn modelId="{BA28BD8E-BFD7-4797-A77F-1808EDA8CB9D}" type="presOf" srcId="{9112DFBD-6BEA-4C49-8ED2-9BDCAFF8FF18}" destId="{8A4C551B-A45C-4419-AA5F-CEFCD4B6A6CE}" srcOrd="0" destOrd="0" presId="urn:microsoft.com/office/officeart/2018/2/layout/IconLabelDescriptionList"/>
    <dgm:cxn modelId="{5E9B1791-86C2-48F3-B1F2-9A415DAB932F}" srcId="{57E50615-AFB5-4A60-BD4A-DC51BFAD4694}" destId="{DC9F9994-9A38-4AF0-A644-6D3BF312842A}" srcOrd="1" destOrd="0" parTransId="{FE3F5519-42AA-4C73-A2AF-81A9DBD393AF}" sibTransId="{EFA65C7B-FD6D-47BF-A6EF-B6568C5F2E04}"/>
    <dgm:cxn modelId="{F3390195-0BB6-4C18-B8F1-9F46AF188C31}" srcId="{57E50615-AFB5-4A60-BD4A-DC51BFAD4694}" destId="{7C46EB73-DEC8-4427-A1CC-EFF11D24B5AF}" srcOrd="0" destOrd="0" parTransId="{D7B10ED1-75AD-462C-B7E4-6DB75EF00B8D}" sibTransId="{5345D6BF-8C6D-4EED-8F83-9B58766E2D5F}"/>
    <dgm:cxn modelId="{A2C8C7A6-610F-4F75-83F6-F104C0E14C9B}" srcId="{AAB15558-A8A6-4D46-AB78-3A2F4602EC87}" destId="{0FA74FD4-9E96-4859-9A95-94F75C4BCEF5}" srcOrd="2" destOrd="0" parTransId="{F372FDBB-C609-496C-9F85-B120C95A902E}" sibTransId="{90006ACD-FC36-42B7-9780-044363CAD8C4}"/>
    <dgm:cxn modelId="{31D1C5B3-9401-4B3C-A101-DE928758FA6C}" type="presOf" srcId="{8F1ACC39-D3C8-4B1D-AF4A-AD413136EE60}" destId="{1122D7F0-548F-4181-9163-044AC887ACDE}" srcOrd="0" destOrd="4" presId="urn:microsoft.com/office/officeart/2018/2/layout/IconLabelDescriptionList"/>
    <dgm:cxn modelId="{5D39A2BD-5D09-415B-A7D4-DE7C81942C42}" type="presOf" srcId="{5CCA7157-E8AF-47CF-B8E4-09D97609299E}" destId="{BFD9F5D5-4590-4B12-A561-BC171BA6FF8B}" srcOrd="0" destOrd="0" presId="urn:microsoft.com/office/officeart/2018/2/layout/IconLabelDescriptionList"/>
    <dgm:cxn modelId="{2D9399C4-6326-4730-9429-F8C99AE015D6}" srcId="{99BB270F-A1E0-4D74-8CC2-4D4CA3187D0C}" destId="{EDEBC757-0FD0-4ED3-9DE7-AA33FF56446B}" srcOrd="1" destOrd="0" parTransId="{5DF7FD5D-3A52-44EF-ACCC-7DCB03E2D4B4}" sibTransId="{465B081B-25BF-47DE-A96D-33CB66473C5C}"/>
    <dgm:cxn modelId="{5E31EFCF-F434-467A-8D71-B7D37946D25B}" srcId="{9112DFBD-6BEA-4C49-8ED2-9BDCAFF8FF18}" destId="{53E0285D-F535-4311-AB4B-D85F2F1884BA}" srcOrd="1" destOrd="0" parTransId="{34A4676E-6ACD-4717-A8E7-F201381CBC33}" sibTransId="{BAEA7218-2508-4AB9-846B-DDFCE567E8AE}"/>
    <dgm:cxn modelId="{FF2596D4-33F5-4DB3-A4B2-C1E45DD82AF6}" type="presOf" srcId="{61A33DD4-D688-4424-BF4C-0D51466A092B}" destId="{1122D7F0-548F-4181-9163-044AC887ACDE}" srcOrd="0" destOrd="1" presId="urn:microsoft.com/office/officeart/2018/2/layout/IconLabelDescriptionList"/>
    <dgm:cxn modelId="{78EB0CD5-9994-48C4-84FD-C30093DBABA7}" type="presOf" srcId="{4AA9CF0A-E778-4A79-B61D-EE59586097B2}" destId="{1122D7F0-548F-4181-9163-044AC887ACDE}" srcOrd="0" destOrd="3" presId="urn:microsoft.com/office/officeart/2018/2/layout/IconLabelDescriptionList"/>
    <dgm:cxn modelId="{E0F331D7-1561-452A-BB56-4AD1CC630097}" srcId="{39938941-4CE5-43AB-BDA9-EF379636930D}" destId="{AAB15558-A8A6-4D46-AB78-3A2F4602EC87}" srcOrd="1" destOrd="0" parTransId="{7DA06E60-559A-4027-A3E8-B81E14953AE0}" sibTransId="{F2B069C3-3096-4611-9E98-9D9C225A2FD9}"/>
    <dgm:cxn modelId="{F28FA9DC-3F17-4E38-8425-8D59D1C168FB}" srcId="{AAB15558-A8A6-4D46-AB78-3A2F4602EC87}" destId="{4AA9CF0A-E778-4A79-B61D-EE59586097B2}" srcOrd="3" destOrd="0" parTransId="{FB52ADC9-0678-40F0-A5E4-C13A42726ED0}" sibTransId="{0FD9293B-689F-40DE-B75D-3058CD79B7E4}"/>
    <dgm:cxn modelId="{3B02B3DD-C6A6-42F3-AF15-8726C95E43D2}" srcId="{AAB15558-A8A6-4D46-AB78-3A2F4602EC87}" destId="{D2090A9A-64CC-4A81-BFFB-ABD38892C9BB}" srcOrd="0" destOrd="0" parTransId="{2DD7B35C-6BF1-4888-9F37-54923E8B1785}" sibTransId="{3A0D5D2D-C6A1-454F-942C-AD008E895F87}"/>
    <dgm:cxn modelId="{27DCECDE-6E37-45F4-9609-66EE6501E37D}" type="presOf" srcId="{57E50615-AFB5-4A60-BD4A-DC51BFAD4694}" destId="{A02B1E8C-EB66-4E9B-9150-95248A42AB8D}" srcOrd="0" destOrd="0" presId="urn:microsoft.com/office/officeart/2018/2/layout/IconLabelDescriptionList"/>
    <dgm:cxn modelId="{7CC079DF-F745-4C50-B18E-AC35002B1DE0}" type="presOf" srcId="{49992E80-7486-4536-A20B-0E2B09F64A96}" destId="{B99A3A9A-4EB1-484B-B529-4DB40F112016}" srcOrd="0" destOrd="0" presId="urn:microsoft.com/office/officeart/2018/2/layout/IconLabelDescriptionList"/>
    <dgm:cxn modelId="{8F29E4E5-6FD4-4206-BEF2-E6A40F3963ED}" srcId="{99BB270F-A1E0-4D74-8CC2-4D4CA3187D0C}" destId="{5CCA7157-E8AF-47CF-B8E4-09D97609299E}" srcOrd="0" destOrd="0" parTransId="{BCF42BF6-7F3E-479D-91B2-31546D3ECA31}" sibTransId="{BC75DB32-A96D-4365-8E24-B5D973B544F7}"/>
    <dgm:cxn modelId="{C261A3EC-137A-4E94-B3CC-522EFE4B6069}" type="presOf" srcId="{91FEA73B-29D7-4641-8758-423BAC49DA1B}" destId="{AB2FCF24-4D71-4A60-BDA8-2D55F2ABBF05}" srcOrd="0" destOrd="2" presId="urn:microsoft.com/office/officeart/2018/2/layout/IconLabelDescriptionList"/>
    <dgm:cxn modelId="{421B14ED-29AB-41B1-9FB9-04E6BFBC669D}" srcId="{9112DFBD-6BEA-4C49-8ED2-9BDCAFF8FF18}" destId="{CF05833E-15BF-412D-8CE8-ED37E568ED91}" srcOrd="0" destOrd="0" parTransId="{6746827D-A2F5-4210-8F6C-2B30F01BEC3A}" sibTransId="{B598E706-CB22-4623-9363-DFC273012117}"/>
    <dgm:cxn modelId="{F3873CF0-8D48-4898-AFD8-320139C7CADC}" type="presOf" srcId="{51BA392F-1A49-4CE7-8B50-1E3847949D50}" destId="{1281FD6D-81CE-412D-9B01-48E56F9021D8}" srcOrd="0" destOrd="1" presId="urn:microsoft.com/office/officeart/2018/2/layout/IconLabelDescriptionList"/>
    <dgm:cxn modelId="{CD2028F2-3667-488A-876D-A7D6BC207C8A}" type="presOf" srcId="{DC9F9994-9A38-4AF0-A644-6D3BF312842A}" destId="{AB2FCF24-4D71-4A60-BDA8-2D55F2ABBF05}" srcOrd="0" destOrd="1" presId="urn:microsoft.com/office/officeart/2018/2/layout/IconLabelDescriptionList"/>
    <dgm:cxn modelId="{06BEC8F9-00E7-40BA-A7F7-7D8D6F0DAD22}" srcId="{39938941-4CE5-43AB-BDA9-EF379636930D}" destId="{99BB270F-A1E0-4D74-8CC2-4D4CA3187D0C}" srcOrd="4" destOrd="0" parTransId="{71852CA1-CB2F-4719-9B8E-615444AE2FE1}" sibTransId="{1EF9B3FD-9B71-42F2-8EA5-5DA799DED078}"/>
    <dgm:cxn modelId="{605E9A98-5FF9-4D47-B8CB-59A3D3886B4B}" type="presParOf" srcId="{770D8633-EB97-477E-9A27-7EA524AC276E}" destId="{A467B2C4-D602-4B90-B4FA-1E61CCAB0AD0}" srcOrd="0" destOrd="0" presId="urn:microsoft.com/office/officeart/2018/2/layout/IconLabelDescriptionList"/>
    <dgm:cxn modelId="{3A5B4675-397C-4504-B4DF-4B44EE46BDCF}" type="presParOf" srcId="{A467B2C4-D602-4B90-B4FA-1E61CCAB0AD0}" destId="{B1909AB2-3D63-4357-A6BD-79A46E20D23D}" srcOrd="0" destOrd="0" presId="urn:microsoft.com/office/officeart/2018/2/layout/IconLabelDescriptionList"/>
    <dgm:cxn modelId="{4E2A6611-6E0C-40F1-8BE9-F39256DB2681}" type="presParOf" srcId="{A467B2C4-D602-4B90-B4FA-1E61CCAB0AD0}" destId="{AEDA129C-2824-404A-8ED0-7096C1B70FD5}" srcOrd="1" destOrd="0" presId="urn:microsoft.com/office/officeart/2018/2/layout/IconLabelDescriptionList"/>
    <dgm:cxn modelId="{802CE91E-15BB-4679-8F27-69324741523A}" type="presParOf" srcId="{A467B2C4-D602-4B90-B4FA-1E61CCAB0AD0}" destId="{8A4C551B-A45C-4419-AA5F-CEFCD4B6A6CE}" srcOrd="2" destOrd="0" presId="urn:microsoft.com/office/officeart/2018/2/layout/IconLabelDescriptionList"/>
    <dgm:cxn modelId="{CCB36034-E04D-4678-9674-078A74907D39}" type="presParOf" srcId="{A467B2C4-D602-4B90-B4FA-1E61CCAB0AD0}" destId="{83A95795-909D-4308-A9EB-90F86627BD58}" srcOrd="3" destOrd="0" presId="urn:microsoft.com/office/officeart/2018/2/layout/IconLabelDescriptionList"/>
    <dgm:cxn modelId="{1CDAEB5F-13A5-4B5E-8F9E-49C47AAE8EAF}" type="presParOf" srcId="{A467B2C4-D602-4B90-B4FA-1E61CCAB0AD0}" destId="{3560B2BC-B8FC-4FE8-A49D-15BBC50EA395}" srcOrd="4" destOrd="0" presId="urn:microsoft.com/office/officeart/2018/2/layout/IconLabelDescriptionList"/>
    <dgm:cxn modelId="{AFE8D404-DD75-4BA4-A487-F6BC83DBDE2D}" type="presParOf" srcId="{770D8633-EB97-477E-9A27-7EA524AC276E}" destId="{766A92FE-0A00-49F2-846C-E4A7EC3832B3}" srcOrd="1" destOrd="0" presId="urn:microsoft.com/office/officeart/2018/2/layout/IconLabelDescriptionList"/>
    <dgm:cxn modelId="{F65F8066-2AC0-48D0-A2B9-17637BFBCE6E}" type="presParOf" srcId="{770D8633-EB97-477E-9A27-7EA524AC276E}" destId="{457E2560-1421-4B22-91FF-EB65C48659CD}" srcOrd="2" destOrd="0" presId="urn:microsoft.com/office/officeart/2018/2/layout/IconLabelDescriptionList"/>
    <dgm:cxn modelId="{8CC5DEF1-5F2C-4A58-B378-FBF08B2686F8}" type="presParOf" srcId="{457E2560-1421-4B22-91FF-EB65C48659CD}" destId="{36E44DE4-2301-4130-AB01-201E6623A95B}" srcOrd="0" destOrd="0" presId="urn:microsoft.com/office/officeart/2018/2/layout/IconLabelDescriptionList"/>
    <dgm:cxn modelId="{0F813D39-780B-400D-B680-47B0603CC52B}" type="presParOf" srcId="{457E2560-1421-4B22-91FF-EB65C48659CD}" destId="{4A7B3138-DD99-4F8F-8759-E71D11CF68AA}" srcOrd="1" destOrd="0" presId="urn:microsoft.com/office/officeart/2018/2/layout/IconLabelDescriptionList"/>
    <dgm:cxn modelId="{BBFE2210-DC27-4165-A88A-65C739D6C987}" type="presParOf" srcId="{457E2560-1421-4B22-91FF-EB65C48659CD}" destId="{55DFD37B-8BE0-4DC0-99DE-1B734F3BF00D}" srcOrd="2" destOrd="0" presId="urn:microsoft.com/office/officeart/2018/2/layout/IconLabelDescriptionList"/>
    <dgm:cxn modelId="{061B18B3-C21F-43C0-9AB3-6A9B7976FAAA}" type="presParOf" srcId="{457E2560-1421-4B22-91FF-EB65C48659CD}" destId="{1E33C1CB-DC86-423E-ACDE-76E890027FFC}" srcOrd="3" destOrd="0" presId="urn:microsoft.com/office/officeart/2018/2/layout/IconLabelDescriptionList"/>
    <dgm:cxn modelId="{C060CBD2-FA7E-4EA1-BFF3-2D24EBCC5045}" type="presParOf" srcId="{457E2560-1421-4B22-91FF-EB65C48659CD}" destId="{1122D7F0-548F-4181-9163-044AC887ACDE}" srcOrd="4" destOrd="0" presId="urn:microsoft.com/office/officeart/2018/2/layout/IconLabelDescriptionList"/>
    <dgm:cxn modelId="{3183E47A-2342-4F7B-A362-5A9A7AF077DE}" type="presParOf" srcId="{770D8633-EB97-477E-9A27-7EA524AC276E}" destId="{EBA3B959-ABF7-4DFC-9350-BC6B389BA0E9}" srcOrd="3" destOrd="0" presId="urn:microsoft.com/office/officeart/2018/2/layout/IconLabelDescriptionList"/>
    <dgm:cxn modelId="{E057550F-4DE7-48DA-89D3-5B53AE92D096}" type="presParOf" srcId="{770D8633-EB97-477E-9A27-7EA524AC276E}" destId="{15840EDE-49CB-4DBB-8AA5-F53EB0827642}" srcOrd="4" destOrd="0" presId="urn:microsoft.com/office/officeart/2018/2/layout/IconLabelDescriptionList"/>
    <dgm:cxn modelId="{E8877EE8-D2F6-40D9-AB7A-45D3F2FA235F}" type="presParOf" srcId="{15840EDE-49CB-4DBB-8AA5-F53EB0827642}" destId="{EDE7608A-C67B-4944-9C63-F62B194E1C40}" srcOrd="0" destOrd="0" presId="urn:microsoft.com/office/officeart/2018/2/layout/IconLabelDescriptionList"/>
    <dgm:cxn modelId="{25E048EA-0D1C-4E12-990F-D15A5A3AC4AD}" type="presParOf" srcId="{15840EDE-49CB-4DBB-8AA5-F53EB0827642}" destId="{E0B78905-EED9-4E43-AEDA-A7A0D15A5FB5}" srcOrd="1" destOrd="0" presId="urn:microsoft.com/office/officeart/2018/2/layout/IconLabelDescriptionList"/>
    <dgm:cxn modelId="{E6358926-B0AB-481E-9C7B-CB8A5B783398}" type="presParOf" srcId="{15840EDE-49CB-4DBB-8AA5-F53EB0827642}" destId="{A02B1E8C-EB66-4E9B-9150-95248A42AB8D}" srcOrd="2" destOrd="0" presId="urn:microsoft.com/office/officeart/2018/2/layout/IconLabelDescriptionList"/>
    <dgm:cxn modelId="{96C61FD1-D8E9-407A-8EE9-6747E472FC5F}" type="presParOf" srcId="{15840EDE-49CB-4DBB-8AA5-F53EB0827642}" destId="{1A555422-375F-4E70-A751-639AE477A998}" srcOrd="3" destOrd="0" presId="urn:microsoft.com/office/officeart/2018/2/layout/IconLabelDescriptionList"/>
    <dgm:cxn modelId="{CFAE8A66-0365-4FD4-9A13-8EE080B15138}" type="presParOf" srcId="{15840EDE-49CB-4DBB-8AA5-F53EB0827642}" destId="{AB2FCF24-4D71-4A60-BDA8-2D55F2ABBF05}" srcOrd="4" destOrd="0" presId="urn:microsoft.com/office/officeart/2018/2/layout/IconLabelDescriptionList"/>
    <dgm:cxn modelId="{33EA2F8F-6FEA-44B6-A89E-16BC11600293}" type="presParOf" srcId="{770D8633-EB97-477E-9A27-7EA524AC276E}" destId="{1C37414A-BBB3-4BAD-B0C4-405422B5075E}" srcOrd="5" destOrd="0" presId="urn:microsoft.com/office/officeart/2018/2/layout/IconLabelDescriptionList"/>
    <dgm:cxn modelId="{38FE4DF7-32E3-4CF3-969A-EFC2BCD9E737}" type="presParOf" srcId="{770D8633-EB97-477E-9A27-7EA524AC276E}" destId="{1D127E94-4190-496E-B5F3-274CAB16087E}" srcOrd="6" destOrd="0" presId="urn:microsoft.com/office/officeart/2018/2/layout/IconLabelDescriptionList"/>
    <dgm:cxn modelId="{C2A7316B-9B3D-41AB-ACD1-4732C75098E1}" type="presParOf" srcId="{1D127E94-4190-496E-B5F3-274CAB16087E}" destId="{0CE20619-F65F-4DD4-B957-0C5572C41310}" srcOrd="0" destOrd="0" presId="urn:microsoft.com/office/officeart/2018/2/layout/IconLabelDescriptionList"/>
    <dgm:cxn modelId="{830C2701-BC93-4542-B21F-F454E4DFD603}" type="presParOf" srcId="{1D127E94-4190-496E-B5F3-274CAB16087E}" destId="{B320731E-FE9B-4AF0-A711-9AE05F0BC2F6}" srcOrd="1" destOrd="0" presId="urn:microsoft.com/office/officeart/2018/2/layout/IconLabelDescriptionList"/>
    <dgm:cxn modelId="{B1C4368D-3FDF-4BA5-8D7F-346311387AB5}" type="presParOf" srcId="{1D127E94-4190-496E-B5F3-274CAB16087E}" destId="{B99A3A9A-4EB1-484B-B529-4DB40F112016}" srcOrd="2" destOrd="0" presId="urn:microsoft.com/office/officeart/2018/2/layout/IconLabelDescriptionList"/>
    <dgm:cxn modelId="{C8121FAB-A2E6-406D-A8CF-34FC97CA708F}" type="presParOf" srcId="{1D127E94-4190-496E-B5F3-274CAB16087E}" destId="{2113B920-D954-45D1-AE2F-05834A076970}" srcOrd="3" destOrd="0" presId="urn:microsoft.com/office/officeart/2018/2/layout/IconLabelDescriptionList"/>
    <dgm:cxn modelId="{5C4A06DB-C8A0-4986-AFA3-5852F003CA65}" type="presParOf" srcId="{1D127E94-4190-496E-B5F3-274CAB16087E}" destId="{1281FD6D-81CE-412D-9B01-48E56F9021D8}" srcOrd="4" destOrd="0" presId="urn:microsoft.com/office/officeart/2018/2/layout/IconLabelDescriptionList"/>
    <dgm:cxn modelId="{3C8FC401-87B3-45E5-A077-0F0B9C831CFB}" type="presParOf" srcId="{770D8633-EB97-477E-9A27-7EA524AC276E}" destId="{E413D743-5F50-4248-BC00-DC7E1FC10588}" srcOrd="7" destOrd="0" presId="urn:microsoft.com/office/officeart/2018/2/layout/IconLabelDescriptionList"/>
    <dgm:cxn modelId="{605D43C7-509B-417B-8845-866F702D7A0B}" type="presParOf" srcId="{770D8633-EB97-477E-9A27-7EA524AC276E}" destId="{4B2D1C7B-AC5B-4636-A8FE-F3135782DDAE}" srcOrd="8" destOrd="0" presId="urn:microsoft.com/office/officeart/2018/2/layout/IconLabelDescriptionList"/>
    <dgm:cxn modelId="{6DA6DDCA-9682-431B-A49F-A79C2299335A}" type="presParOf" srcId="{4B2D1C7B-AC5B-4636-A8FE-F3135782DDAE}" destId="{BDF722E5-411E-443E-8841-EA1B2A78653B}" srcOrd="0" destOrd="0" presId="urn:microsoft.com/office/officeart/2018/2/layout/IconLabelDescriptionList"/>
    <dgm:cxn modelId="{F7228811-CDE9-45C0-A611-7FD9C5080C5D}" type="presParOf" srcId="{4B2D1C7B-AC5B-4636-A8FE-F3135782DDAE}" destId="{A92A0453-C0B1-4423-87EA-6F922A6E4FF2}" srcOrd="1" destOrd="0" presId="urn:microsoft.com/office/officeart/2018/2/layout/IconLabelDescriptionList"/>
    <dgm:cxn modelId="{9B18CC09-38CA-41BB-A604-D41E90B3AAC6}" type="presParOf" srcId="{4B2D1C7B-AC5B-4636-A8FE-F3135782DDAE}" destId="{08132FA9-BF92-4F13-B5AE-1341BDA3D262}" srcOrd="2" destOrd="0" presId="urn:microsoft.com/office/officeart/2018/2/layout/IconLabelDescriptionList"/>
    <dgm:cxn modelId="{4F259730-C20D-45F2-8C90-F6F150FBA7A5}" type="presParOf" srcId="{4B2D1C7B-AC5B-4636-A8FE-F3135782DDAE}" destId="{9D0D11F3-03B6-436A-83C6-91BEAAC042E4}" srcOrd="3" destOrd="0" presId="urn:microsoft.com/office/officeart/2018/2/layout/IconLabelDescriptionList"/>
    <dgm:cxn modelId="{8B6EBA42-DA88-4459-98B3-357B04196532}" type="presParOf" srcId="{4B2D1C7B-AC5B-4636-A8FE-F3135782DDAE}" destId="{BFD9F5D5-4590-4B12-A561-BC171BA6FF8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98EB-CBB8-4573-BA5D-346317DC5BDC}">
      <dsp:nvSpPr>
        <dsp:cNvPr id="0" name=""/>
        <dsp:cNvSpPr/>
      </dsp:nvSpPr>
      <dsp:spPr>
        <a:xfrm>
          <a:off x="1421" y="0"/>
          <a:ext cx="3694809" cy="6059958"/>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u="none" strike="noStrike" kern="1200" baseline="0" dirty="0">
              <a:latin typeface="Arial" panose="020B0604020202020204" pitchFamily="34" charset="0"/>
              <a:ea typeface="+mn-ea"/>
              <a:cs typeface="Arial" panose="020B0604020202020204" pitchFamily="34" charset="0"/>
            </a:rPr>
            <a:t>Employers have control over several factors that can greatly impact overall employee health and wellbeing.  Among these are:</a:t>
          </a:r>
          <a:endParaRPr lang="en-US" sz="1900" b="1" kern="1200" dirty="0">
            <a:latin typeface="Arial" panose="020B0604020202020204" pitchFamily="34" charset="0"/>
            <a:ea typeface="+mn-ea"/>
            <a:cs typeface="Arial" panose="020B0604020202020204" pitchFamily="34" charset="0"/>
          </a:endParaRPr>
        </a:p>
      </dsp:txBody>
      <dsp:txXfrm>
        <a:off x="54668" y="53247"/>
        <a:ext cx="3588315" cy="1711493"/>
      </dsp:txXfrm>
    </dsp:sp>
    <dsp:sp modelId="{94D5DBC4-40FE-4ED7-BB46-B9F7EEFE1DA9}">
      <dsp:nvSpPr>
        <dsp:cNvPr id="0" name=""/>
        <dsp:cNvSpPr/>
      </dsp:nvSpPr>
      <dsp:spPr>
        <a:xfrm>
          <a:off x="370902" y="1818949"/>
          <a:ext cx="2955847" cy="2875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Medical and other benefit programs</a:t>
          </a:r>
          <a:endParaRPr lang="en-US" sz="1200" b="1" kern="1200" dirty="0">
            <a:latin typeface="Arial" panose="020B0604020202020204" pitchFamily="34" charset="0"/>
            <a:ea typeface="+mn-ea"/>
            <a:cs typeface="Arial" panose="020B0604020202020204" pitchFamily="34" charset="0"/>
          </a:endParaRPr>
        </a:p>
      </dsp:txBody>
      <dsp:txXfrm>
        <a:off x="379324" y="1827371"/>
        <a:ext cx="2939003" cy="270693"/>
      </dsp:txXfrm>
    </dsp:sp>
    <dsp:sp modelId="{744980FB-0E39-4102-A8B6-9AF2C63DD7CF}">
      <dsp:nvSpPr>
        <dsp:cNvPr id="0" name=""/>
        <dsp:cNvSpPr/>
      </dsp:nvSpPr>
      <dsp:spPr>
        <a:xfrm>
          <a:off x="370902" y="2150722"/>
          <a:ext cx="2955847" cy="287537"/>
        </a:xfrm>
        <a:prstGeom prst="roundRect">
          <a:avLst>
            <a:gd name="adj" fmla="val 10000"/>
          </a:avLst>
        </a:prstGeom>
        <a:gradFill rotWithShape="0">
          <a:gsLst>
            <a:gs pos="0">
              <a:schemeClr val="accent5">
                <a:hueOff val="-241377"/>
                <a:satOff val="-622"/>
                <a:lumOff val="-420"/>
                <a:alphaOff val="0"/>
                <a:satMod val="103000"/>
                <a:lumMod val="102000"/>
                <a:tint val="94000"/>
              </a:schemeClr>
            </a:gs>
            <a:gs pos="50000">
              <a:schemeClr val="accent5">
                <a:hueOff val="-241377"/>
                <a:satOff val="-622"/>
                <a:lumOff val="-420"/>
                <a:alphaOff val="0"/>
                <a:satMod val="110000"/>
                <a:lumMod val="100000"/>
                <a:shade val="100000"/>
              </a:schemeClr>
            </a:gs>
            <a:gs pos="100000">
              <a:schemeClr val="accent5">
                <a:hueOff val="-241377"/>
                <a:satOff val="-622"/>
                <a:lumOff val="-4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Workplace Rules</a:t>
          </a:r>
          <a:endParaRPr lang="en-US" sz="1200" b="1" kern="1200" dirty="0">
            <a:latin typeface="Arial" panose="020B0604020202020204" pitchFamily="34" charset="0"/>
            <a:ea typeface="+mn-ea"/>
            <a:cs typeface="Arial" panose="020B0604020202020204" pitchFamily="34" charset="0"/>
          </a:endParaRPr>
        </a:p>
      </dsp:txBody>
      <dsp:txXfrm>
        <a:off x="379324" y="2159144"/>
        <a:ext cx="2939003" cy="270693"/>
      </dsp:txXfrm>
    </dsp:sp>
    <dsp:sp modelId="{80CF15FC-2892-4DCE-80A3-12AC8C8712B2}">
      <dsp:nvSpPr>
        <dsp:cNvPr id="0" name=""/>
        <dsp:cNvSpPr/>
      </dsp:nvSpPr>
      <dsp:spPr>
        <a:xfrm>
          <a:off x="370902" y="2482496"/>
          <a:ext cx="2955847" cy="287537"/>
        </a:xfrm>
        <a:prstGeom prst="roundRect">
          <a:avLst>
            <a:gd name="adj" fmla="val 10000"/>
          </a:avLst>
        </a:prstGeom>
        <a:gradFill rotWithShape="0">
          <a:gsLst>
            <a:gs pos="0">
              <a:schemeClr val="accent5">
                <a:hueOff val="-482753"/>
                <a:satOff val="-1244"/>
                <a:lumOff val="-840"/>
                <a:alphaOff val="0"/>
                <a:satMod val="103000"/>
                <a:lumMod val="102000"/>
                <a:tint val="94000"/>
              </a:schemeClr>
            </a:gs>
            <a:gs pos="50000">
              <a:schemeClr val="accent5">
                <a:hueOff val="-482753"/>
                <a:satOff val="-1244"/>
                <a:lumOff val="-840"/>
                <a:alphaOff val="0"/>
                <a:satMod val="110000"/>
                <a:lumMod val="100000"/>
                <a:shade val="100000"/>
              </a:schemeClr>
            </a:gs>
            <a:gs pos="100000">
              <a:schemeClr val="accent5">
                <a:hueOff val="-482753"/>
                <a:satOff val="-1244"/>
                <a:lumOff val="-8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Processes and Procedures</a:t>
          </a:r>
          <a:endParaRPr lang="en-US" sz="1200" b="1" kern="1200" dirty="0">
            <a:latin typeface="Arial" panose="020B0604020202020204" pitchFamily="34" charset="0"/>
            <a:ea typeface="+mn-ea"/>
            <a:cs typeface="Arial" panose="020B0604020202020204" pitchFamily="34" charset="0"/>
          </a:endParaRPr>
        </a:p>
      </dsp:txBody>
      <dsp:txXfrm>
        <a:off x="379324" y="2490918"/>
        <a:ext cx="2939003" cy="270693"/>
      </dsp:txXfrm>
    </dsp:sp>
    <dsp:sp modelId="{2CC9DC70-1665-44F1-958F-FB260784D1C3}">
      <dsp:nvSpPr>
        <dsp:cNvPr id="0" name=""/>
        <dsp:cNvSpPr/>
      </dsp:nvSpPr>
      <dsp:spPr>
        <a:xfrm>
          <a:off x="370902" y="2814270"/>
          <a:ext cx="2955847" cy="287537"/>
        </a:xfrm>
        <a:prstGeom prst="roundRect">
          <a:avLst>
            <a:gd name="adj" fmla="val 10000"/>
          </a:avLst>
        </a:prstGeom>
        <a:gradFill rotWithShape="0">
          <a:gsLst>
            <a:gs pos="0">
              <a:schemeClr val="accent5">
                <a:hueOff val="-724130"/>
                <a:satOff val="-1866"/>
                <a:lumOff val="-1261"/>
                <a:alphaOff val="0"/>
                <a:satMod val="103000"/>
                <a:lumMod val="102000"/>
                <a:tint val="94000"/>
              </a:schemeClr>
            </a:gs>
            <a:gs pos="50000">
              <a:schemeClr val="accent5">
                <a:hueOff val="-724130"/>
                <a:satOff val="-1866"/>
                <a:lumOff val="-1261"/>
                <a:alphaOff val="0"/>
                <a:satMod val="110000"/>
                <a:lumMod val="100000"/>
                <a:shade val="100000"/>
              </a:schemeClr>
            </a:gs>
            <a:gs pos="100000">
              <a:schemeClr val="accent5">
                <a:hueOff val="-724130"/>
                <a:satOff val="-1866"/>
                <a:lumOff val="-12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Distribution of Work and Training</a:t>
          </a:r>
          <a:endParaRPr lang="en-US" sz="1200" b="1" kern="1200" dirty="0">
            <a:latin typeface="Arial" panose="020B0604020202020204" pitchFamily="34" charset="0"/>
            <a:ea typeface="+mn-ea"/>
            <a:cs typeface="Arial" panose="020B0604020202020204" pitchFamily="34" charset="0"/>
          </a:endParaRPr>
        </a:p>
      </dsp:txBody>
      <dsp:txXfrm>
        <a:off x="379324" y="2822692"/>
        <a:ext cx="2939003" cy="270693"/>
      </dsp:txXfrm>
    </dsp:sp>
    <dsp:sp modelId="{3F88F302-322D-4049-96F1-1BF1D79EC39F}">
      <dsp:nvSpPr>
        <dsp:cNvPr id="0" name=""/>
        <dsp:cNvSpPr/>
      </dsp:nvSpPr>
      <dsp:spPr>
        <a:xfrm>
          <a:off x="370902" y="3146044"/>
          <a:ext cx="2955847" cy="287537"/>
        </a:xfrm>
        <a:prstGeom prst="roundRect">
          <a:avLst>
            <a:gd name="adj" fmla="val 10000"/>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Supervisory Training</a:t>
          </a:r>
          <a:endParaRPr lang="en-US" sz="1200" b="1" kern="1200" dirty="0">
            <a:latin typeface="Arial" panose="020B0604020202020204" pitchFamily="34" charset="0"/>
            <a:ea typeface="+mn-ea"/>
            <a:cs typeface="Arial" panose="020B0604020202020204" pitchFamily="34" charset="0"/>
          </a:endParaRPr>
        </a:p>
      </dsp:txBody>
      <dsp:txXfrm>
        <a:off x="379324" y="3154466"/>
        <a:ext cx="2939003" cy="270693"/>
      </dsp:txXfrm>
    </dsp:sp>
    <dsp:sp modelId="{D02D2C74-2FB6-4218-BC07-BED15DE01F60}">
      <dsp:nvSpPr>
        <dsp:cNvPr id="0" name=""/>
        <dsp:cNvSpPr/>
      </dsp:nvSpPr>
      <dsp:spPr>
        <a:xfrm>
          <a:off x="370902" y="3477818"/>
          <a:ext cx="2955847" cy="287537"/>
        </a:xfrm>
        <a:prstGeom prst="roundRect">
          <a:avLst>
            <a:gd name="adj" fmla="val 10000"/>
          </a:avLst>
        </a:prstGeom>
        <a:gradFill rotWithShape="0">
          <a:gsLst>
            <a:gs pos="0">
              <a:schemeClr val="accent5">
                <a:hueOff val="-1206883"/>
                <a:satOff val="-3111"/>
                <a:lumOff val="-2101"/>
                <a:alphaOff val="0"/>
                <a:satMod val="103000"/>
                <a:lumMod val="102000"/>
                <a:tint val="94000"/>
              </a:schemeClr>
            </a:gs>
            <a:gs pos="50000">
              <a:schemeClr val="accent5">
                <a:hueOff val="-1206883"/>
                <a:satOff val="-3111"/>
                <a:lumOff val="-2101"/>
                <a:alphaOff val="0"/>
                <a:satMod val="110000"/>
                <a:lumMod val="100000"/>
                <a:shade val="100000"/>
              </a:schemeClr>
            </a:gs>
            <a:gs pos="100000">
              <a:schemeClr val="accent5">
                <a:hueOff val="-1206883"/>
                <a:satOff val="-3111"/>
                <a:lumOff val="-21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Employee Training</a:t>
          </a:r>
          <a:endParaRPr lang="en-US" sz="1200" b="1" kern="1200" dirty="0">
            <a:latin typeface="Arial" panose="020B0604020202020204" pitchFamily="34" charset="0"/>
            <a:ea typeface="+mn-ea"/>
            <a:cs typeface="Arial" panose="020B0604020202020204" pitchFamily="34" charset="0"/>
          </a:endParaRPr>
        </a:p>
      </dsp:txBody>
      <dsp:txXfrm>
        <a:off x="379324" y="3486240"/>
        <a:ext cx="2939003" cy="270693"/>
      </dsp:txXfrm>
    </dsp:sp>
    <dsp:sp modelId="{19762E6D-BC8B-4EF3-A2AD-4F3C981A5B75}">
      <dsp:nvSpPr>
        <dsp:cNvPr id="0" name=""/>
        <dsp:cNvSpPr/>
      </dsp:nvSpPr>
      <dsp:spPr>
        <a:xfrm>
          <a:off x="370902" y="3809592"/>
          <a:ext cx="2955847" cy="287537"/>
        </a:xfrm>
        <a:prstGeom prst="roundRect">
          <a:avLst>
            <a:gd name="adj" fmla="val 10000"/>
          </a:avLst>
        </a:prstGeom>
        <a:gradFill rotWithShape="0">
          <a:gsLst>
            <a:gs pos="0">
              <a:schemeClr val="accent5">
                <a:hueOff val="-1448259"/>
                <a:satOff val="-3733"/>
                <a:lumOff val="-2521"/>
                <a:alphaOff val="0"/>
                <a:satMod val="103000"/>
                <a:lumMod val="102000"/>
                <a:tint val="94000"/>
              </a:schemeClr>
            </a:gs>
            <a:gs pos="50000">
              <a:schemeClr val="accent5">
                <a:hueOff val="-1448259"/>
                <a:satOff val="-3733"/>
                <a:lumOff val="-2521"/>
                <a:alphaOff val="0"/>
                <a:satMod val="110000"/>
                <a:lumMod val="100000"/>
                <a:shade val="100000"/>
              </a:schemeClr>
            </a:gs>
            <a:gs pos="100000">
              <a:schemeClr val="accent5">
                <a:hueOff val="-1448259"/>
                <a:satOff val="-3733"/>
                <a:lumOff val="-25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Response to Customer Interactions</a:t>
          </a:r>
          <a:endParaRPr lang="en-US" sz="1200" b="1" kern="1200" dirty="0">
            <a:latin typeface="Arial" panose="020B0604020202020204" pitchFamily="34" charset="0"/>
            <a:ea typeface="+mn-ea"/>
            <a:cs typeface="Arial" panose="020B0604020202020204" pitchFamily="34" charset="0"/>
          </a:endParaRPr>
        </a:p>
      </dsp:txBody>
      <dsp:txXfrm>
        <a:off x="379324" y="3818014"/>
        <a:ext cx="2939003" cy="270693"/>
      </dsp:txXfrm>
    </dsp:sp>
    <dsp:sp modelId="{14DB769C-19B3-4223-909B-60B29208FFE9}">
      <dsp:nvSpPr>
        <dsp:cNvPr id="0" name=""/>
        <dsp:cNvSpPr/>
      </dsp:nvSpPr>
      <dsp:spPr>
        <a:xfrm>
          <a:off x="370902" y="4141365"/>
          <a:ext cx="2955847" cy="287537"/>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Expectations for suppliers/contractors</a:t>
          </a:r>
          <a:endParaRPr lang="en-US" sz="1200" b="1" kern="1200" dirty="0">
            <a:latin typeface="Arial" panose="020B0604020202020204" pitchFamily="34" charset="0"/>
            <a:ea typeface="+mn-ea"/>
            <a:cs typeface="Arial" panose="020B0604020202020204" pitchFamily="34" charset="0"/>
          </a:endParaRPr>
        </a:p>
      </dsp:txBody>
      <dsp:txXfrm>
        <a:off x="379324" y="4149787"/>
        <a:ext cx="2939003" cy="270693"/>
      </dsp:txXfrm>
    </dsp:sp>
    <dsp:sp modelId="{E4E89863-1C43-4279-B780-EDFD3BBFF005}">
      <dsp:nvSpPr>
        <dsp:cNvPr id="0" name=""/>
        <dsp:cNvSpPr/>
      </dsp:nvSpPr>
      <dsp:spPr>
        <a:xfrm>
          <a:off x="370902" y="4473139"/>
          <a:ext cx="2955847" cy="287537"/>
        </a:xfrm>
        <a:prstGeom prst="roundRect">
          <a:avLst>
            <a:gd name="adj" fmla="val 10000"/>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Internal Data Gathering</a:t>
          </a:r>
          <a:endParaRPr lang="en-US" sz="1200" b="1" kern="1200" dirty="0">
            <a:latin typeface="Arial" panose="020B0604020202020204" pitchFamily="34" charset="0"/>
            <a:ea typeface="+mn-ea"/>
            <a:cs typeface="Arial" panose="020B0604020202020204" pitchFamily="34" charset="0"/>
          </a:endParaRPr>
        </a:p>
      </dsp:txBody>
      <dsp:txXfrm>
        <a:off x="379324" y="4481561"/>
        <a:ext cx="2939003" cy="270693"/>
      </dsp:txXfrm>
    </dsp:sp>
    <dsp:sp modelId="{7F0A7C98-5408-4384-A148-506257C5371C}">
      <dsp:nvSpPr>
        <dsp:cNvPr id="0" name=""/>
        <dsp:cNvSpPr/>
      </dsp:nvSpPr>
      <dsp:spPr>
        <a:xfrm>
          <a:off x="370902" y="4804913"/>
          <a:ext cx="2955847" cy="287537"/>
        </a:xfrm>
        <a:prstGeom prst="roundRect">
          <a:avLst>
            <a:gd name="adj" fmla="val 10000"/>
          </a:avLst>
        </a:prstGeom>
        <a:gradFill rotWithShape="0">
          <a:gsLst>
            <a:gs pos="0">
              <a:schemeClr val="accent5">
                <a:hueOff val="-2172389"/>
                <a:satOff val="-5599"/>
                <a:lumOff val="-3782"/>
                <a:alphaOff val="0"/>
                <a:satMod val="103000"/>
                <a:lumMod val="102000"/>
                <a:tint val="94000"/>
              </a:schemeClr>
            </a:gs>
            <a:gs pos="50000">
              <a:schemeClr val="accent5">
                <a:hueOff val="-2172389"/>
                <a:satOff val="-5599"/>
                <a:lumOff val="-3782"/>
                <a:alphaOff val="0"/>
                <a:satMod val="110000"/>
                <a:lumMod val="100000"/>
                <a:shade val="100000"/>
              </a:schemeClr>
            </a:gs>
            <a:gs pos="100000">
              <a:schemeClr val="accent5">
                <a:hueOff val="-2172389"/>
                <a:satOff val="-5599"/>
                <a:lumOff val="-37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Company Culture</a:t>
          </a:r>
          <a:endParaRPr lang="en-US" sz="1200" b="1" kern="1200" dirty="0">
            <a:latin typeface="Arial" panose="020B0604020202020204" pitchFamily="34" charset="0"/>
            <a:ea typeface="+mn-ea"/>
            <a:cs typeface="Arial" panose="020B0604020202020204" pitchFamily="34" charset="0"/>
          </a:endParaRPr>
        </a:p>
      </dsp:txBody>
      <dsp:txXfrm>
        <a:off x="379324" y="4813335"/>
        <a:ext cx="2939003" cy="270693"/>
      </dsp:txXfrm>
    </dsp:sp>
    <dsp:sp modelId="{E6ED6602-F9F5-40BB-94B3-4C1E573BD7AF}">
      <dsp:nvSpPr>
        <dsp:cNvPr id="0" name=""/>
        <dsp:cNvSpPr/>
      </dsp:nvSpPr>
      <dsp:spPr>
        <a:xfrm>
          <a:off x="370902" y="5136687"/>
          <a:ext cx="2955847" cy="287537"/>
        </a:xfrm>
        <a:prstGeom prst="roundRect">
          <a:avLst>
            <a:gd name="adj" fmla="val 10000"/>
          </a:avLst>
        </a:prstGeom>
        <a:gradFill rotWithShape="0">
          <a:gsLst>
            <a:gs pos="0">
              <a:schemeClr val="accent5">
                <a:hueOff val="-2413765"/>
                <a:satOff val="-6221"/>
                <a:lumOff val="-4202"/>
                <a:alphaOff val="0"/>
                <a:satMod val="103000"/>
                <a:lumMod val="102000"/>
                <a:tint val="94000"/>
              </a:schemeClr>
            </a:gs>
            <a:gs pos="50000">
              <a:schemeClr val="accent5">
                <a:hueOff val="-2413765"/>
                <a:satOff val="-6221"/>
                <a:lumOff val="-4202"/>
                <a:alphaOff val="0"/>
                <a:satMod val="110000"/>
                <a:lumMod val="100000"/>
                <a:shade val="100000"/>
              </a:schemeClr>
            </a:gs>
            <a:gs pos="100000">
              <a:schemeClr val="accent5">
                <a:hueOff val="-2413765"/>
                <a:satOff val="-6221"/>
                <a:lumOff val="-4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Employer Communications and Messaging</a:t>
          </a:r>
          <a:endParaRPr lang="en-US" sz="1200" b="1" kern="1200" dirty="0">
            <a:latin typeface="Arial" panose="020B0604020202020204" pitchFamily="34" charset="0"/>
            <a:ea typeface="+mn-ea"/>
            <a:cs typeface="Arial" panose="020B0604020202020204" pitchFamily="34" charset="0"/>
          </a:endParaRPr>
        </a:p>
      </dsp:txBody>
      <dsp:txXfrm>
        <a:off x="379324" y="5145109"/>
        <a:ext cx="2939003" cy="270693"/>
      </dsp:txXfrm>
    </dsp:sp>
    <dsp:sp modelId="{97B98C4A-04CE-45A9-92F3-5B2A7656492E}">
      <dsp:nvSpPr>
        <dsp:cNvPr id="0" name=""/>
        <dsp:cNvSpPr/>
      </dsp:nvSpPr>
      <dsp:spPr>
        <a:xfrm>
          <a:off x="370902" y="5468461"/>
          <a:ext cx="2955847" cy="287537"/>
        </a:xfrm>
        <a:prstGeom prst="roundRect">
          <a:avLst>
            <a:gd name="adj" fmla="val 10000"/>
          </a:avLst>
        </a:prstGeom>
        <a:gradFill rotWithShape="0">
          <a:gsLst>
            <a:gs pos="0">
              <a:schemeClr val="accent5">
                <a:hueOff val="-2655142"/>
                <a:satOff val="-6843"/>
                <a:lumOff val="-4622"/>
                <a:alphaOff val="0"/>
                <a:satMod val="103000"/>
                <a:lumMod val="102000"/>
                <a:tint val="94000"/>
              </a:schemeClr>
            </a:gs>
            <a:gs pos="50000">
              <a:schemeClr val="accent5">
                <a:hueOff val="-2655142"/>
                <a:satOff val="-6843"/>
                <a:lumOff val="-4622"/>
                <a:alphaOff val="0"/>
                <a:satMod val="110000"/>
                <a:lumMod val="100000"/>
                <a:shade val="100000"/>
              </a:schemeClr>
            </a:gs>
            <a:gs pos="100000">
              <a:schemeClr val="accent5">
                <a:hueOff val="-2655142"/>
                <a:satOff val="-6843"/>
                <a:lumOff val="-46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ea typeface="+mn-ea"/>
              <a:cs typeface="Arial" panose="020B0604020202020204" pitchFamily="34" charset="0"/>
            </a:rPr>
            <a:t>Employer Commitment</a:t>
          </a:r>
          <a:endParaRPr lang="en-US" sz="1200" b="1" kern="1200" dirty="0">
            <a:latin typeface="Arial" panose="020B0604020202020204" pitchFamily="34" charset="0"/>
            <a:ea typeface="+mn-ea"/>
            <a:cs typeface="Arial" panose="020B0604020202020204" pitchFamily="34" charset="0"/>
          </a:endParaRPr>
        </a:p>
      </dsp:txBody>
      <dsp:txXfrm>
        <a:off x="379324" y="5476883"/>
        <a:ext cx="2939003" cy="270693"/>
      </dsp:txXfrm>
    </dsp:sp>
    <dsp:sp modelId="{760C05A6-FFFC-47AD-BB87-8F98B95BC4CC}">
      <dsp:nvSpPr>
        <dsp:cNvPr id="0" name=""/>
        <dsp:cNvSpPr/>
      </dsp:nvSpPr>
      <dsp:spPr>
        <a:xfrm>
          <a:off x="3973341" y="0"/>
          <a:ext cx="3694809" cy="60599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u="none" strike="noStrike" kern="1200" baseline="0" dirty="0">
              <a:latin typeface="Arial" panose="020B0604020202020204" pitchFamily="34" charset="0"/>
              <a:ea typeface="+mn-ea"/>
              <a:cs typeface="Arial" panose="020B0604020202020204" pitchFamily="34" charset="0"/>
            </a:rPr>
            <a:t>Employers also have a great deal of influence establishing the right culture and commitment to influence employee behaviors. Among these are:</a:t>
          </a:r>
          <a:endParaRPr lang="en-US" sz="1900" b="1" kern="1200" dirty="0">
            <a:latin typeface="Arial" panose="020B0604020202020204" pitchFamily="34" charset="0"/>
            <a:ea typeface="+mn-ea"/>
            <a:cs typeface="Arial" panose="020B0604020202020204" pitchFamily="34" charset="0"/>
          </a:endParaRPr>
        </a:p>
      </dsp:txBody>
      <dsp:txXfrm>
        <a:off x="4026588" y="53247"/>
        <a:ext cx="3588315" cy="1711493"/>
      </dsp:txXfrm>
    </dsp:sp>
    <dsp:sp modelId="{154010BD-C28D-4FD3-AE37-DC505A8EA237}">
      <dsp:nvSpPr>
        <dsp:cNvPr id="0" name=""/>
        <dsp:cNvSpPr/>
      </dsp:nvSpPr>
      <dsp:spPr>
        <a:xfrm>
          <a:off x="4342822" y="1819097"/>
          <a:ext cx="2955847" cy="433710"/>
        </a:xfrm>
        <a:prstGeom prst="roundRect">
          <a:avLst>
            <a:gd name="adj" fmla="val 10000"/>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Building trust</a:t>
          </a:r>
          <a:endParaRPr lang="en-US" sz="1200" b="1" kern="1200" dirty="0">
            <a:latin typeface="Arial" panose="020B0604020202020204" pitchFamily="34" charset="0"/>
            <a:ea typeface="+mn-ea"/>
            <a:cs typeface="Arial" panose="020B0604020202020204" pitchFamily="34" charset="0"/>
          </a:endParaRPr>
        </a:p>
      </dsp:txBody>
      <dsp:txXfrm>
        <a:off x="4355525" y="1831800"/>
        <a:ext cx="2930441" cy="408304"/>
      </dsp:txXfrm>
    </dsp:sp>
    <dsp:sp modelId="{0D0524E7-1093-49C3-B4C3-478DB0F8196C}">
      <dsp:nvSpPr>
        <dsp:cNvPr id="0" name=""/>
        <dsp:cNvSpPr/>
      </dsp:nvSpPr>
      <dsp:spPr>
        <a:xfrm>
          <a:off x="4342822" y="2319531"/>
          <a:ext cx="2955847" cy="433710"/>
        </a:xfrm>
        <a:prstGeom prst="roundRect">
          <a:avLst>
            <a:gd name="adj" fmla="val 10000"/>
          </a:avLst>
        </a:prstGeom>
        <a:gradFill rotWithShape="0">
          <a:gsLst>
            <a:gs pos="0">
              <a:schemeClr val="accent5">
                <a:hueOff val="-3137895"/>
                <a:satOff val="-8087"/>
                <a:lumOff val="-5462"/>
                <a:alphaOff val="0"/>
                <a:satMod val="103000"/>
                <a:lumMod val="102000"/>
                <a:tint val="94000"/>
              </a:schemeClr>
            </a:gs>
            <a:gs pos="50000">
              <a:schemeClr val="accent5">
                <a:hueOff val="-3137895"/>
                <a:satOff val="-8087"/>
                <a:lumOff val="-5462"/>
                <a:alphaOff val="0"/>
                <a:satMod val="110000"/>
                <a:lumMod val="100000"/>
                <a:shade val="100000"/>
              </a:schemeClr>
            </a:gs>
            <a:gs pos="100000">
              <a:schemeClr val="accent5">
                <a:hueOff val="-3137895"/>
                <a:satOff val="-8087"/>
                <a:lumOff val="-54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Enhancing employee engagement through more opportunities and control</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2332234"/>
        <a:ext cx="2930441" cy="408304"/>
      </dsp:txXfrm>
    </dsp:sp>
    <dsp:sp modelId="{F0901A67-26EA-44DB-8055-5FAE63BCA31D}">
      <dsp:nvSpPr>
        <dsp:cNvPr id="0" name=""/>
        <dsp:cNvSpPr/>
      </dsp:nvSpPr>
      <dsp:spPr>
        <a:xfrm>
          <a:off x="4342822" y="2819966"/>
          <a:ext cx="2955847" cy="433710"/>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Ensuring transparency and ability for employees to speak up</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2832669"/>
        <a:ext cx="2930441" cy="408304"/>
      </dsp:txXfrm>
    </dsp:sp>
    <dsp:sp modelId="{FAED121D-1236-49C1-90F5-564FA31354F1}">
      <dsp:nvSpPr>
        <dsp:cNvPr id="0" name=""/>
        <dsp:cNvSpPr/>
      </dsp:nvSpPr>
      <dsp:spPr>
        <a:xfrm>
          <a:off x="4342822" y="3320401"/>
          <a:ext cx="2955847" cy="433710"/>
        </a:xfrm>
        <a:prstGeom prst="roundRect">
          <a:avLst>
            <a:gd name="adj" fmla="val 10000"/>
          </a:avLst>
        </a:prstGeom>
        <a:gradFill rotWithShape="0">
          <a:gsLst>
            <a:gs pos="0">
              <a:schemeClr val="accent5">
                <a:hueOff val="-3620648"/>
                <a:satOff val="-9332"/>
                <a:lumOff val="-6303"/>
                <a:alphaOff val="0"/>
                <a:satMod val="103000"/>
                <a:lumMod val="102000"/>
                <a:tint val="94000"/>
              </a:schemeClr>
            </a:gs>
            <a:gs pos="50000">
              <a:schemeClr val="accent5">
                <a:hueOff val="-3620648"/>
                <a:satOff val="-9332"/>
                <a:lumOff val="-6303"/>
                <a:alphaOff val="0"/>
                <a:satMod val="110000"/>
                <a:lumMod val="100000"/>
                <a:shade val="100000"/>
              </a:schemeClr>
            </a:gs>
            <a:gs pos="100000">
              <a:schemeClr val="accent5">
                <a:hueOff val="-3620648"/>
                <a:satOff val="-9332"/>
                <a:lumOff val="-63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Creating a safe space for employees to share challenges and opportunities focused on mental health</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3333104"/>
        <a:ext cx="2930441" cy="408304"/>
      </dsp:txXfrm>
    </dsp:sp>
    <dsp:sp modelId="{FA6BAE94-E757-4537-A6F7-9F7B7CA6403F}">
      <dsp:nvSpPr>
        <dsp:cNvPr id="0" name=""/>
        <dsp:cNvSpPr/>
      </dsp:nvSpPr>
      <dsp:spPr>
        <a:xfrm>
          <a:off x="4342822" y="3820836"/>
          <a:ext cx="2955847" cy="433710"/>
        </a:xfrm>
        <a:prstGeom prst="roundRect">
          <a:avLst>
            <a:gd name="adj" fmla="val 10000"/>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Recognizing all as Human Beings</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3833539"/>
        <a:ext cx="2930441" cy="408304"/>
      </dsp:txXfrm>
    </dsp:sp>
    <dsp:sp modelId="{CFE91BA1-5D37-4166-9306-FA0667F4362E}">
      <dsp:nvSpPr>
        <dsp:cNvPr id="0" name=""/>
        <dsp:cNvSpPr/>
      </dsp:nvSpPr>
      <dsp:spPr>
        <a:xfrm>
          <a:off x="4342822" y="4321270"/>
          <a:ext cx="2955847" cy="433710"/>
        </a:xfrm>
        <a:prstGeom prst="roundRect">
          <a:avLst>
            <a:gd name="adj" fmla="val 10000"/>
          </a:avLst>
        </a:prstGeom>
        <a:gradFill rotWithShape="0">
          <a:gsLst>
            <a:gs pos="0">
              <a:schemeClr val="accent5">
                <a:hueOff val="-4103401"/>
                <a:satOff val="-10576"/>
                <a:lumOff val="-7143"/>
                <a:alphaOff val="0"/>
                <a:satMod val="103000"/>
                <a:lumMod val="102000"/>
                <a:tint val="94000"/>
              </a:schemeClr>
            </a:gs>
            <a:gs pos="50000">
              <a:schemeClr val="accent5">
                <a:hueOff val="-4103401"/>
                <a:satOff val="-10576"/>
                <a:lumOff val="-7143"/>
                <a:alphaOff val="0"/>
                <a:satMod val="110000"/>
                <a:lumMod val="100000"/>
                <a:shade val="100000"/>
              </a:schemeClr>
            </a:gs>
            <a:gs pos="100000">
              <a:schemeClr val="accent5">
                <a:hueOff val="-4103401"/>
                <a:satOff val="-10576"/>
                <a:lumOff val="-71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Building a positive, welcoming culture</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4333973"/>
        <a:ext cx="2930441" cy="408304"/>
      </dsp:txXfrm>
    </dsp:sp>
    <dsp:sp modelId="{3D420413-8ACD-44A9-81CF-8379CE860DBD}">
      <dsp:nvSpPr>
        <dsp:cNvPr id="0" name=""/>
        <dsp:cNvSpPr/>
      </dsp:nvSpPr>
      <dsp:spPr>
        <a:xfrm>
          <a:off x="4342822" y="4821705"/>
          <a:ext cx="2955847" cy="433710"/>
        </a:xfrm>
        <a:prstGeom prst="roundRect">
          <a:avLst>
            <a:gd name="adj" fmla="val 10000"/>
          </a:avLst>
        </a:prstGeom>
        <a:gradFill rotWithShape="0">
          <a:gsLst>
            <a:gs pos="0">
              <a:schemeClr val="accent5">
                <a:hueOff val="-4344777"/>
                <a:satOff val="-11198"/>
                <a:lumOff val="-7563"/>
                <a:alphaOff val="0"/>
                <a:satMod val="103000"/>
                <a:lumMod val="102000"/>
                <a:tint val="94000"/>
              </a:schemeClr>
            </a:gs>
            <a:gs pos="50000">
              <a:schemeClr val="accent5">
                <a:hueOff val="-4344777"/>
                <a:satOff val="-11198"/>
                <a:lumOff val="-7563"/>
                <a:alphaOff val="0"/>
                <a:satMod val="110000"/>
                <a:lumMod val="100000"/>
                <a:shade val="100000"/>
              </a:schemeClr>
            </a:gs>
            <a:gs pos="100000">
              <a:schemeClr val="accent5">
                <a:hueOff val="-4344777"/>
                <a:satOff val="-11198"/>
                <a:lumOff val="-75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Enhancing and integrating diversity, equity and inclusion</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4834408"/>
        <a:ext cx="2930441" cy="408304"/>
      </dsp:txXfrm>
    </dsp:sp>
    <dsp:sp modelId="{7354898B-DE63-41A8-A933-F72F021778DD}">
      <dsp:nvSpPr>
        <dsp:cNvPr id="0" name=""/>
        <dsp:cNvSpPr/>
      </dsp:nvSpPr>
      <dsp:spPr>
        <a:xfrm>
          <a:off x="4342822" y="5322140"/>
          <a:ext cx="2955847" cy="433710"/>
        </a:xfrm>
        <a:prstGeom prst="roundRect">
          <a:avLst>
            <a:gd name="adj" fmla="val 10000"/>
          </a:avLst>
        </a:prstGeom>
        <a:gradFill rotWithShape="0">
          <a:gsLst>
            <a:gs pos="0">
              <a:schemeClr val="accent5">
                <a:hueOff val="-4586154"/>
                <a:satOff val="-11820"/>
                <a:lumOff val="-7983"/>
                <a:alphaOff val="0"/>
                <a:satMod val="103000"/>
                <a:lumMod val="102000"/>
                <a:tint val="94000"/>
              </a:schemeClr>
            </a:gs>
            <a:gs pos="50000">
              <a:schemeClr val="accent5">
                <a:hueOff val="-4586154"/>
                <a:satOff val="-11820"/>
                <a:lumOff val="-7983"/>
                <a:alphaOff val="0"/>
                <a:satMod val="110000"/>
                <a:lumMod val="100000"/>
                <a:shade val="100000"/>
              </a:schemeClr>
            </a:gs>
            <a:gs pos="100000">
              <a:schemeClr val="accent5">
                <a:hueOff val="-4586154"/>
                <a:satOff val="-11820"/>
                <a:lumOff val="-79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Showing empathy</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4355525" y="5334843"/>
        <a:ext cx="2930441" cy="408304"/>
      </dsp:txXfrm>
    </dsp:sp>
    <dsp:sp modelId="{35CF7A33-351E-42D5-A3DE-12200AADC1C0}">
      <dsp:nvSpPr>
        <dsp:cNvPr id="0" name=""/>
        <dsp:cNvSpPr/>
      </dsp:nvSpPr>
      <dsp:spPr>
        <a:xfrm>
          <a:off x="7945262" y="0"/>
          <a:ext cx="3694809" cy="6059958"/>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u="none" strike="noStrike" kern="1200" baseline="0" dirty="0">
              <a:latin typeface="Arial" panose="020B0604020202020204" pitchFamily="34" charset="0"/>
              <a:ea typeface="+mn-ea"/>
              <a:cs typeface="Arial" panose="020B0604020202020204" pitchFamily="34" charset="0"/>
            </a:rPr>
            <a:t>Employees and employers share many common interests in the workplace.  Among these include:</a:t>
          </a:r>
          <a:endParaRPr lang="en-US" sz="1900" b="1" kern="1200" dirty="0">
            <a:latin typeface="Arial" panose="020B0604020202020204" pitchFamily="34" charset="0"/>
            <a:ea typeface="+mn-ea"/>
            <a:cs typeface="Arial" panose="020B0604020202020204" pitchFamily="34" charset="0"/>
          </a:endParaRPr>
        </a:p>
      </dsp:txBody>
      <dsp:txXfrm>
        <a:off x="7998509" y="53247"/>
        <a:ext cx="3588315" cy="1711493"/>
      </dsp:txXfrm>
    </dsp:sp>
    <dsp:sp modelId="{31C3D3EA-4EEE-4C26-99F2-00875BFADD5A}">
      <dsp:nvSpPr>
        <dsp:cNvPr id="0" name=""/>
        <dsp:cNvSpPr/>
      </dsp:nvSpPr>
      <dsp:spPr>
        <a:xfrm>
          <a:off x="8314743" y="1819762"/>
          <a:ext cx="2955847" cy="384665"/>
        </a:xfrm>
        <a:prstGeom prst="roundRect">
          <a:avLst>
            <a:gd name="adj" fmla="val 10000"/>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Workplace safety and health</a:t>
          </a:r>
          <a:endParaRPr lang="en-US" sz="1200" b="1" kern="1200" dirty="0">
            <a:latin typeface="Arial" panose="020B0604020202020204" pitchFamily="34" charset="0"/>
            <a:ea typeface="+mn-ea"/>
            <a:cs typeface="Arial" panose="020B0604020202020204" pitchFamily="34" charset="0"/>
          </a:endParaRPr>
        </a:p>
      </dsp:txBody>
      <dsp:txXfrm>
        <a:off x="8326009" y="1831028"/>
        <a:ext cx="2933315" cy="362133"/>
      </dsp:txXfrm>
    </dsp:sp>
    <dsp:sp modelId="{292262F4-23C5-401F-B5AA-F400D709788E}">
      <dsp:nvSpPr>
        <dsp:cNvPr id="0" name=""/>
        <dsp:cNvSpPr/>
      </dsp:nvSpPr>
      <dsp:spPr>
        <a:xfrm>
          <a:off x="8314743" y="2263607"/>
          <a:ext cx="2955847" cy="384665"/>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Job quality and engaging work</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2274873"/>
        <a:ext cx="2933315" cy="362133"/>
      </dsp:txXfrm>
    </dsp:sp>
    <dsp:sp modelId="{4968266C-E310-4104-90E0-88035385A2DC}">
      <dsp:nvSpPr>
        <dsp:cNvPr id="0" name=""/>
        <dsp:cNvSpPr/>
      </dsp:nvSpPr>
      <dsp:spPr>
        <a:xfrm>
          <a:off x="8314743" y="2707451"/>
          <a:ext cx="2955847" cy="384665"/>
        </a:xfrm>
        <a:prstGeom prst="roundRect">
          <a:avLst>
            <a:gd name="adj" fmla="val 10000"/>
          </a:avLst>
        </a:prstGeom>
        <a:gradFill rotWithShape="0">
          <a:gsLst>
            <a:gs pos="0">
              <a:schemeClr val="accent5">
                <a:hueOff val="-5310283"/>
                <a:satOff val="-13686"/>
                <a:lumOff val="-9244"/>
                <a:alphaOff val="0"/>
                <a:satMod val="103000"/>
                <a:lumMod val="102000"/>
                <a:tint val="94000"/>
              </a:schemeClr>
            </a:gs>
            <a:gs pos="50000">
              <a:schemeClr val="accent5">
                <a:hueOff val="-5310283"/>
                <a:satOff val="-13686"/>
                <a:lumOff val="-9244"/>
                <a:alphaOff val="0"/>
                <a:satMod val="110000"/>
                <a:lumMod val="100000"/>
                <a:shade val="100000"/>
              </a:schemeClr>
            </a:gs>
            <a:gs pos="100000">
              <a:schemeClr val="accent5">
                <a:hueOff val="-5310283"/>
                <a:satOff val="-13686"/>
                <a:lumOff val="-92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Personal and professional development</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2718717"/>
        <a:ext cx="2933315" cy="362133"/>
      </dsp:txXfrm>
    </dsp:sp>
    <dsp:sp modelId="{B0ADA578-9F21-47F4-92FB-56725BE3C572}">
      <dsp:nvSpPr>
        <dsp:cNvPr id="0" name=""/>
        <dsp:cNvSpPr/>
      </dsp:nvSpPr>
      <dsp:spPr>
        <a:xfrm>
          <a:off x="8314743" y="3151296"/>
          <a:ext cx="2955847" cy="384665"/>
        </a:xfrm>
        <a:prstGeom prst="roundRect">
          <a:avLst>
            <a:gd name="adj" fmla="val 10000"/>
          </a:avLst>
        </a:prstGeom>
        <a:gradFill rotWithShape="0">
          <a:gsLst>
            <a:gs pos="0">
              <a:schemeClr val="accent5">
                <a:hueOff val="-5551660"/>
                <a:satOff val="-14308"/>
                <a:lumOff val="-9664"/>
                <a:alphaOff val="0"/>
                <a:satMod val="103000"/>
                <a:lumMod val="102000"/>
                <a:tint val="94000"/>
              </a:schemeClr>
            </a:gs>
            <a:gs pos="50000">
              <a:schemeClr val="accent5">
                <a:hueOff val="-5551660"/>
                <a:satOff val="-14308"/>
                <a:lumOff val="-9664"/>
                <a:alphaOff val="0"/>
                <a:satMod val="110000"/>
                <a:lumMod val="100000"/>
                <a:shade val="100000"/>
              </a:schemeClr>
            </a:gs>
            <a:gs pos="100000">
              <a:schemeClr val="accent5">
                <a:hueOff val="-5551660"/>
                <a:satOff val="-14308"/>
                <a:lumOff val="-96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Employee ownership of job responsibilities</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3162562"/>
        <a:ext cx="2933315" cy="362133"/>
      </dsp:txXfrm>
    </dsp:sp>
    <dsp:sp modelId="{69756C57-00DF-46B6-AAA8-0C5F9396D21C}">
      <dsp:nvSpPr>
        <dsp:cNvPr id="0" name=""/>
        <dsp:cNvSpPr/>
      </dsp:nvSpPr>
      <dsp:spPr>
        <a:xfrm>
          <a:off x="8314743" y="3595141"/>
          <a:ext cx="2955847" cy="384665"/>
        </a:xfrm>
        <a:prstGeom prst="roundRect">
          <a:avLst>
            <a:gd name="adj" fmla="val 10000"/>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Opportunities for growth</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3606407"/>
        <a:ext cx="2933315" cy="362133"/>
      </dsp:txXfrm>
    </dsp:sp>
    <dsp:sp modelId="{F62D3F73-67EE-4369-9C4D-1AEFA35CE942}">
      <dsp:nvSpPr>
        <dsp:cNvPr id="0" name=""/>
        <dsp:cNvSpPr/>
      </dsp:nvSpPr>
      <dsp:spPr>
        <a:xfrm>
          <a:off x="8314743" y="4038985"/>
          <a:ext cx="2955847" cy="384665"/>
        </a:xfrm>
        <a:prstGeom prst="roundRect">
          <a:avLst>
            <a:gd name="adj" fmla="val 10000"/>
          </a:avLst>
        </a:prstGeom>
        <a:gradFill rotWithShape="0">
          <a:gsLst>
            <a:gs pos="0">
              <a:schemeClr val="accent5">
                <a:hueOff val="-6034413"/>
                <a:satOff val="-15553"/>
                <a:lumOff val="-10504"/>
                <a:alphaOff val="0"/>
                <a:satMod val="103000"/>
                <a:lumMod val="102000"/>
                <a:tint val="94000"/>
              </a:schemeClr>
            </a:gs>
            <a:gs pos="50000">
              <a:schemeClr val="accent5">
                <a:hueOff val="-6034413"/>
                <a:satOff val="-15553"/>
                <a:lumOff val="-10504"/>
                <a:alphaOff val="0"/>
                <a:satMod val="110000"/>
                <a:lumMod val="100000"/>
                <a:shade val="100000"/>
              </a:schemeClr>
            </a:gs>
            <a:gs pos="100000">
              <a:schemeClr val="accent5">
                <a:hueOff val="-6034413"/>
                <a:satOff val="-15553"/>
                <a:lumOff val="-105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Training</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4050251"/>
        <a:ext cx="2933315" cy="362133"/>
      </dsp:txXfrm>
    </dsp:sp>
    <dsp:sp modelId="{4912884E-B448-4C9C-A6D9-24E16D6D08B6}">
      <dsp:nvSpPr>
        <dsp:cNvPr id="0" name=""/>
        <dsp:cNvSpPr/>
      </dsp:nvSpPr>
      <dsp:spPr>
        <a:xfrm>
          <a:off x="8314743" y="4482830"/>
          <a:ext cx="2955847" cy="384665"/>
        </a:xfrm>
        <a:prstGeom prst="roundRect">
          <a:avLst>
            <a:gd name="adj" fmla="val 10000"/>
          </a:avLst>
        </a:prstGeom>
        <a:gradFill rotWithShape="0">
          <a:gsLst>
            <a:gs pos="0">
              <a:schemeClr val="accent5">
                <a:hueOff val="-6275789"/>
                <a:satOff val="-16175"/>
                <a:lumOff val="-10925"/>
                <a:alphaOff val="0"/>
                <a:satMod val="103000"/>
                <a:lumMod val="102000"/>
                <a:tint val="94000"/>
              </a:schemeClr>
            </a:gs>
            <a:gs pos="50000">
              <a:schemeClr val="accent5">
                <a:hueOff val="-6275789"/>
                <a:satOff val="-16175"/>
                <a:lumOff val="-10925"/>
                <a:alphaOff val="0"/>
                <a:satMod val="110000"/>
                <a:lumMod val="100000"/>
                <a:shade val="100000"/>
              </a:schemeClr>
            </a:gs>
            <a:gs pos="100000">
              <a:schemeClr val="accent5">
                <a:hueOff val="-6275789"/>
                <a:satOff val="-16175"/>
                <a:lumOff val="-109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Transparency</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4494096"/>
        <a:ext cx="2933315" cy="362133"/>
      </dsp:txXfrm>
    </dsp:sp>
    <dsp:sp modelId="{2A56036C-CACA-4ABC-90EF-14F0DF43046C}">
      <dsp:nvSpPr>
        <dsp:cNvPr id="0" name=""/>
        <dsp:cNvSpPr/>
      </dsp:nvSpPr>
      <dsp:spPr>
        <a:xfrm>
          <a:off x="8314743" y="4926674"/>
          <a:ext cx="2955847" cy="384665"/>
        </a:xfrm>
        <a:prstGeom prst="roundRect">
          <a:avLst>
            <a:gd name="adj" fmla="val 10000"/>
          </a:avLst>
        </a:prstGeom>
        <a:gradFill rotWithShape="0">
          <a:gsLst>
            <a:gs pos="0">
              <a:schemeClr val="accent5">
                <a:hueOff val="-6517166"/>
                <a:satOff val="-16797"/>
                <a:lumOff val="-11345"/>
                <a:alphaOff val="0"/>
                <a:satMod val="103000"/>
                <a:lumMod val="102000"/>
                <a:tint val="94000"/>
              </a:schemeClr>
            </a:gs>
            <a:gs pos="50000">
              <a:schemeClr val="accent5">
                <a:hueOff val="-6517166"/>
                <a:satOff val="-16797"/>
                <a:lumOff val="-11345"/>
                <a:alphaOff val="0"/>
                <a:satMod val="110000"/>
                <a:lumMod val="100000"/>
                <a:shade val="100000"/>
              </a:schemeClr>
            </a:gs>
            <a:gs pos="100000">
              <a:schemeClr val="accent5">
                <a:hueOff val="-6517166"/>
                <a:satOff val="-16797"/>
                <a:lumOff val="-113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Conflict resolution</a:t>
          </a:r>
          <a:endParaRPr lang="en-US" sz="1200" b="1" i="0" u="none" strike="noStrike" kern="1200" baseline="0" dirty="0">
            <a:latin typeface="Arial" panose="020B0604020202020204" pitchFamily="34" charset="0"/>
            <a:ea typeface="+mn-ea"/>
            <a:cs typeface="Arial" panose="020B0604020202020204" pitchFamily="34" charset="0"/>
          </a:endParaRPr>
        </a:p>
      </dsp:txBody>
      <dsp:txXfrm>
        <a:off x="8326009" y="4937940"/>
        <a:ext cx="2933315" cy="362133"/>
      </dsp:txXfrm>
    </dsp:sp>
    <dsp:sp modelId="{42984296-47DF-4D1E-B94D-74E159C1CFD0}">
      <dsp:nvSpPr>
        <dsp:cNvPr id="0" name=""/>
        <dsp:cNvSpPr/>
      </dsp:nvSpPr>
      <dsp:spPr>
        <a:xfrm>
          <a:off x="8314743" y="5370519"/>
          <a:ext cx="2955847" cy="384665"/>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t" anchorCtr="0">
          <a:noAutofit/>
        </a:bodyPr>
        <a:lstStyle/>
        <a:p>
          <a:pPr marL="0" lvl="0" indent="0" algn="l" defTabSz="533400">
            <a:lnSpc>
              <a:spcPct val="90000"/>
            </a:lnSpc>
            <a:spcBef>
              <a:spcPct val="0"/>
            </a:spcBef>
            <a:spcAft>
              <a:spcPct val="35000"/>
            </a:spcAft>
            <a:buNone/>
          </a:pPr>
          <a:r>
            <a:rPr lang="en-US" sz="1200" b="1" i="0" u="none" strike="noStrike" kern="1200" baseline="0">
              <a:latin typeface="Arial" panose="020B0604020202020204" pitchFamily="34" charset="0"/>
              <a:ea typeface="+mn-ea"/>
              <a:cs typeface="Arial" panose="020B0604020202020204" pitchFamily="34" charset="0"/>
            </a:rPr>
            <a:t>Continued success of the business</a:t>
          </a:r>
          <a:endParaRPr lang="en-US" sz="1200" b="1" i="0" u="none" strike="noStrike" kern="1200" baseline="0" dirty="0">
            <a:latin typeface="Arial" panose="020B0604020202020204" pitchFamily="34" charset="0"/>
            <a:ea typeface="+mn-ea"/>
            <a:cs typeface="Arial" panose="020B0604020202020204" pitchFamily="34" charset="0"/>
          </a:endParaRPr>
        </a:p>
        <a:p>
          <a:pPr marL="57150" lvl="1" indent="-57150" algn="l" defTabSz="444500">
            <a:lnSpc>
              <a:spcPct val="90000"/>
            </a:lnSpc>
            <a:spcBef>
              <a:spcPct val="0"/>
            </a:spcBef>
            <a:spcAft>
              <a:spcPct val="15000"/>
            </a:spcAft>
            <a:buChar char="•"/>
          </a:pPr>
          <a:r>
            <a:rPr lang="en-US" sz="1000" b="1" i="0" u="none" strike="noStrike" kern="1200" baseline="0" dirty="0">
              <a:latin typeface="Arial" panose="020B0604020202020204" pitchFamily="34" charset="0"/>
              <a:ea typeface="+mn-ea"/>
              <a:cs typeface="Arial" panose="020B0604020202020204" pitchFamily="34" charset="0"/>
            </a:rPr>
            <a:t>Impacts job security, Impacts profitability</a:t>
          </a:r>
        </a:p>
      </dsp:txBody>
      <dsp:txXfrm>
        <a:off x="8326009" y="5381785"/>
        <a:ext cx="2933315" cy="36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09AB2-3D63-4357-A6BD-79A46E20D23D}">
      <dsp:nvSpPr>
        <dsp:cNvPr id="0" name=""/>
        <dsp:cNvSpPr/>
      </dsp:nvSpPr>
      <dsp:spPr>
        <a:xfrm>
          <a:off x="544" y="856415"/>
          <a:ext cx="693246" cy="693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4C551B-A45C-4419-AA5F-CEFCD4B6A6CE}">
      <dsp:nvSpPr>
        <dsp:cNvPr id="0" name=""/>
        <dsp:cNvSpPr/>
      </dsp:nvSpPr>
      <dsp:spPr>
        <a:xfrm>
          <a:off x="544" y="1666313"/>
          <a:ext cx="1980703" cy="29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Arial" panose="020B0604020202020204" pitchFamily="34" charset="0"/>
              <a:cs typeface="Arial" panose="020B0604020202020204" pitchFamily="34" charset="0"/>
            </a:rPr>
            <a:t>Learning	</a:t>
          </a:r>
        </a:p>
      </dsp:txBody>
      <dsp:txXfrm>
        <a:off x="544" y="1666313"/>
        <a:ext cx="1980703" cy="297105"/>
      </dsp:txXfrm>
    </dsp:sp>
    <dsp:sp modelId="{3560B2BC-B8FC-4FE8-A49D-15BBC50EA395}">
      <dsp:nvSpPr>
        <dsp:cNvPr id="0" name=""/>
        <dsp:cNvSpPr/>
      </dsp:nvSpPr>
      <dsp:spPr>
        <a:xfrm>
          <a:off x="544" y="2017675"/>
          <a:ext cx="1980703" cy="15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Resources</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Surveys</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Work Groups</a:t>
          </a:r>
        </a:p>
      </dsp:txBody>
      <dsp:txXfrm>
        <a:off x="544" y="2017675"/>
        <a:ext cx="1980703" cy="1551570"/>
      </dsp:txXfrm>
    </dsp:sp>
    <dsp:sp modelId="{36E44DE4-2301-4130-AB01-201E6623A95B}">
      <dsp:nvSpPr>
        <dsp:cNvPr id="0" name=""/>
        <dsp:cNvSpPr/>
      </dsp:nvSpPr>
      <dsp:spPr>
        <a:xfrm>
          <a:off x="2327870" y="856415"/>
          <a:ext cx="693246" cy="693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DFD37B-8BE0-4DC0-99DE-1B734F3BF00D}">
      <dsp:nvSpPr>
        <dsp:cNvPr id="0" name=""/>
        <dsp:cNvSpPr/>
      </dsp:nvSpPr>
      <dsp:spPr>
        <a:xfrm>
          <a:off x="2327870" y="1666313"/>
          <a:ext cx="1980703" cy="29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Arial" panose="020B0604020202020204" pitchFamily="34" charset="0"/>
              <a:cs typeface="Arial" panose="020B0604020202020204" pitchFamily="34" charset="0"/>
            </a:rPr>
            <a:t>Educate</a:t>
          </a:r>
        </a:p>
      </dsp:txBody>
      <dsp:txXfrm>
        <a:off x="2327870" y="1666313"/>
        <a:ext cx="1980703" cy="297105"/>
      </dsp:txXfrm>
    </dsp:sp>
    <dsp:sp modelId="{1122D7F0-548F-4181-9163-044AC887ACDE}">
      <dsp:nvSpPr>
        <dsp:cNvPr id="0" name=""/>
        <dsp:cNvSpPr/>
      </dsp:nvSpPr>
      <dsp:spPr>
        <a:xfrm>
          <a:off x="2327870" y="2017675"/>
          <a:ext cx="1980703" cy="15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Chronic Stress</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Trauma</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Resiliency</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Stigma</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Bias</a:t>
          </a:r>
        </a:p>
      </dsp:txBody>
      <dsp:txXfrm>
        <a:off x="2327870" y="2017675"/>
        <a:ext cx="1980703" cy="1551570"/>
      </dsp:txXfrm>
    </dsp:sp>
    <dsp:sp modelId="{EDE7608A-C67B-4944-9C63-F62B194E1C40}">
      <dsp:nvSpPr>
        <dsp:cNvPr id="0" name=""/>
        <dsp:cNvSpPr/>
      </dsp:nvSpPr>
      <dsp:spPr>
        <a:xfrm>
          <a:off x="4655196" y="856415"/>
          <a:ext cx="693246" cy="693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2B1E8C-EB66-4E9B-9150-95248A42AB8D}">
      <dsp:nvSpPr>
        <dsp:cNvPr id="0" name=""/>
        <dsp:cNvSpPr/>
      </dsp:nvSpPr>
      <dsp:spPr>
        <a:xfrm>
          <a:off x="4655196" y="1666313"/>
          <a:ext cx="1980703" cy="29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Arial" panose="020B0604020202020204" pitchFamily="34" charset="0"/>
              <a:cs typeface="Arial" panose="020B0604020202020204" pitchFamily="34" charset="0"/>
            </a:rPr>
            <a:t>Action</a:t>
          </a:r>
        </a:p>
      </dsp:txBody>
      <dsp:txXfrm>
        <a:off x="4655196" y="1666313"/>
        <a:ext cx="1980703" cy="297105"/>
      </dsp:txXfrm>
    </dsp:sp>
    <dsp:sp modelId="{AB2FCF24-4D71-4A60-BDA8-2D55F2ABBF05}">
      <dsp:nvSpPr>
        <dsp:cNvPr id="0" name=""/>
        <dsp:cNvSpPr/>
      </dsp:nvSpPr>
      <dsp:spPr>
        <a:xfrm>
          <a:off x="4655196" y="2017675"/>
          <a:ext cx="1980703" cy="15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Employee Empowerment</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Evaluate Work Processes</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Policy Review/Updates</a:t>
          </a:r>
        </a:p>
      </dsp:txBody>
      <dsp:txXfrm>
        <a:off x="4655196" y="2017675"/>
        <a:ext cx="1980703" cy="1551570"/>
      </dsp:txXfrm>
    </dsp:sp>
    <dsp:sp modelId="{0CE20619-F65F-4DD4-B957-0C5572C41310}">
      <dsp:nvSpPr>
        <dsp:cNvPr id="0" name=""/>
        <dsp:cNvSpPr/>
      </dsp:nvSpPr>
      <dsp:spPr>
        <a:xfrm>
          <a:off x="6982522" y="856415"/>
          <a:ext cx="693246" cy="693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A3A9A-4EB1-484B-B529-4DB40F112016}">
      <dsp:nvSpPr>
        <dsp:cNvPr id="0" name=""/>
        <dsp:cNvSpPr/>
      </dsp:nvSpPr>
      <dsp:spPr>
        <a:xfrm>
          <a:off x="6982522" y="1666313"/>
          <a:ext cx="1980703" cy="29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Arial" panose="020B0604020202020204" pitchFamily="34" charset="0"/>
              <a:cs typeface="Arial" panose="020B0604020202020204" pitchFamily="34" charset="0"/>
            </a:rPr>
            <a:t>Deploy</a:t>
          </a:r>
        </a:p>
      </dsp:txBody>
      <dsp:txXfrm>
        <a:off x="6982522" y="1666313"/>
        <a:ext cx="1980703" cy="297105"/>
      </dsp:txXfrm>
    </dsp:sp>
    <dsp:sp modelId="{1281FD6D-81CE-412D-9B01-48E56F9021D8}">
      <dsp:nvSpPr>
        <dsp:cNvPr id="0" name=""/>
        <dsp:cNvSpPr/>
      </dsp:nvSpPr>
      <dsp:spPr>
        <a:xfrm>
          <a:off x="6982522" y="2017675"/>
          <a:ext cx="1980703" cy="15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Update Work as Necessary </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Update/Add Supports</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Train Managers and Employees</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Set Expectations</a:t>
          </a:r>
        </a:p>
      </dsp:txBody>
      <dsp:txXfrm>
        <a:off x="6982522" y="2017675"/>
        <a:ext cx="1980703" cy="1551570"/>
      </dsp:txXfrm>
    </dsp:sp>
    <dsp:sp modelId="{BDF722E5-411E-443E-8841-EA1B2A78653B}">
      <dsp:nvSpPr>
        <dsp:cNvPr id="0" name=""/>
        <dsp:cNvSpPr/>
      </dsp:nvSpPr>
      <dsp:spPr>
        <a:xfrm>
          <a:off x="9309848" y="856415"/>
          <a:ext cx="693246" cy="6932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32FA9-BF92-4F13-B5AE-1341BDA3D262}">
      <dsp:nvSpPr>
        <dsp:cNvPr id="0" name=""/>
        <dsp:cNvSpPr/>
      </dsp:nvSpPr>
      <dsp:spPr>
        <a:xfrm>
          <a:off x="9309848" y="1666313"/>
          <a:ext cx="1980703" cy="29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Arial" panose="020B0604020202020204" pitchFamily="34" charset="0"/>
              <a:cs typeface="Arial" panose="020B0604020202020204" pitchFamily="34" charset="0"/>
            </a:rPr>
            <a:t>Study/Stats</a:t>
          </a:r>
        </a:p>
      </dsp:txBody>
      <dsp:txXfrm>
        <a:off x="9309848" y="1666313"/>
        <a:ext cx="1980703" cy="297105"/>
      </dsp:txXfrm>
    </dsp:sp>
    <dsp:sp modelId="{BFD9F5D5-4590-4B12-A561-BC171BA6FF8B}">
      <dsp:nvSpPr>
        <dsp:cNvPr id="0" name=""/>
        <dsp:cNvSpPr/>
      </dsp:nvSpPr>
      <dsp:spPr>
        <a:xfrm>
          <a:off x="9309848" y="2017675"/>
          <a:ext cx="1980703" cy="15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Evaluate</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Survey</a:t>
          </a:r>
        </a:p>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Adjust</a:t>
          </a:r>
        </a:p>
      </dsp:txBody>
      <dsp:txXfrm>
        <a:off x="9309848" y="2017675"/>
        <a:ext cx="1980703" cy="15515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A4502B48-A3C3-4539-BB49-82BADA0E3AA7}" type="datetimeFigureOut">
              <a:rPr lang="en-US" smtClean="0"/>
              <a:t>2/17/25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B82305A-197B-4CA2-BF54-A8B661FEBFD9}" type="slidenum">
              <a:rPr lang="en-US" smtClean="0"/>
              <a:t>‹#›</a:t>
            </a:fld>
            <a:endParaRPr lang="en-US"/>
          </a:p>
        </p:txBody>
      </p:sp>
    </p:spTree>
    <p:extLst>
      <p:ext uri="{BB962C8B-B14F-4D97-AF65-F5344CB8AC3E}">
        <p14:creationId xmlns:p14="http://schemas.microsoft.com/office/powerpoint/2010/main" val="3256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2305A-197B-4CA2-BF54-A8B661FEBFD9}" type="slidenum">
              <a:rPr lang="en-US" smtClean="0"/>
              <a:t>6</a:t>
            </a:fld>
            <a:endParaRPr lang="en-US"/>
          </a:p>
        </p:txBody>
      </p:sp>
    </p:spTree>
    <p:extLst>
      <p:ext uri="{BB962C8B-B14F-4D97-AF65-F5344CB8AC3E}">
        <p14:creationId xmlns:p14="http://schemas.microsoft.com/office/powerpoint/2010/main" val="305176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700"/>
            <a:r>
              <a:rPr lang="en-US" b="1" dirty="0"/>
              <a:t>TRISH</a:t>
            </a:r>
          </a:p>
          <a:p>
            <a:pPr marL="174982" indent="-174982" defTabSz="961700">
              <a:buFont typeface="Arial" panose="020B0604020202020204" pitchFamily="34" charset="0"/>
              <a:buChar char="•"/>
            </a:pPr>
            <a:r>
              <a:rPr lang="en-US" b="0" dirty="0"/>
              <a:t>CSW is very intentional in our approach to this work and focus on trauma-informed AND resilience-building strategies.</a:t>
            </a:r>
          </a:p>
          <a:p>
            <a:pPr marL="174982" indent="-174982" defTabSz="961700">
              <a:buFont typeface="Arial" panose="020B0604020202020204" pitchFamily="34" charset="0"/>
              <a:buChar char="•"/>
            </a:pPr>
            <a:r>
              <a:rPr lang="en-US" b="0" dirty="0"/>
              <a:t>Toxic stress and trauma are often hidden barriers to success for staff and clients, however, the brain has neuroplasticity, meaning that it is adaptable and can be rehabilitated to overcome the effects of trauma and emerge stronger on the other side, and this is resilience.</a:t>
            </a:r>
          </a:p>
          <a:p>
            <a:pPr marL="174982" indent="-174982" defTabSz="961700">
              <a:buFont typeface="Arial" panose="020B0604020202020204" pitchFamily="34" charset="0"/>
              <a:buChar char="•"/>
            </a:pPr>
            <a:endParaRPr lang="en-US" b="0" dirty="0"/>
          </a:p>
          <a:p>
            <a:pPr marL="174982" indent="-174982" defTabSz="961700">
              <a:buFont typeface="Arial" panose="020B0604020202020204" pitchFamily="34" charset="0"/>
              <a:buChar char="•"/>
            </a:pPr>
            <a:endParaRPr lang="en-US" b="0" dirty="0"/>
          </a:p>
          <a:p>
            <a:pPr marL="466607" indent="-357732">
              <a:buSzPct val="100000"/>
            </a:pPr>
            <a:r>
              <a:rPr lang="en-US" b="1" dirty="0"/>
              <a:t>Resilience: </a:t>
            </a:r>
            <a:r>
              <a:rPr lang="en-US" dirty="0"/>
              <a:t>Is a psychological and physiological strength</a:t>
            </a:r>
          </a:p>
          <a:p>
            <a:pPr marL="466607" indent="-357732">
              <a:buSzPct val="100000"/>
            </a:pPr>
            <a:r>
              <a:rPr lang="en-US" dirty="0"/>
              <a:t>It can help us adapt &amp; grow from challenges</a:t>
            </a:r>
          </a:p>
          <a:p>
            <a:pPr marL="466607" indent="-357732">
              <a:buSzPct val="100000"/>
            </a:pPr>
            <a:r>
              <a:rPr lang="en-US" dirty="0"/>
              <a:t>It is NOT a fixed state</a:t>
            </a:r>
          </a:p>
          <a:p>
            <a:pPr marL="466607" indent="-357732">
              <a:buSzPct val="100000"/>
            </a:pPr>
            <a:r>
              <a:rPr lang="en-US" dirty="0"/>
              <a:t>Can be developed &amp; enhanced in multiple layers (personal, organizational, &amp; community)</a:t>
            </a:r>
          </a:p>
          <a:p>
            <a:pPr marL="466607" indent="-357732">
              <a:buSzPct val="100000"/>
            </a:pPr>
            <a:r>
              <a:rPr lang="en-US" dirty="0"/>
              <a:t>Practical strategies and flexible thinking can be helpful</a:t>
            </a:r>
          </a:p>
          <a:p>
            <a:pPr marL="466607" indent="-357732">
              <a:buSzPct val="100000"/>
            </a:pPr>
            <a:r>
              <a:rPr lang="en-US" dirty="0"/>
              <a:t>Important to hold onto “multiple truths”</a:t>
            </a:r>
          </a:p>
          <a:p>
            <a:endParaRPr lang="en-US" dirty="0"/>
          </a:p>
        </p:txBody>
      </p:sp>
      <p:sp>
        <p:nvSpPr>
          <p:cNvPr id="4" name="Slide Number Placeholder 3"/>
          <p:cNvSpPr>
            <a:spLocks noGrp="1"/>
          </p:cNvSpPr>
          <p:nvPr>
            <p:ph type="sldNum" sz="quarter" idx="5"/>
          </p:nvPr>
        </p:nvSpPr>
        <p:spPr/>
        <p:txBody>
          <a:bodyPr/>
          <a:lstStyle/>
          <a:p>
            <a:fld id="{5A6C9864-6799-4616-BB6A-0A451A635443}" type="slidenum">
              <a:rPr lang="en-US" smtClean="0"/>
              <a:t>24</a:t>
            </a:fld>
            <a:endParaRPr lang="en-US"/>
          </a:p>
        </p:txBody>
      </p:sp>
    </p:spTree>
    <p:extLst>
      <p:ext uri="{BB962C8B-B14F-4D97-AF65-F5344CB8AC3E}">
        <p14:creationId xmlns:p14="http://schemas.microsoft.com/office/powerpoint/2010/main" val="4183528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24059-A83C-9448-B51F-78BB42C51616}"/>
              </a:ext>
            </a:extLst>
          </p:cNvPr>
          <p:cNvSpPr/>
          <p:nvPr userDrawn="1"/>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378EF5B-3A98-AF4D-BDCB-EE4CE0003D9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847" t="6697" r="3101" b="6371"/>
          <a:stretch>
            <a:fillRect/>
          </a:stretch>
        </p:blipFill>
        <p:spPr bwMode="auto">
          <a:xfrm>
            <a:off x="1957388" y="1616075"/>
            <a:ext cx="82772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65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8B7FE-FA14-9846-8396-7B76F4E2A58F}"/>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AEFCBBE8-E2EC-4D43-B933-E61ECE68D76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6679953" y="669376"/>
            <a:ext cx="4673845" cy="5201197"/>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33" name="Title 1"/>
          <p:cNvSpPr>
            <a:spLocks noGrp="1"/>
          </p:cNvSpPr>
          <p:nvPr>
            <p:ph type="title"/>
          </p:nvPr>
        </p:nvSpPr>
        <p:spPr>
          <a:xfrm>
            <a:off x="2179983" y="669376"/>
            <a:ext cx="4138020" cy="1600200"/>
          </a:xfrm>
        </p:spPr>
        <p:txBody>
          <a:bodyPr anchor="b"/>
          <a:lstStyle>
            <a:lvl1pPr>
              <a:defRPr sz="3200">
                <a:solidFill>
                  <a:srgbClr val="C85000"/>
                </a:solidFill>
              </a:defRPr>
            </a:lvl1pPr>
          </a:lstStyle>
          <a:p>
            <a:r>
              <a:rPr lang="en-US"/>
              <a:t>Click to edit Master title style</a:t>
            </a:r>
          </a:p>
        </p:txBody>
      </p:sp>
      <p:sp>
        <p:nvSpPr>
          <p:cNvPr id="34" name="Text Placeholder 3"/>
          <p:cNvSpPr>
            <a:spLocks noGrp="1"/>
          </p:cNvSpPr>
          <p:nvPr>
            <p:ph type="body" sz="half" idx="2"/>
          </p:nvPr>
        </p:nvSpPr>
        <p:spPr>
          <a:xfrm>
            <a:off x="2179983" y="2435090"/>
            <a:ext cx="4138020" cy="343548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9D926E8C-62AE-B64F-A403-B997DF40442F}"/>
              </a:ext>
            </a:extLst>
          </p:cNvPr>
          <p:cNvSpPr>
            <a:spLocks noGrp="1"/>
          </p:cNvSpPr>
          <p:nvPr>
            <p:ph type="sldNum" sz="quarter" idx="10"/>
          </p:nvPr>
        </p:nvSpPr>
        <p:spPr/>
        <p:txBody>
          <a:bodyPr/>
          <a:lstStyle>
            <a:lvl1pPr>
              <a:defRPr/>
            </a:lvl1pPr>
          </a:lstStyle>
          <a:p>
            <a:pPr>
              <a:defRPr/>
            </a:pPr>
            <a:fld id="{A3B6F691-679D-2F4F-A033-8811DF753B2D}" type="slidenum">
              <a:rPr lang="en-US"/>
              <a:pPr>
                <a:defRPr/>
              </a:pPr>
              <a:t>‹#›</a:t>
            </a:fld>
            <a:endParaRPr lang="en-US"/>
          </a:p>
        </p:txBody>
      </p:sp>
    </p:spTree>
    <p:extLst>
      <p:ext uri="{BB962C8B-B14F-4D97-AF65-F5344CB8AC3E}">
        <p14:creationId xmlns:p14="http://schemas.microsoft.com/office/powerpoint/2010/main" val="173279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8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d with Soci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userDrawn="1"/>
        </p:nvSpPr>
        <p:spPr>
          <a:xfrm>
            <a:off x="147637"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1849" y="721538"/>
            <a:ext cx="10515600" cy="228778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009325"/>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B4AF07F2-ABB7-D94B-936C-8912D9E9B4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70213"/>
            <a:ext cx="12192000" cy="2287787"/>
          </a:xfrm>
          <a:prstGeom prst="rect">
            <a:avLst/>
          </a:prstGeom>
        </p:spPr>
      </p:pic>
    </p:spTree>
    <p:extLst>
      <p:ext uri="{BB962C8B-B14F-4D97-AF65-F5344CB8AC3E}">
        <p14:creationId xmlns:p14="http://schemas.microsoft.com/office/powerpoint/2010/main" val="3746824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59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Ba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212FAA-9678-F744-8244-3916E7DBBC57}"/>
              </a:ext>
            </a:extLst>
          </p:cNvPr>
          <p:cNvSpPr>
            <a:spLocks noGrp="1"/>
          </p:cNvSpPr>
          <p:nvPr>
            <p:ph type="title"/>
          </p:nvPr>
        </p:nvSpPr>
        <p:spPr>
          <a:xfrm>
            <a:off x="450452" y="371092"/>
            <a:ext cx="11291096" cy="1115805"/>
          </a:xfrm>
        </p:spPr>
        <p:txBody>
          <a:bodyPr/>
          <a:lstStyle>
            <a:lvl1pPr>
              <a:defRPr>
                <a:solidFill>
                  <a:srgbClr val="C9500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0A54C79-62AA-734B-B57B-18BA7123A516}"/>
              </a:ext>
            </a:extLst>
          </p:cNvPr>
          <p:cNvSpPr>
            <a:spLocks noGrp="1"/>
          </p:cNvSpPr>
          <p:nvPr>
            <p:ph idx="1"/>
          </p:nvPr>
        </p:nvSpPr>
        <p:spPr>
          <a:xfrm>
            <a:off x="450452" y="1909824"/>
            <a:ext cx="11291096" cy="4425662"/>
          </a:xfrm>
        </p:spPr>
        <p:txBody>
          <a:bodyPr>
            <a:normAutofit/>
          </a:bodyPr>
          <a:lstStyle>
            <a:lvl1pPr>
              <a:lnSpc>
                <a:spcPct val="100000"/>
              </a:lnSpc>
              <a:spcBef>
                <a:spcPts val="1000"/>
              </a:spcBef>
              <a:spcAft>
                <a:spcPts val="600"/>
              </a:spcAft>
              <a:defRPr sz="1800"/>
            </a:lvl1pPr>
            <a:lvl2pPr>
              <a:lnSpc>
                <a:spcPct val="100000"/>
              </a:lnSpc>
              <a:spcBef>
                <a:spcPts val="1000"/>
              </a:spcBef>
              <a:spcAft>
                <a:spcPts val="600"/>
              </a:spcAft>
              <a:defRPr sz="1800"/>
            </a:lvl2pPr>
            <a:lvl3pPr>
              <a:lnSpc>
                <a:spcPct val="100000"/>
              </a:lnSpc>
              <a:spcBef>
                <a:spcPts val="1000"/>
              </a:spcBef>
              <a:spcAft>
                <a:spcPts val="600"/>
              </a:spcAft>
              <a:defRPr sz="1800"/>
            </a:lvl3pPr>
            <a:lvl4pPr>
              <a:lnSpc>
                <a:spcPct val="100000"/>
              </a:lnSpc>
              <a:spcBef>
                <a:spcPts val="1000"/>
              </a:spcBef>
              <a:spcAft>
                <a:spcPts val="600"/>
              </a:spcAft>
              <a:defRPr sz="1800"/>
            </a:lvl4pPr>
            <a:lvl5pPr>
              <a:lnSpc>
                <a:spcPct val="100000"/>
              </a:lnSpc>
              <a:spcBef>
                <a:spcPts val="100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4B92E344-25AB-9C47-9036-3C273B043C76}"/>
              </a:ext>
            </a:extLst>
          </p:cNvPr>
          <p:cNvGrpSpPr/>
          <p:nvPr userDrawn="1"/>
        </p:nvGrpSpPr>
        <p:grpSpPr>
          <a:xfrm>
            <a:off x="-7916" y="6798551"/>
            <a:ext cx="12207832" cy="118898"/>
            <a:chOff x="0" y="6793755"/>
            <a:chExt cx="12207832" cy="112880"/>
          </a:xfrm>
        </p:grpSpPr>
        <p:sp>
          <p:nvSpPr>
            <p:cNvPr id="11" name="Rectangle 10">
              <a:extLst>
                <a:ext uri="{FF2B5EF4-FFF2-40B4-BE49-F238E27FC236}">
                  <a16:creationId xmlns:a16="http://schemas.microsoft.com/office/drawing/2014/main" id="{7CFCEAAB-B9C8-364A-891D-7F2F9F0E5F54}"/>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84331-BF18-5346-930A-266141F56BFE}"/>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0936CC-1E3C-F641-8F8C-EA84CD0A1044}"/>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306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24059-A83C-9448-B51F-78BB42C51616}"/>
              </a:ext>
            </a:extLst>
          </p:cNvPr>
          <p:cNvSpPr/>
          <p:nvPr userDrawn="1"/>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3" name="Picture 6">
            <a:extLst>
              <a:ext uri="{FF2B5EF4-FFF2-40B4-BE49-F238E27FC236}">
                <a16:creationId xmlns:a16="http://schemas.microsoft.com/office/drawing/2014/main" id="{2378EF5B-3A98-AF4D-BDCB-EE4CE0003D9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847" t="6697" r="3101" b="6371"/>
          <a:stretch>
            <a:fillRect/>
          </a:stretch>
        </p:blipFill>
        <p:spPr bwMode="auto">
          <a:xfrm>
            <a:off x="1957388" y="1616075"/>
            <a:ext cx="82772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389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userDrawn="1"/>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EE5A4DB-ED9D-4E48-A4E1-A39DD490EE8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847" t="6697" r="3101" b="6371"/>
          <a:stretch>
            <a:fillRect/>
          </a:stretch>
        </p:blipFill>
        <p:spPr bwMode="auto">
          <a:xfrm>
            <a:off x="8999538" y="5208588"/>
            <a:ext cx="272891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49" y="785191"/>
            <a:ext cx="10515600" cy="254586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3310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425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447C1-2293-D149-A3E8-91952944C160}"/>
              </a:ext>
            </a:extLst>
          </p:cNvPr>
          <p:cNvSpPr/>
          <p:nvPr userDrawn="1"/>
        </p:nvSpPr>
        <p:spPr>
          <a:xfrm>
            <a:off x="147638" y="139700"/>
            <a:ext cx="11896725" cy="1550988"/>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365125"/>
            <a:ext cx="10515600" cy="1115805"/>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2107095"/>
            <a:ext cx="10515600"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8F0C1EB-B9B3-BE47-B39D-D3169FE73F8D}"/>
              </a:ext>
            </a:extLst>
          </p:cNvPr>
          <p:cNvSpPr>
            <a:spLocks noGrp="1"/>
          </p:cNvSpPr>
          <p:nvPr>
            <p:ph type="sldNum" sz="quarter" idx="10"/>
          </p:nvPr>
        </p:nvSpPr>
        <p:spPr/>
        <p:txBody>
          <a:bodyPr/>
          <a:lstStyle>
            <a:lvl1pPr>
              <a:defRPr/>
            </a:lvl1pPr>
          </a:lstStyle>
          <a:p>
            <a:pPr>
              <a:defRPr/>
            </a:pPr>
            <a:fld id="{83E26477-B42C-0E47-8291-F0E8518A1706}" type="slidenum">
              <a:rPr lang="en-US"/>
              <a:pPr>
                <a:defRPr/>
              </a:pPr>
              <a:t>‹#›</a:t>
            </a:fld>
            <a:endParaRPr lang="en-US"/>
          </a:p>
        </p:txBody>
      </p:sp>
    </p:spTree>
    <p:extLst>
      <p:ext uri="{BB962C8B-B14F-4D97-AF65-F5344CB8AC3E}">
        <p14:creationId xmlns:p14="http://schemas.microsoft.com/office/powerpoint/2010/main" val="1084504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Header-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C720F0-34FB-184F-9F84-F96E6584EA2A}"/>
              </a:ext>
            </a:extLst>
          </p:cNvPr>
          <p:cNvSpPr/>
          <p:nvPr userDrawn="1"/>
        </p:nvSpPr>
        <p:spPr>
          <a:xfrm>
            <a:off x="147638" y="139700"/>
            <a:ext cx="11896725" cy="6578600"/>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9563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6296C-11E9-DC40-9782-BCE4244EACD4}"/>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AE4C1CE-0013-F749-A2FF-CA472EBE8D7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4602ACC1-DA28-E347-9609-B7F87D9A95E5}"/>
              </a:ext>
            </a:extLst>
          </p:cNvPr>
          <p:cNvSpPr txBox="1">
            <a:spLocks/>
          </p:cNvSpPr>
          <p:nvPr userDrawn="1"/>
        </p:nvSpPr>
        <p:spPr>
          <a:xfrm>
            <a:off x="8610600" y="6356350"/>
            <a:ext cx="2743200" cy="365125"/>
          </a:xfrm>
          <a:prstGeom prst="rect">
            <a:avLst/>
          </a:prstGeom>
        </p:spPr>
        <p:txBody>
          <a:bodyPr anchor="ctr"/>
          <a:lstStyle>
            <a:defPPr>
              <a:defRPr lang="en-US"/>
            </a:defPPr>
            <a:lvl1pPr marL="0" algn="r" defTabSz="914400" rtl="0" eaLnBrk="1" latinLnBrk="0" hangingPunct="1">
              <a:defRPr sz="1200" b="1" kern="1200">
                <a:solidFill>
                  <a:schemeClr val="bg2">
                    <a:lumMod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F35A42-A290-C347-A4F8-A974A4CE85F0}" type="slidenum">
              <a:rPr lang="en-US" smtClean="0"/>
              <a:pPr fontAlgn="auto">
                <a:spcBef>
                  <a:spcPts val="0"/>
                </a:spcBef>
                <a:spcAft>
                  <a:spcPts val="0"/>
                </a:spcAft>
                <a:defRPr/>
              </a:pPr>
              <a:t>‹#›</a:t>
            </a:fld>
            <a:endParaRPr lang="en-US"/>
          </a:p>
        </p:txBody>
      </p:sp>
      <p:sp>
        <p:nvSpPr>
          <p:cNvPr id="2" name="Title 1"/>
          <p:cNvSpPr>
            <a:spLocks noGrp="1"/>
          </p:cNvSpPr>
          <p:nvPr>
            <p:ph type="title"/>
          </p:nvPr>
        </p:nvSpPr>
        <p:spPr>
          <a:xfrm>
            <a:off x="2179982" y="365125"/>
            <a:ext cx="9173818" cy="1325563"/>
          </a:xfrm>
        </p:spPr>
        <p:txBody>
          <a:bodyPr/>
          <a:lstStyle>
            <a:lvl1pPr>
              <a:defRPr>
                <a:solidFill>
                  <a:srgbClr val="C85000"/>
                </a:solidFill>
              </a:defRPr>
            </a:lvl1pPr>
          </a:lstStyle>
          <a:p>
            <a:r>
              <a:rPr lang="en-US"/>
              <a:t>Click to edit Master title style</a:t>
            </a:r>
          </a:p>
        </p:txBody>
      </p:sp>
      <p:sp>
        <p:nvSpPr>
          <p:cNvPr id="3" name="Content Placeholder 2"/>
          <p:cNvSpPr>
            <a:spLocks noGrp="1"/>
          </p:cNvSpPr>
          <p:nvPr>
            <p:ph sz="half" idx="1"/>
          </p:nvPr>
        </p:nvSpPr>
        <p:spPr>
          <a:xfrm>
            <a:off x="2179982" y="1825625"/>
            <a:ext cx="4206704"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0654" y="1825625"/>
            <a:ext cx="4243145"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B032E48C-959A-814B-A29C-128D7C7C0E31}"/>
              </a:ext>
            </a:extLst>
          </p:cNvPr>
          <p:cNvCxnSpPr/>
          <p:nvPr userDrawn="1"/>
        </p:nvCxnSpPr>
        <p:spPr>
          <a:xfrm>
            <a:off x="6764338" y="1825625"/>
            <a:ext cx="0" cy="43513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88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userDrawn="1"/>
        </p:nvSpPr>
        <p:spPr>
          <a:xfrm>
            <a:off x="147638"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EE5A4DB-ED9D-4E48-A4E1-A39DD490EE8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l="2847" t="6697" r="3101" b="6371"/>
          <a:stretch>
            <a:fillRect/>
          </a:stretch>
        </p:blipFill>
        <p:spPr bwMode="auto">
          <a:xfrm>
            <a:off x="8999538" y="5208588"/>
            <a:ext cx="272891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49" y="785191"/>
            <a:ext cx="10515600" cy="254586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3310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86776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8EEE606-6847-5740-B248-9C5652BDA213}"/>
              </a:ext>
            </a:extLst>
          </p:cNvPr>
          <p:cNvCxnSpPr/>
          <p:nvPr userDrawn="1"/>
        </p:nvCxnSpPr>
        <p:spPr>
          <a:xfrm>
            <a:off x="6764338" y="1825625"/>
            <a:ext cx="0" cy="43513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85F8476-F9AE-E145-8EEC-10BE0ED241A4}"/>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a:extLst>
              <a:ext uri="{FF2B5EF4-FFF2-40B4-BE49-F238E27FC236}">
                <a16:creationId xmlns:a16="http://schemas.microsoft.com/office/drawing/2014/main" id="{DFF4C511-171D-DE4C-AE8A-37B061A1A50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79982" y="365125"/>
            <a:ext cx="9173811" cy="1325563"/>
          </a:xfrm>
        </p:spPr>
        <p:txBody>
          <a:bodyPr/>
          <a:lstStyle>
            <a:lvl1pPr>
              <a:defRPr>
                <a:solidFill>
                  <a:srgbClr val="C85000"/>
                </a:solidFill>
              </a:defRPr>
            </a:lvl1pPr>
          </a:lstStyle>
          <a:p>
            <a:r>
              <a:rPr lang="en-US"/>
              <a:t>Click to edit Master title style</a:t>
            </a:r>
          </a:p>
        </p:txBody>
      </p:sp>
      <p:sp>
        <p:nvSpPr>
          <p:cNvPr id="3" name="Text Placeholder 2"/>
          <p:cNvSpPr>
            <a:spLocks noGrp="1"/>
          </p:cNvSpPr>
          <p:nvPr>
            <p:ph type="body" idx="1"/>
          </p:nvPr>
        </p:nvSpPr>
        <p:spPr>
          <a:xfrm>
            <a:off x="2179982" y="1825625"/>
            <a:ext cx="4265580"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88210" y="1825625"/>
            <a:ext cx="4265584"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88210" y="2774948"/>
            <a:ext cx="4265583" cy="3414714"/>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2179982" y="2774948"/>
            <a:ext cx="4265580" cy="3414714"/>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a:extLst>
              <a:ext uri="{FF2B5EF4-FFF2-40B4-BE49-F238E27FC236}">
                <a16:creationId xmlns:a16="http://schemas.microsoft.com/office/drawing/2014/main" id="{4D3B5623-0E4A-6543-9E24-DC1AC83332A4}"/>
              </a:ext>
            </a:extLst>
          </p:cNvPr>
          <p:cNvSpPr>
            <a:spLocks noGrp="1"/>
          </p:cNvSpPr>
          <p:nvPr>
            <p:ph type="sldNum" sz="quarter" idx="10"/>
          </p:nvPr>
        </p:nvSpPr>
        <p:spPr/>
        <p:txBody>
          <a:bodyPr/>
          <a:lstStyle>
            <a:lvl1pPr>
              <a:defRPr/>
            </a:lvl1pPr>
          </a:lstStyle>
          <a:p>
            <a:pPr>
              <a:defRPr/>
            </a:pPr>
            <a:fld id="{565F2F4B-F2CC-C049-B152-590F9338FDC4}" type="slidenum">
              <a:rPr lang="en-US"/>
              <a:pPr>
                <a:defRPr/>
              </a:pPr>
              <a:t>‹#›</a:t>
            </a:fld>
            <a:endParaRPr lang="en-US"/>
          </a:p>
        </p:txBody>
      </p:sp>
    </p:spTree>
    <p:extLst>
      <p:ext uri="{BB962C8B-B14F-4D97-AF65-F5344CB8AC3E}">
        <p14:creationId xmlns:p14="http://schemas.microsoft.com/office/powerpoint/2010/main" val="1516346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1E2AB-CD87-D041-A859-34C9B3501262}"/>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6">
            <a:extLst>
              <a:ext uri="{FF2B5EF4-FFF2-40B4-BE49-F238E27FC236}">
                <a16:creationId xmlns:a16="http://schemas.microsoft.com/office/drawing/2014/main" id="{74C81597-BF9D-0448-810E-13423AE2F1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B84F2DBD-7209-4849-A884-1E23F7C388BC}"/>
              </a:ext>
            </a:extLst>
          </p:cNvPr>
          <p:cNvSpPr>
            <a:spLocks noGrp="1"/>
          </p:cNvSpPr>
          <p:nvPr>
            <p:ph type="sldNum" sz="quarter" idx="10"/>
          </p:nvPr>
        </p:nvSpPr>
        <p:spPr/>
        <p:txBody>
          <a:bodyPr/>
          <a:lstStyle>
            <a:lvl1pPr>
              <a:defRPr/>
            </a:lvl1pPr>
          </a:lstStyle>
          <a:p>
            <a:pPr>
              <a:defRPr/>
            </a:pPr>
            <a:fld id="{DAA5C062-2B87-504B-929E-595FDD16B220}" type="slidenum">
              <a:rPr lang="en-US"/>
              <a:pPr>
                <a:defRPr/>
              </a:pPr>
              <a:t>‹#›</a:t>
            </a:fld>
            <a:endParaRPr lang="en-US"/>
          </a:p>
        </p:txBody>
      </p:sp>
    </p:spTree>
    <p:extLst>
      <p:ext uri="{BB962C8B-B14F-4D97-AF65-F5344CB8AC3E}">
        <p14:creationId xmlns:p14="http://schemas.microsoft.com/office/powerpoint/2010/main" val="63060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70CAB-7200-0C42-9931-0A945A4DBBE1}"/>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0649C4E5-A2AF-B741-B3E0-78368196050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D4134A60-1E51-6045-8A8D-9237913BC93F}"/>
              </a:ext>
            </a:extLst>
          </p:cNvPr>
          <p:cNvSpPr>
            <a:spLocks noGrp="1"/>
          </p:cNvSpPr>
          <p:nvPr>
            <p:ph type="sldNum" sz="quarter" idx="10"/>
          </p:nvPr>
        </p:nvSpPr>
        <p:spPr/>
        <p:txBody>
          <a:bodyPr/>
          <a:lstStyle>
            <a:lvl1pPr>
              <a:defRPr/>
            </a:lvl1pPr>
          </a:lstStyle>
          <a:p>
            <a:pPr>
              <a:defRPr/>
            </a:pPr>
            <a:fld id="{8A0B7018-4E90-BC4B-9ADF-831483D9DE7B}" type="slidenum">
              <a:rPr lang="en-US"/>
              <a:pPr>
                <a:defRPr/>
              </a:pPr>
              <a:t>‹#›</a:t>
            </a:fld>
            <a:endParaRPr lang="en-US"/>
          </a:p>
        </p:txBody>
      </p:sp>
    </p:spTree>
    <p:extLst>
      <p:ext uri="{BB962C8B-B14F-4D97-AF65-F5344CB8AC3E}">
        <p14:creationId xmlns:p14="http://schemas.microsoft.com/office/powerpoint/2010/main" val="3613217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B07DC-EA76-0040-94C8-30B02C3CEE37}"/>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A9F8247E-474B-BF45-84AB-338FEC275E7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a:spLocks noGrp="1"/>
          </p:cNvSpPr>
          <p:nvPr>
            <p:ph idx="1"/>
          </p:nvPr>
        </p:nvSpPr>
        <p:spPr>
          <a:xfrm>
            <a:off x="6679954" y="677313"/>
            <a:ext cx="4673832" cy="519325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itle 1"/>
          <p:cNvSpPr>
            <a:spLocks noGrp="1"/>
          </p:cNvSpPr>
          <p:nvPr>
            <p:ph type="title"/>
          </p:nvPr>
        </p:nvSpPr>
        <p:spPr>
          <a:xfrm>
            <a:off x="2179982" y="669376"/>
            <a:ext cx="4138021" cy="1600200"/>
          </a:xfrm>
        </p:spPr>
        <p:txBody>
          <a:bodyPr anchor="b"/>
          <a:lstStyle>
            <a:lvl1pPr>
              <a:defRPr sz="3200">
                <a:solidFill>
                  <a:srgbClr val="C85000"/>
                </a:solidFill>
              </a:defRPr>
            </a:lvl1pPr>
          </a:lstStyle>
          <a:p>
            <a:r>
              <a:rPr lang="en-US"/>
              <a:t>Click to edit Master title style</a:t>
            </a:r>
          </a:p>
        </p:txBody>
      </p:sp>
      <p:sp>
        <p:nvSpPr>
          <p:cNvPr id="33" name="Text Placeholder 3"/>
          <p:cNvSpPr>
            <a:spLocks noGrp="1"/>
          </p:cNvSpPr>
          <p:nvPr>
            <p:ph type="body" sz="half" idx="2"/>
          </p:nvPr>
        </p:nvSpPr>
        <p:spPr>
          <a:xfrm>
            <a:off x="2179982" y="2435090"/>
            <a:ext cx="4138021" cy="343548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6610592F-E2E0-9F45-891C-3C8B64D7AC79}"/>
              </a:ext>
            </a:extLst>
          </p:cNvPr>
          <p:cNvSpPr>
            <a:spLocks noGrp="1"/>
          </p:cNvSpPr>
          <p:nvPr>
            <p:ph type="sldNum" sz="quarter" idx="10"/>
          </p:nvPr>
        </p:nvSpPr>
        <p:spPr/>
        <p:txBody>
          <a:bodyPr/>
          <a:lstStyle>
            <a:lvl1pPr>
              <a:defRPr/>
            </a:lvl1pPr>
          </a:lstStyle>
          <a:p>
            <a:pPr>
              <a:defRPr/>
            </a:pPr>
            <a:fld id="{CE542F74-39A5-EC4C-8133-CF8E72BC2F31}" type="slidenum">
              <a:rPr lang="en-US"/>
              <a:pPr>
                <a:defRPr/>
              </a:pPr>
              <a:t>‹#›</a:t>
            </a:fld>
            <a:endParaRPr lang="en-US"/>
          </a:p>
        </p:txBody>
      </p:sp>
    </p:spTree>
    <p:extLst>
      <p:ext uri="{BB962C8B-B14F-4D97-AF65-F5344CB8AC3E}">
        <p14:creationId xmlns:p14="http://schemas.microsoft.com/office/powerpoint/2010/main" val="205422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8B7FE-FA14-9846-8396-7B76F4E2A58F}"/>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AEFCBBE8-E2EC-4D43-B933-E61ECE68D76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6679953" y="669376"/>
            <a:ext cx="4673845" cy="5201197"/>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33" name="Title 1"/>
          <p:cNvSpPr>
            <a:spLocks noGrp="1"/>
          </p:cNvSpPr>
          <p:nvPr>
            <p:ph type="title"/>
          </p:nvPr>
        </p:nvSpPr>
        <p:spPr>
          <a:xfrm>
            <a:off x="2179983" y="669376"/>
            <a:ext cx="4138020" cy="1600200"/>
          </a:xfrm>
        </p:spPr>
        <p:txBody>
          <a:bodyPr anchor="b"/>
          <a:lstStyle>
            <a:lvl1pPr>
              <a:defRPr sz="3200">
                <a:solidFill>
                  <a:srgbClr val="C85000"/>
                </a:solidFill>
              </a:defRPr>
            </a:lvl1pPr>
          </a:lstStyle>
          <a:p>
            <a:r>
              <a:rPr lang="en-US"/>
              <a:t>Click to edit Master title style</a:t>
            </a:r>
          </a:p>
        </p:txBody>
      </p:sp>
      <p:sp>
        <p:nvSpPr>
          <p:cNvPr id="34" name="Text Placeholder 3"/>
          <p:cNvSpPr>
            <a:spLocks noGrp="1"/>
          </p:cNvSpPr>
          <p:nvPr>
            <p:ph type="body" sz="half" idx="2"/>
          </p:nvPr>
        </p:nvSpPr>
        <p:spPr>
          <a:xfrm>
            <a:off x="2179983" y="2435090"/>
            <a:ext cx="4138020" cy="343548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9D926E8C-62AE-B64F-A403-B997DF40442F}"/>
              </a:ext>
            </a:extLst>
          </p:cNvPr>
          <p:cNvSpPr>
            <a:spLocks noGrp="1"/>
          </p:cNvSpPr>
          <p:nvPr>
            <p:ph type="sldNum" sz="quarter" idx="10"/>
          </p:nvPr>
        </p:nvSpPr>
        <p:spPr/>
        <p:txBody>
          <a:bodyPr/>
          <a:lstStyle>
            <a:lvl1pPr>
              <a:defRPr/>
            </a:lvl1pPr>
          </a:lstStyle>
          <a:p>
            <a:pPr>
              <a:defRPr/>
            </a:pPr>
            <a:fld id="{A3B6F691-679D-2F4F-A033-8811DF753B2D}" type="slidenum">
              <a:rPr lang="en-US"/>
              <a:pPr>
                <a:defRPr/>
              </a:pPr>
              <a:t>‹#›</a:t>
            </a:fld>
            <a:endParaRPr lang="en-US"/>
          </a:p>
        </p:txBody>
      </p:sp>
    </p:spTree>
    <p:extLst>
      <p:ext uri="{BB962C8B-B14F-4D97-AF65-F5344CB8AC3E}">
        <p14:creationId xmlns:p14="http://schemas.microsoft.com/office/powerpoint/2010/main" val="1077670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06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d with Soci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21766-01EF-9446-A188-71E6626DABEE}"/>
              </a:ext>
            </a:extLst>
          </p:cNvPr>
          <p:cNvSpPr/>
          <p:nvPr userDrawn="1"/>
        </p:nvSpPr>
        <p:spPr>
          <a:xfrm>
            <a:off x="147637" y="139700"/>
            <a:ext cx="11896725" cy="65786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1849" y="721538"/>
            <a:ext cx="10515600" cy="2287787"/>
          </a:xfrm>
        </p:spPr>
        <p:txBody>
          <a:bodyPr anchor="b">
            <a:normAutofit/>
          </a:bodyPr>
          <a:lstStyle>
            <a:lvl1pPr algn="ctr">
              <a:defRPr sz="4000">
                <a:solidFill>
                  <a:srgbClr val="AADCF0"/>
                </a:solidFill>
              </a:defRPr>
            </a:lvl1pPr>
          </a:lstStyle>
          <a:p>
            <a:r>
              <a:rPr lang="en-US"/>
              <a:t>Click to edit Master title style</a:t>
            </a:r>
          </a:p>
        </p:txBody>
      </p:sp>
      <p:sp>
        <p:nvSpPr>
          <p:cNvPr id="3" name="Text Placeholder 2"/>
          <p:cNvSpPr>
            <a:spLocks noGrp="1"/>
          </p:cNvSpPr>
          <p:nvPr>
            <p:ph type="body" idx="1"/>
          </p:nvPr>
        </p:nvSpPr>
        <p:spPr>
          <a:xfrm>
            <a:off x="831850" y="3009325"/>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B4AF07F2-ABB7-D94B-936C-8912D9E9B4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70213"/>
            <a:ext cx="12192000" cy="2287787"/>
          </a:xfrm>
          <a:prstGeom prst="rect">
            <a:avLst/>
          </a:prstGeom>
        </p:spPr>
      </p:pic>
    </p:spTree>
    <p:extLst>
      <p:ext uri="{BB962C8B-B14F-4D97-AF65-F5344CB8AC3E}">
        <p14:creationId xmlns:p14="http://schemas.microsoft.com/office/powerpoint/2010/main" val="713121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6349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 Ba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212FAA-9678-F744-8244-3916E7DBBC57}"/>
              </a:ext>
            </a:extLst>
          </p:cNvPr>
          <p:cNvSpPr>
            <a:spLocks noGrp="1"/>
          </p:cNvSpPr>
          <p:nvPr>
            <p:ph type="title"/>
          </p:nvPr>
        </p:nvSpPr>
        <p:spPr>
          <a:xfrm>
            <a:off x="450452" y="371092"/>
            <a:ext cx="11291096" cy="1115805"/>
          </a:xfrm>
        </p:spPr>
        <p:txBody>
          <a:bodyPr/>
          <a:lstStyle>
            <a:lvl1pPr>
              <a:defRPr>
                <a:solidFill>
                  <a:srgbClr val="C9500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0A54C79-62AA-734B-B57B-18BA7123A516}"/>
              </a:ext>
            </a:extLst>
          </p:cNvPr>
          <p:cNvSpPr>
            <a:spLocks noGrp="1"/>
          </p:cNvSpPr>
          <p:nvPr>
            <p:ph idx="1"/>
          </p:nvPr>
        </p:nvSpPr>
        <p:spPr>
          <a:xfrm>
            <a:off x="450452" y="1909824"/>
            <a:ext cx="11291096" cy="4425662"/>
          </a:xfrm>
        </p:spPr>
        <p:txBody>
          <a:bodyPr>
            <a:normAutofit/>
          </a:bodyPr>
          <a:lstStyle>
            <a:lvl1pPr>
              <a:lnSpc>
                <a:spcPct val="100000"/>
              </a:lnSpc>
              <a:spcBef>
                <a:spcPts val="1000"/>
              </a:spcBef>
              <a:spcAft>
                <a:spcPts val="600"/>
              </a:spcAft>
              <a:defRPr sz="1800"/>
            </a:lvl1pPr>
            <a:lvl2pPr>
              <a:lnSpc>
                <a:spcPct val="100000"/>
              </a:lnSpc>
              <a:spcBef>
                <a:spcPts val="1000"/>
              </a:spcBef>
              <a:spcAft>
                <a:spcPts val="600"/>
              </a:spcAft>
              <a:defRPr sz="1800"/>
            </a:lvl2pPr>
            <a:lvl3pPr>
              <a:lnSpc>
                <a:spcPct val="100000"/>
              </a:lnSpc>
              <a:spcBef>
                <a:spcPts val="1000"/>
              </a:spcBef>
              <a:spcAft>
                <a:spcPts val="600"/>
              </a:spcAft>
              <a:defRPr sz="1800"/>
            </a:lvl3pPr>
            <a:lvl4pPr>
              <a:lnSpc>
                <a:spcPct val="100000"/>
              </a:lnSpc>
              <a:spcBef>
                <a:spcPts val="1000"/>
              </a:spcBef>
              <a:spcAft>
                <a:spcPts val="600"/>
              </a:spcAft>
              <a:defRPr sz="1800"/>
            </a:lvl4pPr>
            <a:lvl5pPr>
              <a:lnSpc>
                <a:spcPct val="100000"/>
              </a:lnSpc>
              <a:spcBef>
                <a:spcPts val="100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4B92E344-25AB-9C47-9036-3C273B043C76}"/>
              </a:ext>
            </a:extLst>
          </p:cNvPr>
          <p:cNvGrpSpPr/>
          <p:nvPr userDrawn="1"/>
        </p:nvGrpSpPr>
        <p:grpSpPr>
          <a:xfrm>
            <a:off x="-7916" y="6798551"/>
            <a:ext cx="12207832" cy="118898"/>
            <a:chOff x="0" y="6793755"/>
            <a:chExt cx="12207832" cy="112880"/>
          </a:xfrm>
        </p:grpSpPr>
        <p:sp>
          <p:nvSpPr>
            <p:cNvPr id="11" name="Rectangle 10">
              <a:extLst>
                <a:ext uri="{FF2B5EF4-FFF2-40B4-BE49-F238E27FC236}">
                  <a16:creationId xmlns:a16="http://schemas.microsoft.com/office/drawing/2014/main" id="{7CFCEAAB-B9C8-364A-891D-7F2F9F0E5F54}"/>
                </a:ext>
              </a:extLst>
            </p:cNvPr>
            <p:cNvSpPr/>
            <p:nvPr/>
          </p:nvSpPr>
          <p:spPr>
            <a:xfrm>
              <a:off x="0" y="6793755"/>
              <a:ext cx="2635369" cy="112819"/>
            </a:xfrm>
            <a:prstGeom prst="rect">
              <a:avLst/>
            </a:prstGeom>
            <a:solidFill>
              <a:srgbClr val="C9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84331-BF18-5346-930A-266141F56BFE}"/>
                </a:ext>
              </a:extLst>
            </p:cNvPr>
            <p:cNvSpPr/>
            <p:nvPr/>
          </p:nvSpPr>
          <p:spPr>
            <a:xfrm>
              <a:off x="2635369" y="6793793"/>
              <a:ext cx="4500748" cy="112813"/>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0936CC-1E3C-F641-8F8C-EA84CD0A1044}"/>
                </a:ext>
              </a:extLst>
            </p:cNvPr>
            <p:cNvSpPr/>
            <p:nvPr/>
          </p:nvSpPr>
          <p:spPr>
            <a:xfrm>
              <a:off x="7136117" y="6793819"/>
              <a:ext cx="5071715" cy="112816"/>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516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7447C1-2293-D149-A3E8-91952944C160}"/>
              </a:ext>
            </a:extLst>
          </p:cNvPr>
          <p:cNvSpPr/>
          <p:nvPr userDrawn="1"/>
        </p:nvSpPr>
        <p:spPr>
          <a:xfrm>
            <a:off x="147638" y="139700"/>
            <a:ext cx="11896725" cy="1550988"/>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365125"/>
            <a:ext cx="10515600" cy="1115805"/>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2107095"/>
            <a:ext cx="10515600"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8F0C1EB-B9B3-BE47-B39D-D3169FE73F8D}"/>
              </a:ext>
            </a:extLst>
          </p:cNvPr>
          <p:cNvSpPr>
            <a:spLocks noGrp="1"/>
          </p:cNvSpPr>
          <p:nvPr>
            <p:ph type="sldNum" sz="quarter" idx="10"/>
          </p:nvPr>
        </p:nvSpPr>
        <p:spPr/>
        <p:txBody>
          <a:bodyPr/>
          <a:lstStyle>
            <a:lvl1pPr>
              <a:defRPr/>
            </a:lvl1pPr>
          </a:lstStyle>
          <a:p>
            <a:pPr>
              <a:defRPr/>
            </a:pPr>
            <a:fld id="{83E26477-B42C-0E47-8291-F0E8518A1706}" type="slidenum">
              <a:rPr lang="en-US"/>
              <a:pPr>
                <a:defRPr/>
              </a:pPr>
              <a:t>‹#›</a:t>
            </a:fld>
            <a:endParaRPr lang="en-US"/>
          </a:p>
        </p:txBody>
      </p:sp>
    </p:spTree>
    <p:extLst>
      <p:ext uri="{BB962C8B-B14F-4D97-AF65-F5344CB8AC3E}">
        <p14:creationId xmlns:p14="http://schemas.microsoft.com/office/powerpoint/2010/main" val="40256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C720F0-34FB-184F-9F84-F96E6584EA2A}"/>
              </a:ext>
            </a:extLst>
          </p:cNvPr>
          <p:cNvSpPr/>
          <p:nvPr userDrawn="1"/>
        </p:nvSpPr>
        <p:spPr>
          <a:xfrm>
            <a:off x="147638" y="139700"/>
            <a:ext cx="11896725" cy="6578600"/>
          </a:xfrm>
          <a:prstGeom prst="rect">
            <a:avLst/>
          </a:prstGeom>
          <a:solidFill>
            <a:srgbClr val="C85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600">
              <a:solidFill>
                <a:srgbClr val="92929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30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6296C-11E9-DC40-9782-BCE4244EACD4}"/>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AE4C1CE-0013-F749-A2FF-CA472EBE8D7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4602ACC1-DA28-E347-9609-B7F87D9A95E5}"/>
              </a:ext>
            </a:extLst>
          </p:cNvPr>
          <p:cNvSpPr txBox="1">
            <a:spLocks/>
          </p:cNvSpPr>
          <p:nvPr userDrawn="1"/>
        </p:nvSpPr>
        <p:spPr>
          <a:xfrm>
            <a:off x="8610600" y="6356350"/>
            <a:ext cx="2743200" cy="365125"/>
          </a:xfrm>
          <a:prstGeom prst="rect">
            <a:avLst/>
          </a:prstGeom>
        </p:spPr>
        <p:txBody>
          <a:bodyPr anchor="ctr"/>
          <a:lstStyle>
            <a:defPPr>
              <a:defRPr lang="en-US"/>
            </a:defPPr>
            <a:lvl1pPr marL="0" algn="r" defTabSz="914400" rtl="0" eaLnBrk="1" latinLnBrk="0" hangingPunct="1">
              <a:defRPr sz="1200" b="1" kern="1200">
                <a:solidFill>
                  <a:schemeClr val="bg2">
                    <a:lumMod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F35A42-A290-C347-A4F8-A974A4CE85F0}" type="slidenum">
              <a:rPr lang="en-US" smtClean="0"/>
              <a:pPr fontAlgn="auto">
                <a:spcBef>
                  <a:spcPts val="0"/>
                </a:spcBef>
                <a:spcAft>
                  <a:spcPts val="0"/>
                </a:spcAft>
                <a:defRPr/>
              </a:pPr>
              <a:t>‹#›</a:t>
            </a:fld>
            <a:endParaRPr lang="en-US"/>
          </a:p>
        </p:txBody>
      </p:sp>
      <p:sp>
        <p:nvSpPr>
          <p:cNvPr id="2" name="Title 1"/>
          <p:cNvSpPr>
            <a:spLocks noGrp="1"/>
          </p:cNvSpPr>
          <p:nvPr>
            <p:ph type="title"/>
          </p:nvPr>
        </p:nvSpPr>
        <p:spPr>
          <a:xfrm>
            <a:off x="2179982" y="365125"/>
            <a:ext cx="9173818" cy="1325563"/>
          </a:xfrm>
        </p:spPr>
        <p:txBody>
          <a:bodyPr/>
          <a:lstStyle>
            <a:lvl1pPr>
              <a:defRPr>
                <a:solidFill>
                  <a:srgbClr val="C85000"/>
                </a:solidFill>
              </a:defRPr>
            </a:lvl1pPr>
          </a:lstStyle>
          <a:p>
            <a:r>
              <a:rPr lang="en-US"/>
              <a:t>Click to edit Master title style</a:t>
            </a:r>
          </a:p>
        </p:txBody>
      </p:sp>
      <p:sp>
        <p:nvSpPr>
          <p:cNvPr id="3" name="Content Placeholder 2"/>
          <p:cNvSpPr>
            <a:spLocks noGrp="1"/>
          </p:cNvSpPr>
          <p:nvPr>
            <p:ph sz="half" idx="1"/>
          </p:nvPr>
        </p:nvSpPr>
        <p:spPr>
          <a:xfrm>
            <a:off x="2179982" y="1825625"/>
            <a:ext cx="4206704"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0654" y="1825625"/>
            <a:ext cx="4243145"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B032E48C-959A-814B-A29C-128D7C7C0E31}"/>
              </a:ext>
            </a:extLst>
          </p:cNvPr>
          <p:cNvCxnSpPr/>
          <p:nvPr userDrawn="1"/>
        </p:nvCxnSpPr>
        <p:spPr>
          <a:xfrm>
            <a:off x="6764338" y="1825625"/>
            <a:ext cx="0" cy="43513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58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8EEE606-6847-5740-B248-9C5652BDA213}"/>
              </a:ext>
            </a:extLst>
          </p:cNvPr>
          <p:cNvCxnSpPr/>
          <p:nvPr userDrawn="1"/>
        </p:nvCxnSpPr>
        <p:spPr>
          <a:xfrm>
            <a:off x="6764338" y="1825625"/>
            <a:ext cx="0" cy="43513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85F8476-F9AE-E145-8EEC-10BE0ED241A4}"/>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a:extLst>
              <a:ext uri="{FF2B5EF4-FFF2-40B4-BE49-F238E27FC236}">
                <a16:creationId xmlns:a16="http://schemas.microsoft.com/office/drawing/2014/main" id="{DFF4C511-171D-DE4C-AE8A-37B061A1A50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79982" y="365125"/>
            <a:ext cx="9173811" cy="1325563"/>
          </a:xfrm>
        </p:spPr>
        <p:txBody>
          <a:bodyPr/>
          <a:lstStyle>
            <a:lvl1pPr>
              <a:defRPr>
                <a:solidFill>
                  <a:srgbClr val="C85000"/>
                </a:solidFill>
              </a:defRPr>
            </a:lvl1pPr>
          </a:lstStyle>
          <a:p>
            <a:r>
              <a:rPr lang="en-US"/>
              <a:t>Click to edit Master title style</a:t>
            </a:r>
          </a:p>
        </p:txBody>
      </p:sp>
      <p:sp>
        <p:nvSpPr>
          <p:cNvPr id="3" name="Text Placeholder 2"/>
          <p:cNvSpPr>
            <a:spLocks noGrp="1"/>
          </p:cNvSpPr>
          <p:nvPr>
            <p:ph type="body" idx="1"/>
          </p:nvPr>
        </p:nvSpPr>
        <p:spPr>
          <a:xfrm>
            <a:off x="2179982" y="1825625"/>
            <a:ext cx="4265580"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88210" y="1825625"/>
            <a:ext cx="4265584" cy="814386"/>
          </a:xfrm>
        </p:spPr>
        <p:txBody>
          <a:bodyPr anchor="b"/>
          <a:lstStyle>
            <a:lvl1pPr marL="0" indent="0">
              <a:buNone/>
              <a:defRPr sz="2400" b="1">
                <a:solidFill>
                  <a:srgbClr val="0042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88210" y="2774948"/>
            <a:ext cx="4265583" cy="3414714"/>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2179982" y="2774948"/>
            <a:ext cx="4265580" cy="3414714"/>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a:extLst>
              <a:ext uri="{FF2B5EF4-FFF2-40B4-BE49-F238E27FC236}">
                <a16:creationId xmlns:a16="http://schemas.microsoft.com/office/drawing/2014/main" id="{4D3B5623-0E4A-6543-9E24-DC1AC83332A4}"/>
              </a:ext>
            </a:extLst>
          </p:cNvPr>
          <p:cNvSpPr>
            <a:spLocks noGrp="1"/>
          </p:cNvSpPr>
          <p:nvPr>
            <p:ph type="sldNum" sz="quarter" idx="10"/>
          </p:nvPr>
        </p:nvSpPr>
        <p:spPr/>
        <p:txBody>
          <a:bodyPr/>
          <a:lstStyle>
            <a:lvl1pPr>
              <a:defRPr/>
            </a:lvl1pPr>
          </a:lstStyle>
          <a:p>
            <a:pPr>
              <a:defRPr/>
            </a:pPr>
            <a:fld id="{565F2F4B-F2CC-C049-B152-590F9338FDC4}" type="slidenum">
              <a:rPr lang="en-US"/>
              <a:pPr>
                <a:defRPr/>
              </a:pPr>
              <a:t>‹#›</a:t>
            </a:fld>
            <a:endParaRPr lang="en-US"/>
          </a:p>
        </p:txBody>
      </p:sp>
    </p:spTree>
    <p:extLst>
      <p:ext uri="{BB962C8B-B14F-4D97-AF65-F5344CB8AC3E}">
        <p14:creationId xmlns:p14="http://schemas.microsoft.com/office/powerpoint/2010/main" val="247256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1E2AB-CD87-D041-A859-34C9B3501262}"/>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6">
            <a:extLst>
              <a:ext uri="{FF2B5EF4-FFF2-40B4-BE49-F238E27FC236}">
                <a16:creationId xmlns:a16="http://schemas.microsoft.com/office/drawing/2014/main" id="{74C81597-BF9D-0448-810E-13423AE2F1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B84F2DBD-7209-4849-A884-1E23F7C388BC}"/>
              </a:ext>
            </a:extLst>
          </p:cNvPr>
          <p:cNvSpPr>
            <a:spLocks noGrp="1"/>
          </p:cNvSpPr>
          <p:nvPr>
            <p:ph type="sldNum" sz="quarter" idx="10"/>
          </p:nvPr>
        </p:nvSpPr>
        <p:spPr/>
        <p:txBody>
          <a:bodyPr/>
          <a:lstStyle>
            <a:lvl1pPr>
              <a:defRPr/>
            </a:lvl1pPr>
          </a:lstStyle>
          <a:p>
            <a:pPr>
              <a:defRPr/>
            </a:pPr>
            <a:fld id="{DAA5C062-2B87-504B-929E-595FDD16B220}" type="slidenum">
              <a:rPr lang="en-US"/>
              <a:pPr>
                <a:defRPr/>
              </a:pPr>
              <a:t>‹#›</a:t>
            </a:fld>
            <a:endParaRPr lang="en-US"/>
          </a:p>
        </p:txBody>
      </p:sp>
    </p:spTree>
    <p:extLst>
      <p:ext uri="{BB962C8B-B14F-4D97-AF65-F5344CB8AC3E}">
        <p14:creationId xmlns:p14="http://schemas.microsoft.com/office/powerpoint/2010/main" val="229986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70CAB-7200-0C42-9931-0A945A4DBBE1}"/>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0649C4E5-A2AF-B741-B3E0-78368196050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179982" y="365125"/>
            <a:ext cx="9173817" cy="1325563"/>
          </a:xfrm>
        </p:spPr>
        <p:txBody>
          <a:bodyPr/>
          <a:lstStyle>
            <a:lvl1pPr>
              <a:defRPr>
                <a:solidFill>
                  <a:srgbClr val="C85000"/>
                </a:solidFill>
              </a:defRPr>
            </a:lvl1pPr>
          </a:lstStyle>
          <a:p>
            <a:r>
              <a:rPr lang="en-US"/>
              <a:t>Click to edit Master title style</a:t>
            </a:r>
          </a:p>
        </p:txBody>
      </p:sp>
      <p:sp>
        <p:nvSpPr>
          <p:cNvPr id="6" name="Content Placeholder 2"/>
          <p:cNvSpPr>
            <a:spLocks noGrp="1"/>
          </p:cNvSpPr>
          <p:nvPr>
            <p:ph idx="1"/>
          </p:nvPr>
        </p:nvSpPr>
        <p:spPr>
          <a:xfrm>
            <a:off x="2179982" y="2107095"/>
            <a:ext cx="9173818" cy="406986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D4134A60-1E51-6045-8A8D-9237913BC93F}"/>
              </a:ext>
            </a:extLst>
          </p:cNvPr>
          <p:cNvSpPr>
            <a:spLocks noGrp="1"/>
          </p:cNvSpPr>
          <p:nvPr>
            <p:ph type="sldNum" sz="quarter" idx="10"/>
          </p:nvPr>
        </p:nvSpPr>
        <p:spPr/>
        <p:txBody>
          <a:bodyPr/>
          <a:lstStyle>
            <a:lvl1pPr>
              <a:defRPr/>
            </a:lvl1pPr>
          </a:lstStyle>
          <a:p>
            <a:pPr>
              <a:defRPr/>
            </a:pPr>
            <a:fld id="{8A0B7018-4E90-BC4B-9ADF-831483D9DE7B}" type="slidenum">
              <a:rPr lang="en-US"/>
              <a:pPr>
                <a:defRPr/>
              </a:pPr>
              <a:t>‹#›</a:t>
            </a:fld>
            <a:endParaRPr lang="en-US"/>
          </a:p>
        </p:txBody>
      </p:sp>
    </p:spTree>
    <p:extLst>
      <p:ext uri="{BB962C8B-B14F-4D97-AF65-F5344CB8AC3E}">
        <p14:creationId xmlns:p14="http://schemas.microsoft.com/office/powerpoint/2010/main" val="300078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B07DC-EA76-0040-94C8-30B02C3CEE37}"/>
              </a:ext>
            </a:extLst>
          </p:cNvPr>
          <p:cNvSpPr/>
          <p:nvPr userDrawn="1"/>
        </p:nvSpPr>
        <p:spPr>
          <a:xfrm>
            <a:off x="0" y="0"/>
            <a:ext cx="1547813" cy="6858000"/>
          </a:xfrm>
          <a:prstGeom prst="rect">
            <a:avLst/>
          </a:prstGeom>
          <a:solidFill>
            <a:srgbClr val="004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A9F8247E-474B-BF45-84AB-338FEC275E7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950" y="5462588"/>
            <a:ext cx="823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a:spLocks noGrp="1"/>
          </p:cNvSpPr>
          <p:nvPr>
            <p:ph idx="1"/>
          </p:nvPr>
        </p:nvSpPr>
        <p:spPr>
          <a:xfrm>
            <a:off x="6679954" y="677313"/>
            <a:ext cx="4673832" cy="519325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itle 1"/>
          <p:cNvSpPr>
            <a:spLocks noGrp="1"/>
          </p:cNvSpPr>
          <p:nvPr>
            <p:ph type="title"/>
          </p:nvPr>
        </p:nvSpPr>
        <p:spPr>
          <a:xfrm>
            <a:off x="2179982" y="669376"/>
            <a:ext cx="4138021" cy="1600200"/>
          </a:xfrm>
        </p:spPr>
        <p:txBody>
          <a:bodyPr anchor="b"/>
          <a:lstStyle>
            <a:lvl1pPr>
              <a:defRPr sz="3200">
                <a:solidFill>
                  <a:srgbClr val="C85000"/>
                </a:solidFill>
              </a:defRPr>
            </a:lvl1pPr>
          </a:lstStyle>
          <a:p>
            <a:r>
              <a:rPr lang="en-US"/>
              <a:t>Click to edit Master title style</a:t>
            </a:r>
          </a:p>
        </p:txBody>
      </p:sp>
      <p:sp>
        <p:nvSpPr>
          <p:cNvPr id="33" name="Text Placeholder 3"/>
          <p:cNvSpPr>
            <a:spLocks noGrp="1"/>
          </p:cNvSpPr>
          <p:nvPr>
            <p:ph type="body" sz="half" idx="2"/>
          </p:nvPr>
        </p:nvSpPr>
        <p:spPr>
          <a:xfrm>
            <a:off x="2179982" y="2435090"/>
            <a:ext cx="4138021" cy="343548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6610592F-E2E0-9F45-891C-3C8B64D7AC79}"/>
              </a:ext>
            </a:extLst>
          </p:cNvPr>
          <p:cNvSpPr>
            <a:spLocks noGrp="1"/>
          </p:cNvSpPr>
          <p:nvPr>
            <p:ph type="sldNum" sz="quarter" idx="10"/>
          </p:nvPr>
        </p:nvSpPr>
        <p:spPr/>
        <p:txBody>
          <a:bodyPr/>
          <a:lstStyle>
            <a:lvl1pPr>
              <a:defRPr/>
            </a:lvl1pPr>
          </a:lstStyle>
          <a:p>
            <a:pPr>
              <a:defRPr/>
            </a:pPr>
            <a:fld id="{CE542F74-39A5-EC4C-8133-CF8E72BC2F31}" type="slidenum">
              <a:rPr lang="en-US"/>
              <a:pPr>
                <a:defRPr/>
              </a:pPr>
              <a:t>‹#›</a:t>
            </a:fld>
            <a:endParaRPr lang="en-US"/>
          </a:p>
        </p:txBody>
      </p:sp>
    </p:spTree>
    <p:extLst>
      <p:ext uri="{BB962C8B-B14F-4D97-AF65-F5344CB8AC3E}">
        <p14:creationId xmlns:p14="http://schemas.microsoft.com/office/powerpoint/2010/main" val="395584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C1A228-58FD-2D41-9FEA-7A43F18C772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2EAB72-5FEF-7043-B74B-25DEDE52A169}"/>
              </a:ext>
            </a:extLst>
          </p:cNvPr>
          <p:cNvSpPr>
            <a:spLocks noGrp="1" noChangeArrowheads="1"/>
          </p:cNvSpPr>
          <p:nvPr>
            <p:ph type="body" idx="1"/>
          </p:nvPr>
        </p:nvSpPr>
        <p:spPr bwMode="auto">
          <a:xfrm>
            <a:off x="838200" y="1947863"/>
            <a:ext cx="10515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8BD7738-B027-9A45-9DB1-B0B69FE04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lumMod val="50000"/>
                    <a:lumOff val="50000"/>
                  </a:schemeClr>
                </a:solidFill>
                <a:latin typeface="Arial" panose="020B0604020202020204" pitchFamily="34" charset="0"/>
                <a:cs typeface="Arial" panose="020B0604020202020204" pitchFamily="34" charset="0"/>
              </a:defRPr>
            </a:lvl1pPr>
          </a:lstStyle>
          <a:p>
            <a:pPr>
              <a:defRPr/>
            </a:pPr>
            <a:fld id="{9E1E6966-82FD-6440-96A1-D800416A5E0C}" type="slidenum">
              <a:rPr lang="en-US"/>
              <a:pPr>
                <a:defRPr/>
              </a:pPr>
              <a:t>‹#›</a:t>
            </a:fld>
            <a:endParaRPr lang="en-US"/>
          </a:p>
        </p:txBody>
      </p:sp>
    </p:spTree>
    <p:extLst>
      <p:ext uri="{BB962C8B-B14F-4D97-AF65-F5344CB8AC3E}">
        <p14:creationId xmlns:p14="http://schemas.microsoft.com/office/powerpoint/2010/main" val="2422327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9" r:id="rId14"/>
  </p:sldLayoutIdLst>
  <p:txStyles>
    <p:title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C1A228-58FD-2D41-9FEA-7A43F18C772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2EAB72-5FEF-7043-B74B-25DEDE52A169}"/>
              </a:ext>
            </a:extLst>
          </p:cNvPr>
          <p:cNvSpPr>
            <a:spLocks noGrp="1" noChangeArrowheads="1"/>
          </p:cNvSpPr>
          <p:nvPr>
            <p:ph type="body" idx="1"/>
          </p:nvPr>
        </p:nvSpPr>
        <p:spPr bwMode="auto">
          <a:xfrm>
            <a:off x="838200" y="1947863"/>
            <a:ext cx="10515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8BD7738-B027-9A45-9DB1-B0B69FE04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lumMod val="50000"/>
                    <a:lumOff val="50000"/>
                  </a:schemeClr>
                </a:solidFill>
                <a:latin typeface="Arial" panose="020B0604020202020204" pitchFamily="34" charset="0"/>
                <a:cs typeface="Arial" panose="020B0604020202020204" pitchFamily="34" charset="0"/>
              </a:defRPr>
            </a:lvl1pPr>
          </a:lstStyle>
          <a:p>
            <a:pPr>
              <a:defRPr/>
            </a:pPr>
            <a:fld id="{9E1E6966-82FD-6440-96A1-D800416A5E0C}" type="slidenum">
              <a:rPr lang="en-US"/>
              <a:pPr>
                <a:defRPr/>
              </a:pPr>
              <a:t>‹#›</a:t>
            </a:fld>
            <a:endParaRPr lang="en-US"/>
          </a:p>
        </p:txBody>
      </p:sp>
    </p:spTree>
    <p:extLst>
      <p:ext uri="{BB962C8B-B14F-4D97-AF65-F5344CB8AC3E}">
        <p14:creationId xmlns:p14="http://schemas.microsoft.com/office/powerpoint/2010/main" val="32096830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www.registerednursing.org/articles/suicide-rates-profession/"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hyperlink" Target="https://www.michigan.gov/mdhhs/-/media/Project/Websites/mdhhs/Doing-Business-with-MDHHS/Boards-and-Commissions/MSPC/Reports/2024-Suicide-Prevention-Commission-Report-Final.pdf?rev=9ab650d524bd44eeab0c3a0997f7e415&amp;hash=C62786801DFE143274BFD31C105B3DE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ichigan.gov/mdhhs/-/media/Project/Websites/mdhhs/Doing-Business-with-MDHHS/Boards-and-Commissions/MSPC/Reports/2024-Suicide-Prevention-Commission-Report-Final.pdf?rev=9ab650d524bd44eeab0c3a0997f7e415&amp;hash=C62786801DFE143274BFD31C105B3DE1" TargetMode="External"/><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hsa.gov/data/report/substance-use-and-substance-use-disorder-industry"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mhsa.gov/data/report/substance-use-and-substance-use-disorder-industry" TargetMode="External"/><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gallup.com/workplace/404174/economic-cost-poor-employee-mental-health.aspx"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kff.org/mental-health/press-release/latest-federal-data-show-that-young-people-are-more-likely-than-older-adults-to-be-experiencing-symptoms-of-anxiety-or-depression/"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171BFD4-B1CF-7C0E-216C-8C29403B163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332631" y="5228823"/>
            <a:ext cx="2266682" cy="1171977"/>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F3E73869-BA95-8AD8-D110-F2F1B85FE74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202449" y="2170090"/>
            <a:ext cx="4527046" cy="148107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4309E84-CBCB-480C-42F8-5574487F6FB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643944"/>
            <a:ext cx="6697014" cy="5563673"/>
          </a:xfrm>
          <a:prstGeom prst="rect">
            <a:avLst/>
          </a:prstGeom>
        </p:spPr>
      </p:pic>
    </p:spTree>
    <p:extLst>
      <p:ext uri="{BB962C8B-B14F-4D97-AF65-F5344CB8AC3E}">
        <p14:creationId xmlns:p14="http://schemas.microsoft.com/office/powerpoint/2010/main" val="227189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AE4C-144F-4328-A1DA-61CFF57DF0B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Industry </a:t>
            </a:r>
            <a:r>
              <a:rPr lang="en-US" sz="5400" dirty="0">
                <a:solidFill>
                  <a:schemeClr val="tx1"/>
                </a:solidFill>
                <a:latin typeface="+mj-lt"/>
                <a:cs typeface="+mj-cs"/>
              </a:rPr>
              <a:t>Impacts</a:t>
            </a:r>
            <a:endParaRPr lang="en-US" sz="5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92163CA2-1DA4-4C80-B722-0EB4F3CC7D6A}"/>
              </a:ext>
            </a:extLst>
          </p:cNvPr>
          <p:cNvSpPr>
            <a:spLocks noGrp="1"/>
          </p:cNvSpPr>
          <p:nvPr>
            <p:ph idx="1"/>
          </p:nvPr>
        </p:nvSpPr>
        <p:spPr>
          <a:xfrm>
            <a:off x="630936" y="2807208"/>
            <a:ext cx="3429000" cy="3410712"/>
          </a:xfrm>
        </p:spPr>
        <p:txBody>
          <a:bodyPr vert="horz" lIns="91440" tIns="45720" rIns="91440" bIns="45720" rtlCol="0" anchor="t">
            <a:normAutofit/>
          </a:bodyPr>
          <a:lstStyle/>
          <a:p>
            <a:pPr>
              <a:lnSpc>
                <a:spcPct val="90000"/>
              </a:lnSpc>
              <a:spcBef>
                <a:spcPts val="0"/>
              </a:spcBef>
            </a:pPr>
            <a:endParaRPr lang="en-US" sz="2200" dirty="0">
              <a:solidFill>
                <a:schemeClr val="tx1"/>
              </a:solidFill>
              <a:effectLst/>
              <a:latin typeface="+mn-lt"/>
              <a:cs typeface="+mn-cs"/>
            </a:endParaRPr>
          </a:p>
          <a:p>
            <a:pPr>
              <a:lnSpc>
                <a:spcPct val="90000"/>
              </a:lnSpc>
              <a:spcBef>
                <a:spcPts val="0"/>
              </a:spcBef>
            </a:pPr>
            <a:endParaRPr lang="en-US" sz="2200" dirty="0">
              <a:solidFill>
                <a:schemeClr val="tx1"/>
              </a:solidFill>
              <a:effectLst/>
              <a:latin typeface="+mn-lt"/>
              <a:cs typeface="+mn-cs"/>
            </a:endParaRPr>
          </a:p>
          <a:p>
            <a:pPr>
              <a:lnSpc>
                <a:spcPct val="90000"/>
              </a:lnSpc>
              <a:spcBef>
                <a:spcPts val="0"/>
              </a:spcBef>
            </a:pPr>
            <a:endParaRPr lang="en-US" sz="2200" dirty="0">
              <a:solidFill>
                <a:schemeClr val="tx1"/>
              </a:solidFill>
              <a:effectLst/>
              <a:latin typeface="+mn-lt"/>
              <a:cs typeface="+mn-cs"/>
            </a:endParaRPr>
          </a:p>
        </p:txBody>
      </p:sp>
      <p:pic>
        <p:nvPicPr>
          <p:cNvPr id="4" name="Picture 3" descr="Table&#10;&#10;Description automatically generated">
            <a:extLst>
              <a:ext uri="{FF2B5EF4-FFF2-40B4-BE49-F238E27FC236}">
                <a16:creationId xmlns:a16="http://schemas.microsoft.com/office/drawing/2014/main" id="{5B82E2B0-C160-44BE-A8CD-E832D26689DE}"/>
              </a:ext>
            </a:extLst>
          </p:cNvPr>
          <p:cNvPicPr>
            <a:picLocks noChangeAspect="1"/>
          </p:cNvPicPr>
          <p:nvPr/>
        </p:nvPicPr>
        <p:blipFill>
          <a:blip r:embed="rId2"/>
          <a:stretch>
            <a:fillRect/>
          </a:stretch>
        </p:blipFill>
        <p:spPr>
          <a:xfrm>
            <a:off x="4891262" y="640080"/>
            <a:ext cx="6429787" cy="5577840"/>
          </a:xfrm>
          <a:prstGeom prst="rect">
            <a:avLst/>
          </a:prstGeom>
        </p:spPr>
      </p:pic>
      <p:sp>
        <p:nvSpPr>
          <p:cNvPr id="5" name="TextBox 4">
            <a:extLst>
              <a:ext uri="{FF2B5EF4-FFF2-40B4-BE49-F238E27FC236}">
                <a16:creationId xmlns:a16="http://schemas.microsoft.com/office/drawing/2014/main" id="{BC3A94B7-5370-4B7D-83D0-8356E402E536}"/>
              </a:ext>
            </a:extLst>
          </p:cNvPr>
          <p:cNvSpPr txBox="1"/>
          <p:nvPr/>
        </p:nvSpPr>
        <p:spPr>
          <a:xfrm>
            <a:off x="942109" y="6410036"/>
            <a:ext cx="7924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https://www.registerednursing.org/articles/suicide-rates-profession/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3019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D7BC-20AF-149D-2729-28498661FE3C}"/>
              </a:ext>
            </a:extLst>
          </p:cNvPr>
          <p:cNvSpPr>
            <a:spLocks noGrp="1"/>
          </p:cNvSpPr>
          <p:nvPr>
            <p:ph type="title"/>
          </p:nvPr>
        </p:nvSpPr>
        <p:spPr/>
        <p:txBody>
          <a:bodyPr/>
          <a:lstStyle/>
          <a:p>
            <a:pPr algn="ctr"/>
            <a:r>
              <a:rPr lang="en-US" dirty="0"/>
              <a:t>Michigan Industry Specific 2022</a:t>
            </a:r>
          </a:p>
        </p:txBody>
      </p:sp>
      <p:pic>
        <p:nvPicPr>
          <p:cNvPr id="5" name="Content Placeholder 4" descr="A table with text on it&#10;&#10;Description automatically generated">
            <a:extLst>
              <a:ext uri="{FF2B5EF4-FFF2-40B4-BE49-F238E27FC236}">
                <a16:creationId xmlns:a16="http://schemas.microsoft.com/office/drawing/2014/main" id="{E4D8DC7C-A100-27AD-2CC0-03B58B2D5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158" y="1486897"/>
            <a:ext cx="5202160" cy="4748232"/>
          </a:xfrm>
        </p:spPr>
      </p:pic>
      <p:pic>
        <p:nvPicPr>
          <p:cNvPr id="7" name="Picture 6" descr="A blue and white table with white text&#10;&#10;Description automatically generated">
            <a:extLst>
              <a:ext uri="{FF2B5EF4-FFF2-40B4-BE49-F238E27FC236}">
                <a16:creationId xmlns:a16="http://schemas.microsoft.com/office/drawing/2014/main" id="{AE736E86-A3ED-446A-2F95-A482E244C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657" y="1709928"/>
            <a:ext cx="5989221" cy="4384375"/>
          </a:xfrm>
          <a:prstGeom prst="rect">
            <a:avLst/>
          </a:prstGeom>
        </p:spPr>
      </p:pic>
      <p:sp>
        <p:nvSpPr>
          <p:cNvPr id="8" name="TextBox 7">
            <a:extLst>
              <a:ext uri="{FF2B5EF4-FFF2-40B4-BE49-F238E27FC236}">
                <a16:creationId xmlns:a16="http://schemas.microsoft.com/office/drawing/2014/main" id="{EDAB7F34-9717-5C41-8A0A-C0B221906897}"/>
              </a:ext>
            </a:extLst>
          </p:cNvPr>
          <p:cNvSpPr txBox="1"/>
          <p:nvPr/>
        </p:nvSpPr>
        <p:spPr>
          <a:xfrm>
            <a:off x="634482" y="6382139"/>
            <a:ext cx="11067442" cy="400110"/>
          </a:xfrm>
          <a:prstGeom prst="rect">
            <a:avLst/>
          </a:prstGeom>
          <a:noFill/>
        </p:spPr>
        <p:txBody>
          <a:bodyPr wrap="square" rtlCol="0">
            <a:spAutoFit/>
          </a:bodyPr>
          <a:lstStyle/>
          <a:p>
            <a:r>
              <a:rPr lang="en-US" sz="1000" dirty="0">
                <a:hlinkClick r:id="rId4"/>
              </a:rPr>
              <a:t>https://www.michigan.gov/mdhhs/-/media/Project/Websites/mdhhs/Doing-Business-with-MDHHS/Boards-and-Commissions/MSPC/Reports/2024-Suicide-Prevention-Commission-Report-Final.pdf?rev=9ab650d524bd44eeab0c3a0997f7e415&amp;hash=C62786801DFE143274BFD31C105B3DE1  </a:t>
            </a:r>
            <a:endParaRPr lang="en-US" sz="1000" dirty="0"/>
          </a:p>
        </p:txBody>
      </p:sp>
    </p:spTree>
    <p:extLst>
      <p:ext uri="{BB962C8B-B14F-4D97-AF65-F5344CB8AC3E}">
        <p14:creationId xmlns:p14="http://schemas.microsoft.com/office/powerpoint/2010/main" val="216689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FD87C-1BA7-FF21-F01B-5809CE0C32C3}"/>
              </a:ext>
            </a:extLst>
          </p:cNvPr>
          <p:cNvPicPr>
            <a:picLocks noChangeAspect="1"/>
          </p:cNvPicPr>
          <p:nvPr/>
        </p:nvPicPr>
        <p:blipFill>
          <a:blip r:embed="rId2"/>
          <a:stretch>
            <a:fillRect/>
          </a:stretch>
        </p:blipFill>
        <p:spPr>
          <a:xfrm>
            <a:off x="120650" y="187879"/>
            <a:ext cx="11950700" cy="6423504"/>
          </a:xfrm>
          <a:prstGeom prst="rect">
            <a:avLst/>
          </a:prstGeom>
          <a:noFill/>
        </p:spPr>
      </p:pic>
      <p:sp>
        <p:nvSpPr>
          <p:cNvPr id="5" name="TextBox 4">
            <a:extLst>
              <a:ext uri="{FF2B5EF4-FFF2-40B4-BE49-F238E27FC236}">
                <a16:creationId xmlns:a16="http://schemas.microsoft.com/office/drawing/2014/main" id="{9F356942-B8AD-8F47-B993-1FC05B0DA197}"/>
              </a:ext>
            </a:extLst>
          </p:cNvPr>
          <p:cNvSpPr txBox="1"/>
          <p:nvPr/>
        </p:nvSpPr>
        <p:spPr>
          <a:xfrm>
            <a:off x="634482" y="6382139"/>
            <a:ext cx="11067442" cy="400110"/>
          </a:xfrm>
          <a:prstGeom prst="rect">
            <a:avLst/>
          </a:prstGeom>
          <a:noFill/>
        </p:spPr>
        <p:txBody>
          <a:bodyPr wrap="square" rtlCol="0">
            <a:spAutoFit/>
          </a:bodyPr>
          <a:lstStyle/>
          <a:p>
            <a:r>
              <a:rPr lang="en-US" sz="1000" dirty="0">
                <a:hlinkClick r:id="rId3"/>
              </a:rPr>
              <a:t>https://www.michigan.gov/mdhhs/-/media/Project/Websites/mdhhs/Doing-Business-with-MDHHS/Boards-and-Commissions/MSPC/Reports/2024-Suicide-Prevention-Commission-Report-Final.pdf?rev=9ab650d524bd44eeab0c3a0997f7e415&amp;hash=C62786801DFE143274BFD31C105B3DE1  </a:t>
            </a:r>
            <a:endParaRPr lang="en-US" sz="1000" dirty="0"/>
          </a:p>
        </p:txBody>
      </p:sp>
    </p:spTree>
    <p:extLst>
      <p:ext uri="{BB962C8B-B14F-4D97-AF65-F5344CB8AC3E}">
        <p14:creationId xmlns:p14="http://schemas.microsoft.com/office/powerpoint/2010/main" val="386119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F96D-761B-48BE-9BF3-6AE9596FD661}"/>
              </a:ext>
            </a:extLst>
          </p:cNvPr>
          <p:cNvSpPr>
            <a:spLocks noGrp="1"/>
          </p:cNvSpPr>
          <p:nvPr>
            <p:ph type="title"/>
          </p:nvPr>
        </p:nvSpPr>
        <p:spPr/>
        <p:txBody>
          <a:bodyPr/>
          <a:lstStyle/>
          <a:p>
            <a:pPr algn="ctr"/>
            <a:r>
              <a:rPr lang="en-US" dirty="0"/>
              <a:t>Industry Impacts-Substance Abuse</a:t>
            </a:r>
          </a:p>
        </p:txBody>
      </p:sp>
      <p:pic>
        <p:nvPicPr>
          <p:cNvPr id="4" name="Content Placeholder 3">
            <a:extLst>
              <a:ext uri="{FF2B5EF4-FFF2-40B4-BE49-F238E27FC236}">
                <a16:creationId xmlns:a16="http://schemas.microsoft.com/office/drawing/2014/main" id="{C59FE9F2-FE83-47EB-B26E-BD106E466D4D}"/>
              </a:ext>
            </a:extLst>
          </p:cNvPr>
          <p:cNvPicPr>
            <a:picLocks noGrp="1" noChangeAspect="1"/>
          </p:cNvPicPr>
          <p:nvPr>
            <p:ph idx="1"/>
          </p:nvPr>
        </p:nvPicPr>
        <p:blipFill>
          <a:blip r:embed="rId2"/>
          <a:stretch>
            <a:fillRect/>
          </a:stretch>
        </p:blipFill>
        <p:spPr>
          <a:xfrm>
            <a:off x="3546764" y="1556331"/>
            <a:ext cx="8072583" cy="4728852"/>
          </a:xfrm>
          <a:prstGeom prst="rect">
            <a:avLst/>
          </a:prstGeom>
        </p:spPr>
      </p:pic>
      <p:sp>
        <p:nvSpPr>
          <p:cNvPr id="5" name="TextBox 4">
            <a:extLst>
              <a:ext uri="{FF2B5EF4-FFF2-40B4-BE49-F238E27FC236}">
                <a16:creationId xmlns:a16="http://schemas.microsoft.com/office/drawing/2014/main" id="{3F470FD2-E9BC-4E91-B625-8DA1D3CFF206}"/>
              </a:ext>
            </a:extLst>
          </p:cNvPr>
          <p:cNvSpPr txBox="1"/>
          <p:nvPr/>
        </p:nvSpPr>
        <p:spPr>
          <a:xfrm>
            <a:off x="1006764" y="6354618"/>
            <a:ext cx="9605818" cy="276999"/>
          </a:xfrm>
          <a:prstGeom prst="rect">
            <a:avLst/>
          </a:prstGeom>
          <a:noFill/>
        </p:spPr>
        <p:txBody>
          <a:bodyPr wrap="square" rtlCol="0">
            <a:spAutoFit/>
          </a:bodyPr>
          <a:lstStyle/>
          <a:p>
            <a:r>
              <a:rPr lang="en-US" sz="1200" dirty="0">
                <a:hlinkClick r:id="rId3"/>
              </a:rPr>
              <a:t>https://www.samhsa.gov/data/report/substance-use-and-substance-use-disorder-industry</a:t>
            </a:r>
            <a:r>
              <a:rPr lang="en-US" sz="1200" dirty="0"/>
              <a:t> </a:t>
            </a:r>
          </a:p>
        </p:txBody>
      </p:sp>
      <p:sp>
        <p:nvSpPr>
          <p:cNvPr id="17" name="TextBox 16">
            <a:extLst>
              <a:ext uri="{FF2B5EF4-FFF2-40B4-BE49-F238E27FC236}">
                <a16:creationId xmlns:a16="http://schemas.microsoft.com/office/drawing/2014/main" id="{E9C29554-76D4-49B0-9FCC-77B6ADD53695}"/>
              </a:ext>
            </a:extLst>
          </p:cNvPr>
          <p:cNvSpPr txBox="1"/>
          <p:nvPr/>
        </p:nvSpPr>
        <p:spPr>
          <a:xfrm>
            <a:off x="572653" y="1556331"/>
            <a:ext cx="2613892" cy="1754326"/>
          </a:xfrm>
          <a:prstGeom prst="rect">
            <a:avLst/>
          </a:prstGeom>
          <a:noFill/>
        </p:spPr>
        <p:txBody>
          <a:bodyPr wrap="square">
            <a:spAutoFit/>
          </a:bodyPr>
          <a:lstStyle/>
          <a:p>
            <a:r>
              <a:rPr lang="en-US" dirty="0"/>
              <a:t>Figure 1. Past month heavy alcohol use among adults aged 18 to 64 employed full time, by industry category: combined 2008 to 2012</a:t>
            </a:r>
          </a:p>
        </p:txBody>
      </p:sp>
    </p:spTree>
    <p:extLst>
      <p:ext uri="{BB962C8B-B14F-4D97-AF65-F5344CB8AC3E}">
        <p14:creationId xmlns:p14="http://schemas.microsoft.com/office/powerpoint/2010/main" val="390258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4AE0-F4B4-45EC-9475-3BB97B8CA8F7}"/>
              </a:ext>
            </a:extLst>
          </p:cNvPr>
          <p:cNvSpPr>
            <a:spLocks noGrp="1"/>
          </p:cNvSpPr>
          <p:nvPr>
            <p:ph type="title"/>
          </p:nvPr>
        </p:nvSpPr>
        <p:spPr/>
        <p:txBody>
          <a:bodyPr/>
          <a:lstStyle/>
          <a:p>
            <a:pPr algn="ctr"/>
            <a:r>
              <a:rPr lang="en-US" dirty="0"/>
              <a:t>Industry Impacts-Illicit Drugs</a:t>
            </a:r>
          </a:p>
        </p:txBody>
      </p:sp>
      <p:pic>
        <p:nvPicPr>
          <p:cNvPr id="4" name="Content Placeholder 3">
            <a:extLst>
              <a:ext uri="{FF2B5EF4-FFF2-40B4-BE49-F238E27FC236}">
                <a16:creationId xmlns:a16="http://schemas.microsoft.com/office/drawing/2014/main" id="{A4BDDF0D-3337-4851-8F31-175B7611BEE3}"/>
              </a:ext>
            </a:extLst>
          </p:cNvPr>
          <p:cNvPicPr>
            <a:picLocks noGrp="1" noChangeAspect="1"/>
          </p:cNvPicPr>
          <p:nvPr>
            <p:ph idx="1"/>
          </p:nvPr>
        </p:nvPicPr>
        <p:blipFill>
          <a:blip r:embed="rId2"/>
          <a:stretch>
            <a:fillRect/>
          </a:stretch>
        </p:blipFill>
        <p:spPr>
          <a:xfrm>
            <a:off x="4257964" y="1788465"/>
            <a:ext cx="6377843" cy="4425950"/>
          </a:xfrm>
          <a:prstGeom prst="rect">
            <a:avLst/>
          </a:prstGeom>
        </p:spPr>
      </p:pic>
      <p:sp>
        <p:nvSpPr>
          <p:cNvPr id="6" name="TextBox 5">
            <a:extLst>
              <a:ext uri="{FF2B5EF4-FFF2-40B4-BE49-F238E27FC236}">
                <a16:creationId xmlns:a16="http://schemas.microsoft.com/office/drawing/2014/main" id="{28CEC996-797C-4FB7-BE40-FE5155BA4D23}"/>
              </a:ext>
            </a:extLst>
          </p:cNvPr>
          <p:cNvSpPr txBox="1"/>
          <p:nvPr/>
        </p:nvSpPr>
        <p:spPr>
          <a:xfrm>
            <a:off x="450452" y="1486897"/>
            <a:ext cx="3336457" cy="1200329"/>
          </a:xfrm>
          <a:prstGeom prst="rect">
            <a:avLst/>
          </a:prstGeom>
          <a:noFill/>
        </p:spPr>
        <p:txBody>
          <a:bodyPr wrap="square">
            <a:spAutoFit/>
          </a:bodyPr>
          <a:lstStyle/>
          <a:p>
            <a:r>
              <a:rPr lang="en-US" dirty="0"/>
              <a:t>Figure 2. Past month illicit drug use among adults aged 18 to 64 employed full time, by industry category: combined 2008 to 2012</a:t>
            </a:r>
          </a:p>
        </p:txBody>
      </p:sp>
      <p:sp>
        <p:nvSpPr>
          <p:cNvPr id="7" name="TextBox 6">
            <a:extLst>
              <a:ext uri="{FF2B5EF4-FFF2-40B4-BE49-F238E27FC236}">
                <a16:creationId xmlns:a16="http://schemas.microsoft.com/office/drawing/2014/main" id="{2D75F040-00DE-4E80-92D4-2AE63A7906F2}"/>
              </a:ext>
            </a:extLst>
          </p:cNvPr>
          <p:cNvSpPr txBox="1"/>
          <p:nvPr/>
        </p:nvSpPr>
        <p:spPr>
          <a:xfrm>
            <a:off x="1006764" y="6214415"/>
            <a:ext cx="5911272" cy="276999"/>
          </a:xfrm>
          <a:prstGeom prst="rect">
            <a:avLst/>
          </a:prstGeom>
          <a:noFill/>
        </p:spPr>
        <p:txBody>
          <a:bodyPr wrap="square" rtlCol="0">
            <a:spAutoFit/>
          </a:bodyPr>
          <a:lstStyle/>
          <a:p>
            <a:r>
              <a:rPr lang="en-US" sz="1200" dirty="0">
                <a:hlinkClick r:id="rId3"/>
              </a:rPr>
              <a:t>https://www.samhsa.gov/data/report/substance-use-and-substance-use-disorder-industry</a:t>
            </a:r>
            <a:r>
              <a:rPr lang="en-US" sz="1200" dirty="0"/>
              <a:t> </a:t>
            </a:r>
          </a:p>
        </p:txBody>
      </p:sp>
    </p:spTree>
    <p:extLst>
      <p:ext uri="{BB962C8B-B14F-4D97-AF65-F5344CB8AC3E}">
        <p14:creationId xmlns:p14="http://schemas.microsoft.com/office/powerpoint/2010/main" val="296898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D553552C-D919-C374-C517-10895ACF9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16" y="643467"/>
            <a:ext cx="10870368"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1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9FBCBF0F-597B-D7E5-79F7-51C4C60F7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030" y="643467"/>
            <a:ext cx="7477940" cy="5571065"/>
          </a:xfrm>
          <a:prstGeom prst="rect">
            <a:avLst/>
          </a:prstGeom>
          <a:ln>
            <a:noFill/>
          </a:ln>
        </p:spPr>
      </p:pic>
    </p:spTree>
    <p:extLst>
      <p:ext uri="{BB962C8B-B14F-4D97-AF65-F5344CB8AC3E}">
        <p14:creationId xmlns:p14="http://schemas.microsoft.com/office/powerpoint/2010/main" val="309310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Picture 5" descr="Graphical user interface, text, website&#10;&#10;Description automatically generated">
            <a:extLst>
              <a:ext uri="{FF2B5EF4-FFF2-40B4-BE49-F238E27FC236}">
                <a16:creationId xmlns:a16="http://schemas.microsoft.com/office/drawing/2014/main" id="{264E91DB-6ECD-DD2B-5F13-7088BA31E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34" y="1625588"/>
            <a:ext cx="4616434" cy="3427702"/>
          </a:xfrm>
          <a:prstGeom prst="rect">
            <a:avLst/>
          </a:prstGeom>
        </p:spPr>
      </p:pic>
      <p:cxnSp>
        <p:nvCxnSpPr>
          <p:cNvPr id="43" name="Straight Connector 42">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application&#10;&#10;Description automatically generated">
            <a:extLst>
              <a:ext uri="{FF2B5EF4-FFF2-40B4-BE49-F238E27FC236}">
                <a16:creationId xmlns:a16="http://schemas.microsoft.com/office/drawing/2014/main" id="{C369D58A-A304-6A06-4649-A0A0BBE3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33" y="2480201"/>
            <a:ext cx="4644528" cy="1718475"/>
          </a:xfrm>
          <a:prstGeom prst="rect">
            <a:avLst/>
          </a:prstGeom>
        </p:spPr>
      </p:pic>
    </p:spTree>
    <p:extLst>
      <p:ext uri="{BB962C8B-B14F-4D97-AF65-F5344CB8AC3E}">
        <p14:creationId xmlns:p14="http://schemas.microsoft.com/office/powerpoint/2010/main" val="173243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B8D524-705D-8088-1D7F-01F1EED85B5B}"/>
              </a:ext>
            </a:extLst>
          </p:cNvPr>
          <p:cNvSpPr/>
          <p:nvPr/>
        </p:nvSpPr>
        <p:spPr>
          <a:xfrm>
            <a:off x="0" y="0"/>
            <a:ext cx="12191999" cy="1795990"/>
          </a:xfrm>
          <a:prstGeom prst="rect">
            <a:avLst/>
          </a:prstGeom>
          <a:solidFill>
            <a:srgbClr val="CBD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10550AF2-2FB0-965B-D608-C46C14EEFAE9}"/>
              </a:ext>
            </a:extLst>
          </p:cNvPr>
          <p:cNvSpPr txBox="1">
            <a:spLocks/>
          </p:cNvSpPr>
          <p:nvPr/>
        </p:nvSpPr>
        <p:spPr bwMode="auto">
          <a:xfrm>
            <a:off x="5877837" y="2081337"/>
            <a:ext cx="5754255" cy="443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en-US" b="1" dirty="0"/>
              <a:t>WHY THE WORKPLACE? </a:t>
            </a:r>
          </a:p>
          <a:p>
            <a:pPr>
              <a:lnSpc>
                <a:spcPct val="100000"/>
              </a:lnSpc>
              <a:spcBef>
                <a:spcPts val="1800"/>
              </a:spcBef>
              <a:buClr>
                <a:srgbClr val="505759"/>
              </a:buClr>
            </a:pPr>
            <a:r>
              <a:rPr lang="en-US" sz="1800" dirty="0"/>
              <a:t>Working people spend most of their waking hours at work. </a:t>
            </a:r>
          </a:p>
          <a:p>
            <a:pPr>
              <a:lnSpc>
                <a:spcPct val="100000"/>
              </a:lnSpc>
              <a:spcBef>
                <a:spcPts val="1800"/>
              </a:spcBef>
              <a:buClr>
                <a:srgbClr val="505759"/>
              </a:buClr>
            </a:pPr>
            <a:r>
              <a:rPr lang="en-US" sz="1800" b="1" dirty="0"/>
              <a:t>65% of Employees surveyed identified their job as the #1 stress in their lives. </a:t>
            </a:r>
          </a:p>
          <a:p>
            <a:pPr>
              <a:lnSpc>
                <a:spcPct val="100000"/>
              </a:lnSpc>
              <a:spcBef>
                <a:spcPts val="1800"/>
              </a:spcBef>
              <a:buClr>
                <a:srgbClr val="505759"/>
              </a:buClr>
            </a:pPr>
            <a:r>
              <a:rPr lang="en-US" sz="1800" dirty="0"/>
              <a:t>Workplaces are already bearing the brunt of these costs of toxic and chronic stress, trauma, and unsafe mental health challenges.</a:t>
            </a:r>
          </a:p>
          <a:p>
            <a:pPr>
              <a:lnSpc>
                <a:spcPct val="100000"/>
              </a:lnSpc>
              <a:spcBef>
                <a:spcPts val="1800"/>
              </a:spcBef>
              <a:buClr>
                <a:srgbClr val="505759"/>
              </a:buClr>
            </a:pPr>
            <a:r>
              <a:rPr lang="en-US" sz="1800" dirty="0"/>
              <a:t>Workplaces are most likely the best place to offer education, support and the ability to impact good outcomes. </a:t>
            </a:r>
          </a:p>
        </p:txBody>
      </p:sp>
      <p:sp>
        <p:nvSpPr>
          <p:cNvPr id="9" name="Title 1">
            <a:extLst>
              <a:ext uri="{FF2B5EF4-FFF2-40B4-BE49-F238E27FC236}">
                <a16:creationId xmlns:a16="http://schemas.microsoft.com/office/drawing/2014/main" id="{B243EAE5-CDB4-1904-ACC4-528E56A121E2}"/>
              </a:ext>
            </a:extLst>
          </p:cNvPr>
          <p:cNvSpPr txBox="1">
            <a:spLocks/>
          </p:cNvSpPr>
          <p:nvPr/>
        </p:nvSpPr>
        <p:spPr>
          <a:xfrm>
            <a:off x="450452" y="680185"/>
            <a:ext cx="11291096" cy="1115805"/>
          </a:xfrm>
          <a:prstGeom prst="rect">
            <a:avLst/>
          </a:prstGeom>
        </p:spPr>
        <p:txBody>
          <a:bodyPr anchor="ct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gn="ctr"/>
            <a:r>
              <a:rPr lang="en-US" dirty="0">
                <a:solidFill>
                  <a:srgbClr val="505759"/>
                </a:solidFill>
              </a:rPr>
              <a:t>Building the Business Case</a:t>
            </a:r>
            <a:endParaRPr lang="en-US" dirty="0"/>
          </a:p>
        </p:txBody>
      </p:sp>
      <p:pic>
        <p:nvPicPr>
          <p:cNvPr id="10" name="Picture 9" descr="A picture containing person, sky, outdoor&#10;&#10;Description automatically generated">
            <a:extLst>
              <a:ext uri="{FF2B5EF4-FFF2-40B4-BE49-F238E27FC236}">
                <a16:creationId xmlns:a16="http://schemas.microsoft.com/office/drawing/2014/main" id="{3D806631-D791-9A04-46B6-3C56FC927F7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795991"/>
            <a:ext cx="5237248" cy="5062010"/>
          </a:xfrm>
          <a:prstGeom prst="rect">
            <a:avLst/>
          </a:prstGeom>
        </p:spPr>
      </p:pic>
    </p:spTree>
    <p:extLst>
      <p:ext uri="{BB962C8B-B14F-4D97-AF65-F5344CB8AC3E}">
        <p14:creationId xmlns:p14="http://schemas.microsoft.com/office/powerpoint/2010/main" val="407195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E06363-34C9-DC68-61C8-0FC25433D01F}"/>
              </a:ext>
            </a:extLst>
          </p:cNvPr>
          <p:cNvSpPr txBox="1"/>
          <p:nvPr/>
        </p:nvSpPr>
        <p:spPr>
          <a:xfrm>
            <a:off x="457200" y="6400800"/>
            <a:ext cx="7008920" cy="246221"/>
          </a:xfrm>
          <a:prstGeom prst="rect">
            <a:avLst/>
          </a:prstGeom>
          <a:noFill/>
        </p:spPr>
        <p:txBody>
          <a:bodyPr wrap="square" rtlCol="0">
            <a:spAutoFit/>
          </a:bodyPr>
          <a:lstStyle/>
          <a:p>
            <a:r>
              <a:rPr lang="en-US" sz="1000" dirty="0">
                <a:solidFill>
                  <a:schemeClr val="bg1"/>
                </a:solidFill>
                <a:hlinkClick r:id="rId2">
                  <a:extLst>
                    <a:ext uri="{A12FA001-AC4F-418D-AE19-62706E023703}">
                      <ahyp:hlinkClr xmlns:ahyp="http://schemas.microsoft.com/office/drawing/2018/hyperlinkcolor" val="tx"/>
                    </a:ext>
                  </a:extLst>
                </a:hlinkClick>
              </a:rPr>
              <a:t>https://www.gallup.com/workplace/404174/economic-cost-poor-employee-mental-health.aspx</a:t>
            </a:r>
            <a:r>
              <a:rPr lang="en-US" sz="1000" dirty="0">
                <a:solidFill>
                  <a:schemeClr val="bg1"/>
                </a:solidFill>
              </a:rPr>
              <a:t> </a:t>
            </a:r>
          </a:p>
        </p:txBody>
      </p:sp>
      <p:pic>
        <p:nvPicPr>
          <p:cNvPr id="5" name="Picture 4">
            <a:extLst>
              <a:ext uri="{FF2B5EF4-FFF2-40B4-BE49-F238E27FC236}">
                <a16:creationId xmlns:a16="http://schemas.microsoft.com/office/drawing/2014/main" id="{C9E55E07-2776-D447-ADAC-26F2F58EA3D4}"/>
              </a:ext>
            </a:extLst>
          </p:cNvPr>
          <p:cNvPicPr>
            <a:picLocks noChangeAspect="1"/>
          </p:cNvPicPr>
          <p:nvPr/>
        </p:nvPicPr>
        <p:blipFill>
          <a:blip r:embed="rId3"/>
          <a:stretch>
            <a:fillRect/>
          </a:stretch>
        </p:blipFill>
        <p:spPr>
          <a:xfrm>
            <a:off x="1217083" y="690465"/>
            <a:ext cx="9757067" cy="5225143"/>
          </a:xfrm>
          <a:prstGeom prst="rect">
            <a:avLst/>
          </a:prstGeom>
        </p:spPr>
      </p:pic>
    </p:spTree>
    <p:extLst>
      <p:ext uri="{BB962C8B-B14F-4D97-AF65-F5344CB8AC3E}">
        <p14:creationId xmlns:p14="http://schemas.microsoft.com/office/powerpoint/2010/main" val="382688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6D73E06D-50B3-5883-2530-66FC9FBCC419}"/>
              </a:ext>
            </a:extLst>
          </p:cNvPr>
          <p:cNvSpPr txBox="1"/>
          <p:nvPr/>
        </p:nvSpPr>
        <p:spPr>
          <a:xfrm>
            <a:off x="773408" y="992094"/>
            <a:ext cx="3616913" cy="2795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kern="1200">
                <a:solidFill>
                  <a:schemeClr val="tx1"/>
                </a:solidFill>
                <a:latin typeface="+mj-lt"/>
                <a:ea typeface="+mj-ea"/>
                <a:cs typeface="+mj-cs"/>
              </a:rPr>
              <a:t>World Health Organization</a:t>
            </a:r>
          </a:p>
          <a:p>
            <a:pPr algn="ctr">
              <a:lnSpc>
                <a:spcPct val="90000"/>
              </a:lnSpc>
              <a:spcBef>
                <a:spcPct val="0"/>
              </a:spcBef>
              <a:spcAft>
                <a:spcPts val="600"/>
              </a:spcAft>
            </a:pPr>
            <a:r>
              <a:rPr lang="en-US" sz="3700" kern="1200">
                <a:solidFill>
                  <a:schemeClr val="tx1"/>
                </a:solidFill>
                <a:latin typeface="+mj-lt"/>
                <a:ea typeface="+mj-ea"/>
                <a:cs typeface="+mj-cs"/>
              </a:rPr>
              <a:t>Workplace Mental Health Framework</a:t>
            </a:r>
          </a:p>
        </p:txBody>
      </p:sp>
      <p:pic>
        <p:nvPicPr>
          <p:cNvPr id="3" name="Picture 2" descr="Diagram&#10;&#10;Description automatically generated">
            <a:extLst>
              <a:ext uri="{FF2B5EF4-FFF2-40B4-BE49-F238E27FC236}">
                <a16:creationId xmlns:a16="http://schemas.microsoft.com/office/drawing/2014/main" id="{118A6D10-9E94-7496-74CE-5B3417D10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684" y="578738"/>
            <a:ext cx="5688782" cy="5670549"/>
          </a:xfrm>
          <a:prstGeom prst="rect">
            <a:avLst/>
          </a:prstGeom>
        </p:spPr>
      </p:pic>
    </p:spTree>
    <p:extLst>
      <p:ext uri="{BB962C8B-B14F-4D97-AF65-F5344CB8AC3E}">
        <p14:creationId xmlns:p14="http://schemas.microsoft.com/office/powerpoint/2010/main" val="75797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B8D524-705D-8088-1D7F-01F1EED85B5B}"/>
              </a:ext>
            </a:extLst>
          </p:cNvPr>
          <p:cNvSpPr/>
          <p:nvPr/>
        </p:nvSpPr>
        <p:spPr>
          <a:xfrm>
            <a:off x="0" y="0"/>
            <a:ext cx="2715491" cy="6858000"/>
          </a:xfrm>
          <a:prstGeom prst="rect">
            <a:avLst/>
          </a:prstGeom>
          <a:solidFill>
            <a:srgbClr val="CBD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10550AF2-2FB0-965B-D608-C46C14EEFAE9}"/>
              </a:ext>
            </a:extLst>
          </p:cNvPr>
          <p:cNvSpPr txBox="1">
            <a:spLocks/>
          </p:cNvSpPr>
          <p:nvPr/>
        </p:nvSpPr>
        <p:spPr bwMode="auto">
          <a:xfrm>
            <a:off x="3311237" y="448321"/>
            <a:ext cx="8430312" cy="59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600"/>
              </a:spcBef>
            </a:pPr>
            <a:r>
              <a:rPr lang="en-US" sz="1600" dirty="0"/>
              <a:t>The Chicago Resiliency Network found a </a:t>
            </a:r>
            <a:r>
              <a:rPr lang="en-US" sz="1600" b="1" dirty="0"/>
              <a:t>$4 return for each dollar invested </a:t>
            </a:r>
            <a:r>
              <a:rPr lang="en-US" sz="1600" dirty="0"/>
              <a:t>in mental health treatment. Similar numbers are found in other research on mental health, which can vary a bit by condition. However, overall, the return on investment appears significant. </a:t>
            </a:r>
          </a:p>
          <a:p>
            <a:pPr>
              <a:lnSpc>
                <a:spcPct val="100000"/>
              </a:lnSpc>
              <a:spcBef>
                <a:spcPts val="1600"/>
              </a:spcBef>
            </a:pPr>
            <a:r>
              <a:rPr lang="en-US" sz="1600" dirty="0"/>
              <a:t>Typically, Invisible Costs:</a:t>
            </a:r>
          </a:p>
          <a:p>
            <a:pPr lvl="1">
              <a:lnSpc>
                <a:spcPct val="100000"/>
              </a:lnSpc>
              <a:spcBef>
                <a:spcPts val="1600"/>
              </a:spcBef>
            </a:pPr>
            <a:r>
              <a:rPr lang="en-US" sz="1600" b="1" dirty="0"/>
              <a:t>Absenteeism</a:t>
            </a:r>
            <a:r>
              <a:rPr lang="en-US" sz="1600" dirty="0"/>
              <a:t> because of major </a:t>
            </a:r>
            <a:r>
              <a:rPr lang="en-US" sz="1600" b="1" dirty="0"/>
              <a:t>depressive disorder and anxiety </a:t>
            </a:r>
            <a:r>
              <a:rPr lang="en-US" sz="1600" dirty="0"/>
              <a:t>alone account for </a:t>
            </a:r>
            <a:r>
              <a:rPr lang="en-US" sz="1600" b="1" dirty="0"/>
              <a:t>27 or more lost workdays </a:t>
            </a:r>
            <a:r>
              <a:rPr lang="en-US" sz="1600" dirty="0"/>
              <a:t>annually per person experiencing these conditions, and </a:t>
            </a:r>
            <a:r>
              <a:rPr lang="en-US" sz="1600" b="1" dirty="0"/>
              <a:t>cost roughly $250B annually</a:t>
            </a:r>
            <a:r>
              <a:rPr lang="en-US" sz="1600" dirty="0"/>
              <a:t>. </a:t>
            </a:r>
          </a:p>
          <a:p>
            <a:pPr lvl="1">
              <a:lnSpc>
                <a:spcPct val="100000"/>
              </a:lnSpc>
              <a:spcBef>
                <a:spcPts val="1600"/>
              </a:spcBef>
            </a:pPr>
            <a:r>
              <a:rPr lang="en-US" sz="1600" b="1" dirty="0"/>
              <a:t>Presenteeism</a:t>
            </a:r>
            <a:r>
              <a:rPr lang="en-US" sz="1600" dirty="0"/>
              <a:t> occurs when workers are in the workplace, but due to </a:t>
            </a:r>
            <a:r>
              <a:rPr lang="en-US" sz="1600" b="1" dirty="0"/>
              <a:t>depression are unable to fully function</a:t>
            </a:r>
            <a:r>
              <a:rPr lang="en-US" sz="1600" dirty="0"/>
              <a:t>. A study from Tufts University found </a:t>
            </a:r>
            <a:r>
              <a:rPr lang="en-US" sz="1600" b="1" dirty="0"/>
              <a:t>that depression accounted for 37% of all presenteeism losses </a:t>
            </a:r>
            <a:r>
              <a:rPr lang="en-US" sz="1600" dirty="0"/>
              <a:t>for the </a:t>
            </a:r>
            <a:r>
              <a:rPr lang="en-US" sz="1600" b="1" dirty="0"/>
              <a:t>top 10 most expensive chronic conditions </a:t>
            </a:r>
            <a:r>
              <a:rPr lang="en-US" sz="1600" dirty="0"/>
              <a:t>at roughly </a:t>
            </a:r>
            <a:r>
              <a:rPr lang="en-US" sz="1600" b="1" dirty="0"/>
              <a:t>$109 per all employees </a:t>
            </a:r>
            <a:r>
              <a:rPr lang="en-US" sz="1600" dirty="0"/>
              <a:t>with or without the condition. </a:t>
            </a:r>
          </a:p>
          <a:p>
            <a:pPr lvl="1">
              <a:lnSpc>
                <a:spcPct val="100000"/>
              </a:lnSpc>
              <a:spcBef>
                <a:spcPts val="1600"/>
              </a:spcBef>
            </a:pPr>
            <a:r>
              <a:rPr lang="en-US" sz="1600" dirty="0"/>
              <a:t>Based on prevalence data of depressive conditions, it is likely that an employer with </a:t>
            </a:r>
            <a:r>
              <a:rPr lang="en-US" sz="1600" b="1" dirty="0"/>
              <a:t>10,000 employees has 1,000 </a:t>
            </a:r>
            <a:r>
              <a:rPr lang="en-US" sz="1600" dirty="0"/>
              <a:t>that are experiencing depression. These same multiples apply to smaller employers as well, meaning that the costs associated are already occurring. </a:t>
            </a:r>
          </a:p>
          <a:p>
            <a:pPr lvl="1">
              <a:lnSpc>
                <a:spcPct val="100000"/>
              </a:lnSpc>
              <a:spcBef>
                <a:spcPts val="1600"/>
              </a:spcBef>
            </a:pPr>
            <a:r>
              <a:rPr lang="en-US" sz="1600" dirty="0"/>
              <a:t>Adding in job stress, research suggests that stress alone costs American companies over $300B in health care costs, absenteeism and poor performance. Further, </a:t>
            </a:r>
            <a:r>
              <a:rPr lang="en-US" sz="1600" b="1" dirty="0"/>
              <a:t>roughly 40% of turnover is due to job stress</a:t>
            </a:r>
            <a:r>
              <a:rPr lang="en-US" sz="1600" dirty="0"/>
              <a:t>.</a:t>
            </a:r>
          </a:p>
        </p:txBody>
      </p:sp>
      <p:sp>
        <p:nvSpPr>
          <p:cNvPr id="9" name="Title 1">
            <a:extLst>
              <a:ext uri="{FF2B5EF4-FFF2-40B4-BE49-F238E27FC236}">
                <a16:creationId xmlns:a16="http://schemas.microsoft.com/office/drawing/2014/main" id="{B243EAE5-CDB4-1904-ACC4-528E56A121E2}"/>
              </a:ext>
            </a:extLst>
          </p:cNvPr>
          <p:cNvSpPr txBox="1">
            <a:spLocks/>
          </p:cNvSpPr>
          <p:nvPr/>
        </p:nvSpPr>
        <p:spPr>
          <a:xfrm>
            <a:off x="450452" y="2773397"/>
            <a:ext cx="1890966" cy="1311206"/>
          </a:xfrm>
          <a:prstGeom prst="rect">
            <a:avLst/>
          </a:prstGeom>
        </p:spPr>
        <p:txBody>
          <a:bodyPr anchor="ct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nSpc>
                <a:spcPct val="100000"/>
              </a:lnSpc>
            </a:pPr>
            <a:r>
              <a:rPr lang="en-US" sz="2000" dirty="0">
                <a:solidFill>
                  <a:srgbClr val="505759"/>
                </a:solidFill>
              </a:rPr>
              <a:t>IGNORING IS EXPENSIVE</a:t>
            </a:r>
            <a:endParaRPr lang="en-US" sz="2000" dirty="0"/>
          </a:p>
        </p:txBody>
      </p:sp>
    </p:spTree>
    <p:extLst>
      <p:ext uri="{BB962C8B-B14F-4D97-AF65-F5344CB8AC3E}">
        <p14:creationId xmlns:p14="http://schemas.microsoft.com/office/powerpoint/2010/main" val="388634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C1496D-A14D-F94C-90A0-6066538E0648}"/>
              </a:ext>
            </a:extLst>
          </p:cNvPr>
          <p:cNvSpPr txBox="1">
            <a:spLocks/>
          </p:cNvSpPr>
          <p:nvPr/>
        </p:nvSpPr>
        <p:spPr bwMode="auto">
          <a:xfrm>
            <a:off x="167677" y="107577"/>
            <a:ext cx="11856646" cy="4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Employer Impact: Control, Influence, Common Interests</a:t>
            </a:r>
          </a:p>
        </p:txBody>
      </p:sp>
      <p:graphicFrame>
        <p:nvGraphicFramePr>
          <p:cNvPr id="6" name="Diagram 5">
            <a:extLst>
              <a:ext uri="{FF2B5EF4-FFF2-40B4-BE49-F238E27FC236}">
                <a16:creationId xmlns:a16="http://schemas.microsoft.com/office/drawing/2014/main" id="{7D09972D-CAC7-F9BF-438B-F0BDB855115B}"/>
              </a:ext>
            </a:extLst>
          </p:cNvPr>
          <p:cNvGraphicFramePr/>
          <p:nvPr/>
        </p:nvGraphicFramePr>
        <p:xfrm>
          <a:off x="93307" y="690465"/>
          <a:ext cx="11641493" cy="6059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91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BD7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D8C7-340A-D3FE-AA57-8730F9EEC3AD}"/>
              </a:ext>
            </a:extLst>
          </p:cNvPr>
          <p:cNvSpPr txBox="1">
            <a:spLocks/>
          </p:cNvSpPr>
          <p:nvPr/>
        </p:nvSpPr>
        <p:spPr bwMode="auto">
          <a:xfrm>
            <a:off x="1427285" y="2027075"/>
            <a:ext cx="9337431" cy="35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gn="ctr">
              <a:lnSpc>
                <a:spcPct val="100000"/>
              </a:lnSpc>
            </a:pPr>
            <a:r>
              <a:rPr lang="en-US" sz="3800" dirty="0">
                <a:solidFill>
                  <a:srgbClr val="505759"/>
                </a:solidFill>
              </a:rPr>
              <a:t>Employers who invest in their employees’ mental health and safety see a significant return on investment including improved employee satisfaction, increased productivity and reduced absenteeism and turnover. </a:t>
            </a:r>
          </a:p>
        </p:txBody>
      </p:sp>
      <p:pic>
        <p:nvPicPr>
          <p:cNvPr id="12" name="Graphic 11" descr="Comment Heart with solid fill">
            <a:extLst>
              <a:ext uri="{FF2B5EF4-FFF2-40B4-BE49-F238E27FC236}">
                <a16:creationId xmlns:a16="http://schemas.microsoft.com/office/drawing/2014/main" id="{8CDF969E-11F4-47B5-05C5-F0CA3E8EBF1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38800" y="823427"/>
            <a:ext cx="914400" cy="914400"/>
          </a:xfrm>
          <a:prstGeom prst="rect">
            <a:avLst/>
          </a:prstGeom>
        </p:spPr>
      </p:pic>
    </p:spTree>
    <p:extLst>
      <p:ext uri="{BB962C8B-B14F-4D97-AF65-F5344CB8AC3E}">
        <p14:creationId xmlns:p14="http://schemas.microsoft.com/office/powerpoint/2010/main" val="223174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55EF3F0-B3E7-B3F9-5C1B-4BF11C31621A}"/>
              </a:ext>
            </a:extLst>
          </p:cNvPr>
          <p:cNvSpPr/>
          <p:nvPr/>
        </p:nvSpPr>
        <p:spPr>
          <a:xfrm>
            <a:off x="0" y="0"/>
            <a:ext cx="4141694" cy="6858000"/>
          </a:xfrm>
          <a:prstGeom prst="rect">
            <a:avLst/>
          </a:prstGeom>
          <a:solidFill>
            <a:srgbClr val="CBD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CDA607-10CD-60D9-D2DA-B8575F6CEA22}"/>
              </a:ext>
            </a:extLst>
          </p:cNvPr>
          <p:cNvSpPr>
            <a:spLocks noGrp="1"/>
          </p:cNvSpPr>
          <p:nvPr>
            <p:ph idx="4294967295"/>
          </p:nvPr>
        </p:nvSpPr>
        <p:spPr>
          <a:xfrm>
            <a:off x="573202" y="2469289"/>
            <a:ext cx="2958891" cy="2636597"/>
          </a:xfrm>
        </p:spPr>
        <p:txBody>
          <a:bodyPr anchor="ctr">
            <a:normAutofit/>
          </a:bodyPr>
          <a:lstStyle/>
          <a:p>
            <a:pPr marL="0" indent="0">
              <a:lnSpc>
                <a:spcPct val="100000"/>
              </a:lnSpc>
              <a:buNone/>
            </a:pPr>
            <a:r>
              <a:rPr lang="en-US" sz="1800" dirty="0">
                <a:solidFill>
                  <a:srgbClr val="505759"/>
                </a:solidFill>
              </a:rPr>
              <a:t>Employees who strongly agree that their employer cares about their overall wellbeing, including mental health, are: </a:t>
            </a:r>
          </a:p>
        </p:txBody>
      </p:sp>
      <p:grpSp>
        <p:nvGrpSpPr>
          <p:cNvPr id="6" name="Group 5">
            <a:extLst>
              <a:ext uri="{FF2B5EF4-FFF2-40B4-BE49-F238E27FC236}">
                <a16:creationId xmlns:a16="http://schemas.microsoft.com/office/drawing/2014/main" id="{B5402C28-0B72-9AFC-5904-74C50163FEC4}"/>
              </a:ext>
            </a:extLst>
          </p:cNvPr>
          <p:cNvGrpSpPr/>
          <p:nvPr/>
        </p:nvGrpSpPr>
        <p:grpSpPr>
          <a:xfrm>
            <a:off x="5368103" y="3596539"/>
            <a:ext cx="1571223" cy="1598992"/>
            <a:chOff x="5604620" y="2397377"/>
            <a:chExt cx="1571223" cy="1598992"/>
          </a:xfrm>
        </p:grpSpPr>
        <p:sp>
          <p:nvSpPr>
            <p:cNvPr id="17" name="Rectangle 16">
              <a:extLst>
                <a:ext uri="{FF2B5EF4-FFF2-40B4-BE49-F238E27FC236}">
                  <a16:creationId xmlns:a16="http://schemas.microsoft.com/office/drawing/2014/main" id="{C329BCE6-ADD8-6385-2C5C-10C9D8322967}"/>
                </a:ext>
              </a:extLst>
            </p:cNvPr>
            <p:cNvSpPr/>
            <p:nvPr/>
          </p:nvSpPr>
          <p:spPr>
            <a:xfrm>
              <a:off x="5835702" y="2434926"/>
              <a:ext cx="1089363" cy="616981"/>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4B1F89A-FF05-39AC-D7CF-63E906773922}"/>
                </a:ext>
              </a:extLst>
            </p:cNvPr>
            <p:cNvSpPr txBox="1">
              <a:spLocks/>
            </p:cNvSpPr>
            <p:nvPr/>
          </p:nvSpPr>
          <p:spPr bwMode="auto">
            <a:xfrm>
              <a:off x="5604620" y="2397377"/>
              <a:ext cx="1571223" cy="15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69% </a:t>
              </a:r>
            </a:p>
            <a:p>
              <a:pPr marL="0" indent="0" algn="ctr">
                <a:buNone/>
              </a:pPr>
              <a:r>
                <a:rPr lang="en-US" sz="1800" dirty="0"/>
                <a:t>less likely to search for a new job</a:t>
              </a:r>
            </a:p>
          </p:txBody>
        </p:sp>
      </p:grpSp>
      <p:grpSp>
        <p:nvGrpSpPr>
          <p:cNvPr id="5" name="Group 4">
            <a:extLst>
              <a:ext uri="{FF2B5EF4-FFF2-40B4-BE49-F238E27FC236}">
                <a16:creationId xmlns:a16="http://schemas.microsoft.com/office/drawing/2014/main" id="{46BC9546-8345-3699-B868-6241A003F8B7}"/>
              </a:ext>
            </a:extLst>
          </p:cNvPr>
          <p:cNvGrpSpPr/>
          <p:nvPr/>
        </p:nvGrpSpPr>
        <p:grpSpPr>
          <a:xfrm>
            <a:off x="5662647" y="1597161"/>
            <a:ext cx="2085442" cy="1598994"/>
            <a:chOff x="842132" y="2402181"/>
            <a:chExt cx="2085442" cy="1598994"/>
          </a:xfrm>
        </p:grpSpPr>
        <p:sp>
          <p:nvSpPr>
            <p:cNvPr id="4" name="Rectangle 3">
              <a:extLst>
                <a:ext uri="{FF2B5EF4-FFF2-40B4-BE49-F238E27FC236}">
                  <a16:creationId xmlns:a16="http://schemas.microsoft.com/office/drawing/2014/main" id="{22E41E50-6863-C62F-E4A6-AB2405EE0170}"/>
                </a:ext>
              </a:extLst>
            </p:cNvPr>
            <p:cNvSpPr/>
            <p:nvPr/>
          </p:nvSpPr>
          <p:spPr>
            <a:xfrm>
              <a:off x="1327289" y="2433348"/>
              <a:ext cx="1089363" cy="616981"/>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6ABBA38-6CD5-DC6D-0653-A23B848DE5EF}"/>
                </a:ext>
              </a:extLst>
            </p:cNvPr>
            <p:cNvSpPr txBox="1">
              <a:spLocks/>
            </p:cNvSpPr>
            <p:nvPr/>
          </p:nvSpPr>
          <p:spPr bwMode="auto">
            <a:xfrm>
              <a:off x="842132" y="2402181"/>
              <a:ext cx="2085442" cy="159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71%</a:t>
              </a:r>
            </a:p>
            <a:p>
              <a:pPr marL="0" indent="0" algn="ctr">
                <a:buNone/>
              </a:pPr>
              <a:r>
                <a:rPr lang="en-US" sz="1800" dirty="0"/>
                <a:t>less likely to report experiencing a lot of burnout</a:t>
              </a:r>
            </a:p>
          </p:txBody>
        </p:sp>
      </p:grpSp>
      <p:grpSp>
        <p:nvGrpSpPr>
          <p:cNvPr id="20" name="Group 19">
            <a:extLst>
              <a:ext uri="{FF2B5EF4-FFF2-40B4-BE49-F238E27FC236}">
                <a16:creationId xmlns:a16="http://schemas.microsoft.com/office/drawing/2014/main" id="{11AFF2F8-40FB-279E-2161-29B265A88BA6}"/>
              </a:ext>
            </a:extLst>
          </p:cNvPr>
          <p:cNvGrpSpPr/>
          <p:nvPr/>
        </p:nvGrpSpPr>
        <p:grpSpPr>
          <a:xfrm>
            <a:off x="8203630" y="1597161"/>
            <a:ext cx="2562895" cy="1598994"/>
            <a:chOff x="8673934" y="529239"/>
            <a:chExt cx="2562895" cy="1598994"/>
          </a:xfrm>
        </p:grpSpPr>
        <p:sp>
          <p:nvSpPr>
            <p:cNvPr id="15" name="Rectangle 14">
              <a:extLst>
                <a:ext uri="{FF2B5EF4-FFF2-40B4-BE49-F238E27FC236}">
                  <a16:creationId xmlns:a16="http://schemas.microsoft.com/office/drawing/2014/main" id="{0C2E1146-CB54-598E-B522-A2E44BA83CE8}"/>
                </a:ext>
              </a:extLst>
            </p:cNvPr>
            <p:cNvSpPr/>
            <p:nvPr/>
          </p:nvSpPr>
          <p:spPr>
            <a:xfrm>
              <a:off x="9585016" y="560406"/>
              <a:ext cx="740731" cy="616981"/>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67FFCC53-8B9F-243E-57AA-645CD7F5B25A}"/>
                </a:ext>
              </a:extLst>
            </p:cNvPr>
            <p:cNvSpPr txBox="1">
              <a:spLocks/>
            </p:cNvSpPr>
            <p:nvPr/>
          </p:nvSpPr>
          <p:spPr bwMode="auto">
            <a:xfrm>
              <a:off x="8673934" y="529239"/>
              <a:ext cx="2562895" cy="159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5x</a:t>
              </a:r>
              <a:r>
                <a:rPr lang="en-US" sz="1800" dirty="0">
                  <a:solidFill>
                    <a:schemeClr val="bg1"/>
                  </a:solidFill>
                </a:rPr>
                <a:t> </a:t>
              </a:r>
            </a:p>
            <a:p>
              <a:pPr marL="0" indent="0" algn="ctr">
                <a:buNone/>
              </a:pPr>
              <a:r>
                <a:rPr lang="en-US" sz="1800" dirty="0"/>
                <a:t>more likely to advocate for their employer as a place to work </a:t>
              </a:r>
            </a:p>
          </p:txBody>
        </p:sp>
      </p:grpSp>
      <p:grpSp>
        <p:nvGrpSpPr>
          <p:cNvPr id="14" name="Group 13">
            <a:extLst>
              <a:ext uri="{FF2B5EF4-FFF2-40B4-BE49-F238E27FC236}">
                <a16:creationId xmlns:a16="http://schemas.microsoft.com/office/drawing/2014/main" id="{4A959B94-3243-D440-CBEF-CEC29E72ECB8}"/>
              </a:ext>
            </a:extLst>
          </p:cNvPr>
          <p:cNvGrpSpPr/>
          <p:nvPr/>
        </p:nvGrpSpPr>
        <p:grpSpPr>
          <a:xfrm>
            <a:off x="7362200" y="3596540"/>
            <a:ext cx="1571223" cy="1598991"/>
            <a:chOff x="7631932" y="2397378"/>
            <a:chExt cx="1571223" cy="1598991"/>
          </a:xfrm>
        </p:grpSpPr>
        <p:sp>
          <p:nvSpPr>
            <p:cNvPr id="16" name="Rectangle 15">
              <a:extLst>
                <a:ext uri="{FF2B5EF4-FFF2-40B4-BE49-F238E27FC236}">
                  <a16:creationId xmlns:a16="http://schemas.microsoft.com/office/drawing/2014/main" id="{195C4B91-A250-F1D1-6515-E339B271AD63}"/>
                </a:ext>
              </a:extLst>
            </p:cNvPr>
            <p:cNvSpPr/>
            <p:nvPr/>
          </p:nvSpPr>
          <p:spPr>
            <a:xfrm>
              <a:off x="8047178" y="2434926"/>
              <a:ext cx="740731" cy="616981"/>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A51CA09-4FDC-DDA2-7F45-AEE9FEC00919}"/>
                </a:ext>
              </a:extLst>
            </p:cNvPr>
            <p:cNvSpPr txBox="1">
              <a:spLocks/>
            </p:cNvSpPr>
            <p:nvPr/>
          </p:nvSpPr>
          <p:spPr bwMode="auto">
            <a:xfrm>
              <a:off x="7631932" y="2397378"/>
              <a:ext cx="1571223" cy="159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3x</a:t>
              </a:r>
              <a:r>
                <a:rPr lang="en-US" sz="1800" dirty="0">
                  <a:solidFill>
                    <a:schemeClr val="bg1"/>
                  </a:solidFill>
                </a:rPr>
                <a:t> </a:t>
              </a:r>
            </a:p>
            <a:p>
              <a:pPr marL="0" indent="0" algn="ctr">
                <a:buNone/>
              </a:pPr>
              <a:r>
                <a:rPr lang="en-US" sz="1800" dirty="0"/>
                <a:t>more likely to be engaged at work </a:t>
              </a:r>
            </a:p>
          </p:txBody>
        </p:sp>
      </p:grpSp>
      <p:grpSp>
        <p:nvGrpSpPr>
          <p:cNvPr id="18" name="Group 17">
            <a:extLst>
              <a:ext uri="{FF2B5EF4-FFF2-40B4-BE49-F238E27FC236}">
                <a16:creationId xmlns:a16="http://schemas.microsoft.com/office/drawing/2014/main" id="{C5C18083-FB71-FAA4-7F93-32666E72775A}"/>
              </a:ext>
            </a:extLst>
          </p:cNvPr>
          <p:cNvGrpSpPr/>
          <p:nvPr/>
        </p:nvGrpSpPr>
        <p:grpSpPr>
          <a:xfrm>
            <a:off x="9358427" y="3591437"/>
            <a:ext cx="1712891" cy="1598992"/>
            <a:chOff x="9644886" y="2397378"/>
            <a:chExt cx="1712891" cy="1598992"/>
          </a:xfrm>
        </p:grpSpPr>
        <p:sp>
          <p:nvSpPr>
            <p:cNvPr id="19" name="Rectangle 18">
              <a:extLst>
                <a:ext uri="{FF2B5EF4-FFF2-40B4-BE49-F238E27FC236}">
                  <a16:creationId xmlns:a16="http://schemas.microsoft.com/office/drawing/2014/main" id="{95D189F6-7C03-6C53-4F8C-FD61595FC8EB}"/>
                </a:ext>
              </a:extLst>
            </p:cNvPr>
            <p:cNvSpPr/>
            <p:nvPr/>
          </p:nvSpPr>
          <p:spPr>
            <a:xfrm>
              <a:off x="9956650" y="2434926"/>
              <a:ext cx="1089363" cy="616981"/>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09FA54F-006E-926A-EB58-06E56061EEA2}"/>
                </a:ext>
              </a:extLst>
            </p:cNvPr>
            <p:cNvSpPr txBox="1">
              <a:spLocks/>
            </p:cNvSpPr>
            <p:nvPr/>
          </p:nvSpPr>
          <p:spPr bwMode="auto">
            <a:xfrm>
              <a:off x="9644886" y="2397378"/>
              <a:ext cx="1712891" cy="15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36%</a:t>
              </a:r>
            </a:p>
            <a:p>
              <a:pPr marL="0" indent="0" algn="ctr">
                <a:buNone/>
              </a:pPr>
              <a:r>
                <a:rPr lang="en-US" sz="1800" dirty="0"/>
                <a:t>more likely to be thriving in their lives</a:t>
              </a:r>
            </a:p>
          </p:txBody>
        </p:sp>
      </p:grpSp>
      <p:sp>
        <p:nvSpPr>
          <p:cNvPr id="23" name="Title 1">
            <a:extLst>
              <a:ext uri="{FF2B5EF4-FFF2-40B4-BE49-F238E27FC236}">
                <a16:creationId xmlns:a16="http://schemas.microsoft.com/office/drawing/2014/main" id="{B4730BB1-51C6-9945-F5C1-00E0D41828BF}"/>
              </a:ext>
            </a:extLst>
          </p:cNvPr>
          <p:cNvSpPr txBox="1">
            <a:spLocks/>
          </p:cNvSpPr>
          <p:nvPr/>
        </p:nvSpPr>
        <p:spPr bwMode="auto">
          <a:xfrm>
            <a:off x="573203" y="1891544"/>
            <a:ext cx="2562896" cy="8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r>
              <a:rPr lang="en-US" sz="2000" dirty="0">
                <a:solidFill>
                  <a:srgbClr val="505759"/>
                </a:solidFill>
              </a:rPr>
              <a:t>THE GOOD NEWS</a:t>
            </a:r>
          </a:p>
        </p:txBody>
      </p:sp>
    </p:spTree>
    <p:extLst>
      <p:ext uri="{BB962C8B-B14F-4D97-AF65-F5344CB8AC3E}">
        <p14:creationId xmlns:p14="http://schemas.microsoft.com/office/powerpoint/2010/main" val="58836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7E800F-F95E-4AF9-931C-F3E855709399}"/>
              </a:ext>
            </a:extLst>
          </p:cNvPr>
          <p:cNvSpPr>
            <a:spLocks noGrp="1"/>
          </p:cNvSpPr>
          <p:nvPr>
            <p:ph type="body" idx="4294967295"/>
          </p:nvPr>
        </p:nvSpPr>
        <p:spPr>
          <a:xfrm>
            <a:off x="711979" y="2128931"/>
            <a:ext cx="4867835" cy="3666751"/>
          </a:xfrm>
        </p:spPr>
        <p:txBody>
          <a:bodyPr vert="horz" lIns="91440" tIns="45720" rIns="91440" bIns="45720" rtlCol="0" anchor="ctr">
            <a:normAutofit/>
          </a:bodyPr>
          <a:lstStyle/>
          <a:p>
            <a:pPr indent="-228600">
              <a:spcAft>
                <a:spcPts val="600"/>
              </a:spcAft>
              <a:buClr>
                <a:srgbClr val="505759"/>
              </a:buClr>
              <a:buFont typeface="Arial" panose="020B0604020202020204" pitchFamily="34" charset="0"/>
              <a:buChar char="•"/>
            </a:pPr>
            <a:r>
              <a:rPr lang="en-US" sz="1800" dirty="0">
                <a:solidFill>
                  <a:schemeClr val="tx1">
                    <a:alpha val="80000"/>
                  </a:schemeClr>
                </a:solidFill>
              </a:rPr>
              <a:t>The ability, capacities, and relationships to manage and overcome adversity.</a:t>
            </a:r>
          </a:p>
          <a:p>
            <a:pPr indent="-228600">
              <a:spcAft>
                <a:spcPts val="600"/>
              </a:spcAft>
              <a:buClr>
                <a:srgbClr val="505759"/>
              </a:buClr>
              <a:buFont typeface="Arial" panose="020B0604020202020204" pitchFamily="34" charset="0"/>
              <a:buChar char="•"/>
            </a:pPr>
            <a:r>
              <a:rPr lang="en-US" sz="1800" dirty="0">
                <a:solidFill>
                  <a:schemeClr val="tx1">
                    <a:alpha val="80000"/>
                  </a:schemeClr>
                </a:solidFill>
              </a:rPr>
              <a:t>Resilience is not binary; it can be built, particularly through recovering from toxic stress and trauma.</a:t>
            </a:r>
          </a:p>
          <a:p>
            <a:pPr indent="-228600">
              <a:spcAft>
                <a:spcPts val="600"/>
              </a:spcAft>
              <a:buClr>
                <a:srgbClr val="505759"/>
              </a:buClr>
              <a:buFont typeface="Arial" panose="020B0604020202020204" pitchFamily="34" charset="0"/>
              <a:buChar char="•"/>
            </a:pPr>
            <a:r>
              <a:rPr lang="en-US" sz="1800" dirty="0">
                <a:solidFill>
                  <a:schemeClr val="tx1">
                    <a:alpha val="80000"/>
                  </a:schemeClr>
                </a:solidFill>
              </a:rPr>
              <a:t>By understanding toxic stress and trauma and their effects on the brain, we can transform them into resilience to fuel healing and success.</a:t>
            </a:r>
          </a:p>
        </p:txBody>
      </p:sp>
      <p:pic>
        <p:nvPicPr>
          <p:cNvPr id="6" name="Picture 5">
            <a:extLst>
              <a:ext uri="{FF2B5EF4-FFF2-40B4-BE49-F238E27FC236}">
                <a16:creationId xmlns:a16="http://schemas.microsoft.com/office/drawing/2014/main" id="{DDA751D3-6E42-9224-EB2A-8A058AE1F8F4}"/>
              </a:ext>
            </a:extLst>
          </p:cNvPr>
          <p:cNvPicPr>
            <a:picLocks noChangeAspect="1"/>
          </p:cNvPicPr>
          <p:nvPr/>
        </p:nvPicPr>
        <p:blipFill rotWithShape="1">
          <a:blip r:embed="rId3"/>
          <a:srcRect l="35126" t="6505" r="35362" b="5781"/>
          <a:stretch/>
        </p:blipFill>
        <p:spPr>
          <a:xfrm>
            <a:off x="6230470" y="988358"/>
            <a:ext cx="4867835" cy="4881283"/>
          </a:xfrm>
          <a:prstGeom prst="rect">
            <a:avLst/>
          </a:prstGeom>
        </p:spPr>
      </p:pic>
      <p:sp>
        <p:nvSpPr>
          <p:cNvPr id="7" name="Title 1">
            <a:extLst>
              <a:ext uri="{FF2B5EF4-FFF2-40B4-BE49-F238E27FC236}">
                <a16:creationId xmlns:a16="http://schemas.microsoft.com/office/drawing/2014/main" id="{C993BED0-65D6-8EF7-FFDC-96B210D38346}"/>
              </a:ext>
            </a:extLst>
          </p:cNvPr>
          <p:cNvSpPr txBox="1">
            <a:spLocks/>
          </p:cNvSpPr>
          <p:nvPr/>
        </p:nvSpPr>
        <p:spPr bwMode="auto">
          <a:xfrm>
            <a:off x="711979" y="856293"/>
            <a:ext cx="56800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r>
              <a:rPr lang="en-US" dirty="0"/>
              <a:t>What is Resilience?</a:t>
            </a:r>
          </a:p>
        </p:txBody>
      </p:sp>
    </p:spTree>
    <p:extLst>
      <p:ext uri="{BB962C8B-B14F-4D97-AF65-F5344CB8AC3E}">
        <p14:creationId xmlns:p14="http://schemas.microsoft.com/office/powerpoint/2010/main" val="413930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4DA3B88-69C7-71CD-031F-4ED6F96973E2}"/>
              </a:ext>
            </a:extLst>
          </p:cNvPr>
          <p:cNvGrpSpPr/>
          <p:nvPr/>
        </p:nvGrpSpPr>
        <p:grpSpPr>
          <a:xfrm>
            <a:off x="817128" y="2517508"/>
            <a:ext cx="10557745" cy="3499415"/>
            <a:chOff x="817127" y="2221294"/>
            <a:chExt cx="10557745" cy="3499415"/>
          </a:xfrm>
        </p:grpSpPr>
        <p:sp>
          <p:nvSpPr>
            <p:cNvPr id="2" name="Rectangle 1">
              <a:extLst>
                <a:ext uri="{FF2B5EF4-FFF2-40B4-BE49-F238E27FC236}">
                  <a16:creationId xmlns:a16="http://schemas.microsoft.com/office/drawing/2014/main" id="{1494DF0B-0418-43AC-261B-87A567F2AD2B}"/>
                </a:ext>
              </a:extLst>
            </p:cNvPr>
            <p:cNvSpPr/>
            <p:nvPr/>
          </p:nvSpPr>
          <p:spPr>
            <a:xfrm>
              <a:off x="2958935" y="2795343"/>
              <a:ext cx="1990514" cy="2920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05759"/>
                  </a:solidFill>
                  <a:latin typeface="Arial" panose="020B0604020202020204" pitchFamily="34" charset="0"/>
                  <a:cs typeface="Arial" panose="020B0604020202020204" pitchFamily="34" charset="0"/>
                </a:rPr>
                <a:t>Consider Workplace Policies, Practices and Procedures</a:t>
              </a:r>
              <a:endParaRPr lang="en-US" dirty="0">
                <a:solidFill>
                  <a:srgbClr val="50575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634DA37-D093-FB1C-67F3-6386F88A1659}"/>
                </a:ext>
              </a:extLst>
            </p:cNvPr>
            <p:cNvSpPr/>
            <p:nvPr/>
          </p:nvSpPr>
          <p:spPr>
            <a:xfrm>
              <a:off x="5100743" y="2795343"/>
              <a:ext cx="1990514" cy="2920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05759"/>
                  </a:solidFill>
                  <a:latin typeface="Arial" panose="020B0604020202020204" pitchFamily="34" charset="0"/>
                  <a:cs typeface="Arial" panose="020B0604020202020204" pitchFamily="34" charset="0"/>
                </a:rPr>
                <a:t>Recommit to Employee Assistance Programs (EAPs)</a:t>
              </a:r>
              <a:endParaRPr lang="en-US" dirty="0">
                <a:solidFill>
                  <a:srgbClr val="505759"/>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F8A1157-466B-D83E-3FDC-E5A6AAA738DF}"/>
                </a:ext>
              </a:extLst>
            </p:cNvPr>
            <p:cNvSpPr/>
            <p:nvPr/>
          </p:nvSpPr>
          <p:spPr>
            <a:xfrm>
              <a:off x="817127" y="2800103"/>
              <a:ext cx="1990514" cy="2920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05759"/>
                  </a:solidFill>
                  <a:latin typeface="Arial" panose="020B0604020202020204" pitchFamily="34" charset="0"/>
                  <a:cs typeface="Arial" panose="020B0604020202020204" pitchFamily="34" charset="0"/>
                </a:rPr>
                <a:t>Assess Your Workplace and Culture</a:t>
              </a:r>
              <a:endParaRPr lang="en-US" dirty="0">
                <a:solidFill>
                  <a:srgbClr val="50575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38A50A7-392E-228B-81B5-91D7A778FD36}"/>
                </a:ext>
              </a:extLst>
            </p:cNvPr>
            <p:cNvSpPr/>
            <p:nvPr/>
          </p:nvSpPr>
          <p:spPr>
            <a:xfrm>
              <a:off x="2958935" y="2221294"/>
              <a:ext cx="1990514" cy="574049"/>
            </a:xfrm>
            <a:prstGeom prst="rect">
              <a:avLst/>
            </a:prstGeom>
            <a:solidFill>
              <a:srgbClr val="B8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5759"/>
                  </a:solidFill>
                  <a:latin typeface="Arial" panose="020B0604020202020204" pitchFamily="34" charset="0"/>
                  <a:cs typeface="Arial" panose="020B0604020202020204" pitchFamily="34" charset="0"/>
                </a:rPr>
                <a:t>02</a:t>
              </a:r>
            </a:p>
          </p:txBody>
        </p:sp>
        <p:sp>
          <p:nvSpPr>
            <p:cNvPr id="6" name="Rectangle 5">
              <a:extLst>
                <a:ext uri="{FF2B5EF4-FFF2-40B4-BE49-F238E27FC236}">
                  <a16:creationId xmlns:a16="http://schemas.microsoft.com/office/drawing/2014/main" id="{B23C5169-1E47-2BBB-B01A-88DC25EBD189}"/>
                </a:ext>
              </a:extLst>
            </p:cNvPr>
            <p:cNvSpPr/>
            <p:nvPr/>
          </p:nvSpPr>
          <p:spPr>
            <a:xfrm>
              <a:off x="5100743" y="2221294"/>
              <a:ext cx="1990514" cy="574049"/>
            </a:xfrm>
            <a:prstGeom prst="rect">
              <a:avLst/>
            </a:prstGeom>
            <a:solidFill>
              <a:srgbClr val="F2E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5759"/>
                  </a:solidFill>
                  <a:latin typeface="Arial" panose="020B0604020202020204" pitchFamily="34" charset="0"/>
                  <a:cs typeface="Arial" panose="020B0604020202020204" pitchFamily="34" charset="0"/>
                </a:rPr>
                <a:t>03</a:t>
              </a:r>
            </a:p>
          </p:txBody>
        </p:sp>
        <p:sp>
          <p:nvSpPr>
            <p:cNvPr id="7" name="Rectangle 6">
              <a:extLst>
                <a:ext uri="{FF2B5EF4-FFF2-40B4-BE49-F238E27FC236}">
                  <a16:creationId xmlns:a16="http://schemas.microsoft.com/office/drawing/2014/main" id="{E85DA72E-C0AD-8224-A181-20D47F5F317E}"/>
                </a:ext>
              </a:extLst>
            </p:cNvPr>
            <p:cNvSpPr/>
            <p:nvPr/>
          </p:nvSpPr>
          <p:spPr>
            <a:xfrm>
              <a:off x="817127" y="2226054"/>
              <a:ext cx="1990514" cy="574049"/>
            </a:xfrm>
            <a:prstGeom prst="rect">
              <a:avLst/>
            </a:prstGeom>
            <a:solidFill>
              <a:srgbClr val="DAC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5759"/>
                  </a:solidFill>
                  <a:latin typeface="Arial" panose="020B0604020202020204" pitchFamily="34" charset="0"/>
                  <a:cs typeface="Arial" panose="020B0604020202020204" pitchFamily="34" charset="0"/>
                </a:rPr>
                <a:t>01</a:t>
              </a:r>
            </a:p>
          </p:txBody>
        </p:sp>
        <p:sp>
          <p:nvSpPr>
            <p:cNvPr id="21" name="Rectangle 20">
              <a:extLst>
                <a:ext uri="{FF2B5EF4-FFF2-40B4-BE49-F238E27FC236}">
                  <a16:creationId xmlns:a16="http://schemas.microsoft.com/office/drawing/2014/main" id="{51DD7BC5-BC4B-3371-0394-322420CD71E8}"/>
                </a:ext>
              </a:extLst>
            </p:cNvPr>
            <p:cNvSpPr/>
            <p:nvPr/>
          </p:nvSpPr>
          <p:spPr>
            <a:xfrm>
              <a:off x="7242551" y="2221294"/>
              <a:ext cx="1990514" cy="574049"/>
            </a:xfrm>
            <a:prstGeom prst="rect">
              <a:avLst/>
            </a:prstGeom>
            <a:solidFill>
              <a:srgbClr val="CBD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5759"/>
                  </a:solidFill>
                  <a:latin typeface="Arial" panose="020B0604020202020204" pitchFamily="34" charset="0"/>
                  <a:cs typeface="Arial" panose="020B0604020202020204" pitchFamily="34" charset="0"/>
                </a:rPr>
                <a:t>04</a:t>
              </a:r>
            </a:p>
          </p:txBody>
        </p:sp>
        <p:sp>
          <p:nvSpPr>
            <p:cNvPr id="22" name="Rectangle 21">
              <a:extLst>
                <a:ext uri="{FF2B5EF4-FFF2-40B4-BE49-F238E27FC236}">
                  <a16:creationId xmlns:a16="http://schemas.microsoft.com/office/drawing/2014/main" id="{775C0C2C-6B23-C851-4E9C-9B84DD7D8993}"/>
                </a:ext>
              </a:extLst>
            </p:cNvPr>
            <p:cNvSpPr/>
            <p:nvPr/>
          </p:nvSpPr>
          <p:spPr>
            <a:xfrm>
              <a:off x="9384358" y="2221294"/>
              <a:ext cx="1990514" cy="574049"/>
            </a:xfrm>
            <a:prstGeom prst="rect">
              <a:avLst/>
            </a:prstGeom>
            <a:solidFill>
              <a:srgbClr val="F6D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5759"/>
                  </a:solidFill>
                  <a:latin typeface="Arial" panose="020B0604020202020204" pitchFamily="34" charset="0"/>
                  <a:cs typeface="Arial" panose="020B0604020202020204" pitchFamily="34" charset="0"/>
                </a:rPr>
                <a:t>05</a:t>
              </a:r>
            </a:p>
          </p:txBody>
        </p:sp>
        <p:sp>
          <p:nvSpPr>
            <p:cNvPr id="23" name="Rectangle 22">
              <a:extLst>
                <a:ext uri="{FF2B5EF4-FFF2-40B4-BE49-F238E27FC236}">
                  <a16:creationId xmlns:a16="http://schemas.microsoft.com/office/drawing/2014/main" id="{EFE40D78-A854-CBE4-A4C3-6A83A9B06FD1}"/>
                </a:ext>
              </a:extLst>
            </p:cNvPr>
            <p:cNvSpPr/>
            <p:nvPr/>
          </p:nvSpPr>
          <p:spPr>
            <a:xfrm>
              <a:off x="9384358" y="2795343"/>
              <a:ext cx="1990514" cy="2920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05759"/>
                  </a:solidFill>
                  <a:latin typeface="Arial" panose="020B0604020202020204" pitchFamily="34" charset="0"/>
                  <a:cs typeface="Arial" panose="020B0604020202020204" pitchFamily="34" charset="0"/>
                </a:rPr>
                <a:t>Consider Adding Mental Health to Joint Employer/</a:t>
              </a:r>
              <a:br>
                <a:rPr lang="en-US" b="1" dirty="0">
                  <a:solidFill>
                    <a:srgbClr val="505759"/>
                  </a:solidFill>
                  <a:latin typeface="Arial" panose="020B0604020202020204" pitchFamily="34" charset="0"/>
                  <a:cs typeface="Arial" panose="020B0604020202020204" pitchFamily="34" charset="0"/>
                </a:rPr>
              </a:br>
              <a:r>
                <a:rPr lang="en-US" b="1" dirty="0">
                  <a:solidFill>
                    <a:srgbClr val="505759"/>
                  </a:solidFill>
                  <a:latin typeface="Arial" panose="020B0604020202020204" pitchFamily="34" charset="0"/>
                  <a:cs typeface="Arial" panose="020B0604020202020204" pitchFamily="34" charset="0"/>
                </a:rPr>
                <a:t>Employee Safety Committees</a:t>
              </a:r>
              <a:endParaRPr lang="en-US" dirty="0">
                <a:solidFill>
                  <a:srgbClr val="505759"/>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65E4F77-8C0D-292F-F9EE-C86D41D4F6E1}"/>
                </a:ext>
              </a:extLst>
            </p:cNvPr>
            <p:cNvSpPr/>
            <p:nvPr/>
          </p:nvSpPr>
          <p:spPr>
            <a:xfrm>
              <a:off x="7242551" y="2795343"/>
              <a:ext cx="1990514" cy="2920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05759"/>
                  </a:solidFill>
                  <a:latin typeface="Arial" panose="020B0604020202020204" pitchFamily="34" charset="0"/>
                  <a:cs typeface="Arial" panose="020B0604020202020204" pitchFamily="34" charset="0"/>
                </a:rPr>
                <a:t>Develop Ways to Engage and Empower Employees</a:t>
              </a:r>
              <a:endParaRPr lang="en-US" dirty="0">
                <a:solidFill>
                  <a:srgbClr val="505759"/>
                </a:solidFill>
                <a:latin typeface="Arial" panose="020B0604020202020204" pitchFamily="34" charset="0"/>
                <a:cs typeface="Arial" panose="020B0604020202020204" pitchFamily="34" charset="0"/>
              </a:endParaRPr>
            </a:p>
          </p:txBody>
        </p:sp>
      </p:grpSp>
      <p:sp>
        <p:nvSpPr>
          <p:cNvPr id="25" name="Title 1">
            <a:extLst>
              <a:ext uri="{FF2B5EF4-FFF2-40B4-BE49-F238E27FC236}">
                <a16:creationId xmlns:a16="http://schemas.microsoft.com/office/drawing/2014/main" id="{6DE2378C-ED87-CAAC-E61A-1973D5500049}"/>
              </a:ext>
            </a:extLst>
          </p:cNvPr>
          <p:cNvSpPr txBox="1">
            <a:spLocks/>
          </p:cNvSpPr>
          <p:nvPr/>
        </p:nvSpPr>
        <p:spPr>
          <a:xfrm>
            <a:off x="450452" y="680185"/>
            <a:ext cx="11291096" cy="1115805"/>
          </a:xfrm>
          <a:prstGeom prst="rect">
            <a:avLst/>
          </a:prstGeom>
        </p:spPr>
        <p:txBody>
          <a:bodyPr anchor="ct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gn="ctr"/>
            <a:r>
              <a:rPr lang="en-US" dirty="0"/>
              <a:t>Five Steps to Start Building </a:t>
            </a:r>
            <a:br>
              <a:rPr lang="en-US" dirty="0"/>
            </a:br>
            <a:r>
              <a:rPr lang="en-US" dirty="0"/>
              <a:t>a Resilient Workplace</a:t>
            </a:r>
          </a:p>
        </p:txBody>
      </p:sp>
    </p:spTree>
    <p:extLst>
      <p:ext uri="{BB962C8B-B14F-4D97-AF65-F5344CB8AC3E}">
        <p14:creationId xmlns:p14="http://schemas.microsoft.com/office/powerpoint/2010/main" val="298336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9BFE-2289-4D83-9261-71AB3A700EB4}"/>
              </a:ext>
            </a:extLst>
          </p:cNvPr>
          <p:cNvSpPr>
            <a:spLocks noGrp="1"/>
          </p:cNvSpPr>
          <p:nvPr>
            <p:ph type="title"/>
          </p:nvPr>
        </p:nvSpPr>
        <p:spPr>
          <a:xfrm>
            <a:off x="450452" y="371092"/>
            <a:ext cx="11291096" cy="1115805"/>
          </a:xfrm>
        </p:spPr>
        <p:txBody>
          <a:bodyPr wrap="square" anchor="ctr">
            <a:normAutofit/>
          </a:bodyPr>
          <a:lstStyle/>
          <a:p>
            <a:pPr algn="ctr"/>
            <a:r>
              <a:rPr lang="en-US" sz="3700"/>
              <a:t>MiLEADS</a:t>
            </a:r>
            <a:br>
              <a:rPr lang="en-US" sz="3700" dirty="0"/>
            </a:br>
            <a:r>
              <a:rPr lang="en-US" sz="3700" dirty="0"/>
              <a:t>On Workplace Mental Health</a:t>
            </a:r>
          </a:p>
        </p:txBody>
      </p:sp>
      <p:graphicFrame>
        <p:nvGraphicFramePr>
          <p:cNvPr id="4" name="Content Placeholder 3">
            <a:extLst>
              <a:ext uri="{FF2B5EF4-FFF2-40B4-BE49-F238E27FC236}">
                <a16:creationId xmlns:a16="http://schemas.microsoft.com/office/drawing/2014/main" id="{0DD3EC30-366F-46A1-8AFF-C1C3CFD8450D}"/>
              </a:ext>
            </a:extLst>
          </p:cNvPr>
          <p:cNvGraphicFramePr>
            <a:graphicFrameLocks noGrp="1"/>
          </p:cNvGraphicFramePr>
          <p:nvPr>
            <p:ph idx="1"/>
          </p:nvPr>
        </p:nvGraphicFramePr>
        <p:xfrm>
          <a:off x="450452" y="1909824"/>
          <a:ext cx="11291096" cy="442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7C6D1A9D-8E70-9B07-57C3-D96F4B95F71B}"/>
              </a:ext>
            </a:extLst>
          </p:cNvPr>
          <p:cNvCxnSpPr/>
          <p:nvPr/>
        </p:nvCxnSpPr>
        <p:spPr>
          <a:xfrm>
            <a:off x="1443317" y="3128682"/>
            <a:ext cx="118872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4250E65-EFB2-AEBA-3F6A-2D3C09CF9317}"/>
              </a:ext>
            </a:extLst>
          </p:cNvPr>
          <p:cNvCxnSpPr/>
          <p:nvPr/>
        </p:nvCxnSpPr>
        <p:spPr>
          <a:xfrm>
            <a:off x="3720081" y="3128682"/>
            <a:ext cx="118872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1B79324-F683-898F-1BFE-FFE20AD552A0}"/>
              </a:ext>
            </a:extLst>
          </p:cNvPr>
          <p:cNvCxnSpPr/>
          <p:nvPr/>
        </p:nvCxnSpPr>
        <p:spPr>
          <a:xfrm>
            <a:off x="6015317" y="3153946"/>
            <a:ext cx="118872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40A05F-7A53-26D8-3076-1A3095CC47B0}"/>
              </a:ext>
            </a:extLst>
          </p:cNvPr>
          <p:cNvCxnSpPr/>
          <p:nvPr/>
        </p:nvCxnSpPr>
        <p:spPr>
          <a:xfrm>
            <a:off x="8402917" y="3128682"/>
            <a:ext cx="118872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D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D8C7-340A-D3FE-AA57-8730F9EEC3AD}"/>
              </a:ext>
            </a:extLst>
          </p:cNvPr>
          <p:cNvSpPr txBox="1">
            <a:spLocks/>
          </p:cNvSpPr>
          <p:nvPr/>
        </p:nvSpPr>
        <p:spPr bwMode="auto">
          <a:xfrm>
            <a:off x="1721153" y="2027075"/>
            <a:ext cx="8749694" cy="35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gn="ctr">
              <a:lnSpc>
                <a:spcPct val="100000"/>
              </a:lnSpc>
              <a:spcBef>
                <a:spcPts val="1200"/>
              </a:spcBef>
            </a:pPr>
            <a:r>
              <a:rPr lang="en-US" dirty="0"/>
              <a:t>Investing in mental health and safety is critical to building strong workplaces, a strong workforce and strong communities. </a:t>
            </a:r>
          </a:p>
        </p:txBody>
      </p:sp>
      <p:pic>
        <p:nvPicPr>
          <p:cNvPr id="12" name="Graphic 11" descr="Comment Heart with solid fill">
            <a:extLst>
              <a:ext uri="{FF2B5EF4-FFF2-40B4-BE49-F238E27FC236}">
                <a16:creationId xmlns:a16="http://schemas.microsoft.com/office/drawing/2014/main" id="{8CDF969E-11F4-47B5-05C5-F0CA3E8EBF1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38800" y="1391326"/>
            <a:ext cx="914400" cy="914400"/>
          </a:xfrm>
          <a:prstGeom prst="rect">
            <a:avLst/>
          </a:prstGeom>
        </p:spPr>
      </p:pic>
    </p:spTree>
    <p:extLst>
      <p:ext uri="{BB962C8B-B14F-4D97-AF65-F5344CB8AC3E}">
        <p14:creationId xmlns:p14="http://schemas.microsoft.com/office/powerpoint/2010/main" val="201470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website&#10;&#10;Description automatically generated">
            <a:extLst>
              <a:ext uri="{FF2B5EF4-FFF2-40B4-BE49-F238E27FC236}">
                <a16:creationId xmlns:a16="http://schemas.microsoft.com/office/drawing/2014/main" id="{442F6AFD-78A7-02EF-7CCC-30729E7F23FF}"/>
              </a:ext>
            </a:extLst>
          </p:cNvPr>
          <p:cNvPicPr>
            <a:picLocks noChangeAspect="1"/>
          </p:cNvPicPr>
          <p:nvPr/>
        </p:nvPicPr>
        <p:blipFill rotWithShape="1">
          <a:blip r:embed="rId2">
            <a:extLst>
              <a:ext uri="{28A0092B-C50C-407E-A947-70E740481C1C}">
                <a14:useLocalDpi xmlns:a14="http://schemas.microsoft.com/office/drawing/2010/main"/>
              </a:ext>
            </a:extLst>
          </a:blip>
          <a:stretch/>
        </p:blipFill>
        <p:spPr>
          <a:xfrm>
            <a:off x="962163" y="1651525"/>
            <a:ext cx="6246003" cy="3513376"/>
          </a:xfrm>
          <a:prstGeom prst="rect">
            <a:avLst/>
          </a:prstGeom>
        </p:spPr>
      </p:pic>
      <p:sp>
        <p:nvSpPr>
          <p:cNvPr id="26" name="Right Triangle 2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qr code on a white background">
            <a:extLst>
              <a:ext uri="{FF2B5EF4-FFF2-40B4-BE49-F238E27FC236}">
                <a16:creationId xmlns:a16="http://schemas.microsoft.com/office/drawing/2014/main" id="{4E19E015-6C99-87D4-6F9F-EDAE96FA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930" y="1099458"/>
            <a:ext cx="3059274" cy="3059274"/>
          </a:xfrm>
          <a:prstGeom prst="rect">
            <a:avLst/>
          </a:prstGeom>
        </p:spPr>
      </p:pic>
    </p:spTree>
    <p:extLst>
      <p:ext uri="{BB962C8B-B14F-4D97-AF65-F5344CB8AC3E}">
        <p14:creationId xmlns:p14="http://schemas.microsoft.com/office/powerpoint/2010/main" val="27713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C8ABB9-131D-6D56-E2E6-F57CB0D58F75}"/>
              </a:ext>
            </a:extLst>
          </p:cNvPr>
          <p:cNvGrpSpPr/>
          <p:nvPr/>
        </p:nvGrpSpPr>
        <p:grpSpPr>
          <a:xfrm>
            <a:off x="940206" y="4451206"/>
            <a:ext cx="2844434" cy="2178181"/>
            <a:chOff x="-27937" y="1305582"/>
            <a:chExt cx="2844434" cy="2178181"/>
          </a:xfrm>
        </p:grpSpPr>
        <p:sp>
          <p:nvSpPr>
            <p:cNvPr id="5" name="Rectangle 4">
              <a:extLst>
                <a:ext uri="{FF2B5EF4-FFF2-40B4-BE49-F238E27FC236}">
                  <a16:creationId xmlns:a16="http://schemas.microsoft.com/office/drawing/2014/main" id="{EBE6EE5D-46FE-1FBF-08C3-BC00BDA21C88}"/>
                </a:ext>
              </a:extLst>
            </p:cNvPr>
            <p:cNvSpPr/>
            <p:nvPr/>
          </p:nvSpPr>
          <p:spPr>
            <a:xfrm>
              <a:off x="6003" y="1601146"/>
              <a:ext cx="2810494" cy="18826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81D07BB9-CF9E-1C8C-E612-1B02D223BBFF}"/>
                </a:ext>
              </a:extLst>
            </p:cNvPr>
            <p:cNvSpPr txBox="1"/>
            <p:nvPr/>
          </p:nvSpPr>
          <p:spPr>
            <a:xfrm>
              <a:off x="-27937" y="1305582"/>
              <a:ext cx="2810494" cy="18826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Policies</a:t>
              </a:r>
            </a:p>
            <a:p>
              <a:pPr marL="228600" lvl="1" indent="-228600" algn="l" defTabSz="1111250">
                <a:lnSpc>
                  <a:spcPct val="90000"/>
                </a:lnSpc>
                <a:spcBef>
                  <a:spcPct val="0"/>
                </a:spcBef>
                <a:spcAft>
                  <a:spcPct val="15000"/>
                </a:spcAft>
                <a:buChar char="•"/>
              </a:pPr>
              <a:r>
                <a:rPr lang="en-US" sz="2500" kern="1200" dirty="0"/>
                <a:t>Procedures</a:t>
              </a:r>
            </a:p>
            <a:p>
              <a:pPr marL="228600" lvl="1" indent="-228600" algn="l" defTabSz="1111250">
                <a:lnSpc>
                  <a:spcPct val="90000"/>
                </a:lnSpc>
                <a:spcBef>
                  <a:spcPct val="0"/>
                </a:spcBef>
                <a:spcAft>
                  <a:spcPct val="15000"/>
                </a:spcAft>
                <a:buChar char="•"/>
              </a:pPr>
              <a:r>
                <a:rPr lang="en-US" sz="2500" kern="1200" dirty="0"/>
                <a:t>Work/Life Balance</a:t>
              </a:r>
            </a:p>
          </p:txBody>
        </p:sp>
      </p:grpSp>
      <p:grpSp>
        <p:nvGrpSpPr>
          <p:cNvPr id="7" name="Group 6">
            <a:extLst>
              <a:ext uri="{FF2B5EF4-FFF2-40B4-BE49-F238E27FC236}">
                <a16:creationId xmlns:a16="http://schemas.microsoft.com/office/drawing/2014/main" id="{5A9F6027-EE0E-5184-E12F-1CE44519A3EF}"/>
              </a:ext>
            </a:extLst>
          </p:cNvPr>
          <p:cNvGrpSpPr/>
          <p:nvPr/>
        </p:nvGrpSpPr>
        <p:grpSpPr>
          <a:xfrm>
            <a:off x="4656660" y="4451205"/>
            <a:ext cx="2844434" cy="2002148"/>
            <a:chOff x="3269181" y="1481615"/>
            <a:chExt cx="2844434" cy="2002148"/>
          </a:xfrm>
        </p:grpSpPr>
        <p:sp>
          <p:nvSpPr>
            <p:cNvPr id="8" name="Rectangle 7">
              <a:extLst>
                <a:ext uri="{FF2B5EF4-FFF2-40B4-BE49-F238E27FC236}">
                  <a16:creationId xmlns:a16="http://schemas.microsoft.com/office/drawing/2014/main" id="{7C706C5F-4EEB-8D09-EDF2-ABE2E4E076AA}"/>
                </a:ext>
              </a:extLst>
            </p:cNvPr>
            <p:cNvSpPr/>
            <p:nvPr/>
          </p:nvSpPr>
          <p:spPr>
            <a:xfrm>
              <a:off x="3303121" y="1601146"/>
              <a:ext cx="2810494" cy="18826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9271C800-7DEC-7246-7FB4-BC9BFF7F0B93}"/>
                </a:ext>
              </a:extLst>
            </p:cNvPr>
            <p:cNvSpPr txBox="1"/>
            <p:nvPr/>
          </p:nvSpPr>
          <p:spPr>
            <a:xfrm>
              <a:off x="3269181" y="1481615"/>
              <a:ext cx="2810494" cy="18826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Trauma-Poverty, Racism, ACE’s</a:t>
              </a:r>
            </a:p>
            <a:p>
              <a:pPr marL="228600" lvl="1" indent="-228600" algn="l" defTabSz="1111250">
                <a:lnSpc>
                  <a:spcPct val="90000"/>
                </a:lnSpc>
                <a:spcBef>
                  <a:spcPct val="0"/>
                </a:spcBef>
                <a:spcAft>
                  <a:spcPct val="15000"/>
                </a:spcAft>
                <a:buChar char="•"/>
              </a:pPr>
              <a:r>
                <a:rPr lang="en-US" sz="2500" kern="1200" dirty="0"/>
                <a:t>Societal pressures/events</a:t>
              </a:r>
            </a:p>
            <a:p>
              <a:pPr marL="228600" lvl="1" indent="-228600" algn="l" defTabSz="1111250">
                <a:lnSpc>
                  <a:spcPct val="90000"/>
                </a:lnSpc>
                <a:spcBef>
                  <a:spcPct val="0"/>
                </a:spcBef>
                <a:spcAft>
                  <a:spcPct val="15000"/>
                </a:spcAft>
                <a:buChar char="•"/>
              </a:pPr>
              <a:r>
                <a:rPr lang="en-US" sz="2500" kern="1200" dirty="0"/>
                <a:t>Work/Life Balance</a:t>
              </a:r>
            </a:p>
          </p:txBody>
        </p:sp>
      </p:grpSp>
      <p:grpSp>
        <p:nvGrpSpPr>
          <p:cNvPr id="10" name="Group 9">
            <a:extLst>
              <a:ext uri="{FF2B5EF4-FFF2-40B4-BE49-F238E27FC236}">
                <a16:creationId xmlns:a16="http://schemas.microsoft.com/office/drawing/2014/main" id="{C561457E-29B3-9486-ADE7-1A57F52B18EE}"/>
              </a:ext>
            </a:extLst>
          </p:cNvPr>
          <p:cNvGrpSpPr/>
          <p:nvPr/>
        </p:nvGrpSpPr>
        <p:grpSpPr>
          <a:xfrm>
            <a:off x="7774612" y="650986"/>
            <a:ext cx="3797371" cy="5682835"/>
            <a:chOff x="6600238" y="1601146"/>
            <a:chExt cx="3797371" cy="5682835"/>
          </a:xfrm>
        </p:grpSpPr>
        <p:sp>
          <p:nvSpPr>
            <p:cNvPr id="11" name="Rectangle 10">
              <a:extLst>
                <a:ext uri="{FF2B5EF4-FFF2-40B4-BE49-F238E27FC236}">
                  <a16:creationId xmlns:a16="http://schemas.microsoft.com/office/drawing/2014/main" id="{F745AC51-4B99-952D-CF6D-8A8BC69D1469}"/>
                </a:ext>
              </a:extLst>
            </p:cNvPr>
            <p:cNvSpPr/>
            <p:nvPr/>
          </p:nvSpPr>
          <p:spPr>
            <a:xfrm>
              <a:off x="6600238" y="1601146"/>
              <a:ext cx="2810494" cy="18826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TextBox 11">
              <a:extLst>
                <a:ext uri="{FF2B5EF4-FFF2-40B4-BE49-F238E27FC236}">
                  <a16:creationId xmlns:a16="http://schemas.microsoft.com/office/drawing/2014/main" id="{90FABA70-339B-CDFB-9A3F-9AEA8F763AF9}"/>
                </a:ext>
              </a:extLst>
            </p:cNvPr>
            <p:cNvSpPr txBox="1"/>
            <p:nvPr/>
          </p:nvSpPr>
          <p:spPr>
            <a:xfrm>
              <a:off x="7587115" y="5401364"/>
              <a:ext cx="2810494" cy="18826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Parity</a:t>
              </a:r>
            </a:p>
            <a:p>
              <a:pPr marL="228600" lvl="1" indent="-228600" algn="l" defTabSz="1111250">
                <a:lnSpc>
                  <a:spcPct val="90000"/>
                </a:lnSpc>
                <a:spcBef>
                  <a:spcPct val="0"/>
                </a:spcBef>
                <a:spcAft>
                  <a:spcPct val="15000"/>
                </a:spcAft>
                <a:buChar char="•"/>
              </a:pPr>
              <a:r>
                <a:rPr lang="en-US" sz="2500" kern="1200" dirty="0"/>
                <a:t>Environment for Growth</a:t>
              </a:r>
            </a:p>
            <a:p>
              <a:pPr marL="228600" lvl="1" indent="-228600" algn="l" defTabSz="1111250">
                <a:lnSpc>
                  <a:spcPct val="90000"/>
                </a:lnSpc>
                <a:spcBef>
                  <a:spcPct val="0"/>
                </a:spcBef>
                <a:spcAft>
                  <a:spcPct val="15000"/>
                </a:spcAft>
                <a:buChar char="•"/>
              </a:pPr>
              <a:r>
                <a:rPr lang="en-US" sz="2500" kern="1200" dirty="0"/>
                <a:t>Tools/Resources</a:t>
              </a:r>
            </a:p>
          </p:txBody>
        </p:sp>
      </p:grpSp>
      <p:pic>
        <p:nvPicPr>
          <p:cNvPr id="14" name="Picture 13" descr="A green circle with a logo and text&#10;&#10;Description automatically generated">
            <a:extLst>
              <a:ext uri="{FF2B5EF4-FFF2-40B4-BE49-F238E27FC236}">
                <a16:creationId xmlns:a16="http://schemas.microsoft.com/office/drawing/2014/main" id="{D7C039AB-82D2-9A2A-BCCE-8C5A3FBA72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0530" y="955310"/>
            <a:ext cx="11784070" cy="3562847"/>
          </a:xfrm>
          <a:prstGeom prst="rect">
            <a:avLst/>
          </a:prstGeom>
        </p:spPr>
      </p:pic>
    </p:spTree>
    <p:extLst>
      <p:ext uri="{BB962C8B-B14F-4D97-AF65-F5344CB8AC3E}">
        <p14:creationId xmlns:p14="http://schemas.microsoft.com/office/powerpoint/2010/main" val="204617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BT look at Fight or Flight, when the tail wags the dog… | Veronica  Walsh's CBT Blog Dublin, Ireland">
            <a:extLst>
              <a:ext uri="{FF2B5EF4-FFF2-40B4-BE49-F238E27FC236}">
                <a16:creationId xmlns:a16="http://schemas.microsoft.com/office/drawing/2014/main" id="{7D3CA922-4550-8177-D6C7-8551BB7475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9009" y="643467"/>
            <a:ext cx="679398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9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DD38F-607B-503C-1733-D4680703B99D}"/>
              </a:ext>
            </a:extLst>
          </p:cNvPr>
          <p:cNvSpPr/>
          <p:nvPr/>
        </p:nvSpPr>
        <p:spPr>
          <a:xfrm>
            <a:off x="4462338" y="2689412"/>
            <a:ext cx="2393576" cy="3282014"/>
          </a:xfrm>
          <a:prstGeom prst="rect">
            <a:avLst/>
          </a:prstGeom>
          <a:solidFill>
            <a:srgbClr val="CBD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a:solidFill>
                  <a:srgbClr val="505759"/>
                </a:solidFill>
                <a:latin typeface="Arial" panose="020B0604020202020204" pitchFamily="34" charset="0"/>
                <a:cs typeface="Arial" panose="020B0604020202020204" pitchFamily="34" charset="0"/>
              </a:rPr>
              <a:t>Fight </a:t>
            </a:r>
          </a:p>
          <a:p>
            <a:pPr algn="ctr">
              <a:spcBef>
                <a:spcPts val="600"/>
              </a:spcBef>
            </a:pPr>
            <a:r>
              <a:rPr lang="en-US" sz="2000" b="1" dirty="0">
                <a:solidFill>
                  <a:srgbClr val="505759"/>
                </a:solidFill>
                <a:latin typeface="Arial" panose="020B0604020202020204" pitchFamily="34" charset="0"/>
                <a:cs typeface="Arial" panose="020B0604020202020204" pitchFamily="34" charset="0"/>
              </a:rPr>
              <a:t>Flight</a:t>
            </a:r>
          </a:p>
          <a:p>
            <a:pPr algn="ctr">
              <a:spcBef>
                <a:spcPts val="600"/>
              </a:spcBef>
            </a:pPr>
            <a:r>
              <a:rPr lang="en-US" sz="2000" b="1" dirty="0">
                <a:solidFill>
                  <a:srgbClr val="505759"/>
                </a:solidFill>
                <a:latin typeface="Arial" panose="020B0604020202020204" pitchFamily="34" charset="0"/>
                <a:cs typeface="Arial" panose="020B0604020202020204" pitchFamily="34" charset="0"/>
              </a:rPr>
              <a:t>Freeze</a:t>
            </a:r>
          </a:p>
          <a:p>
            <a:pPr algn="ctr">
              <a:spcBef>
                <a:spcPts val="600"/>
              </a:spcBef>
            </a:pPr>
            <a:r>
              <a:rPr lang="en-US" sz="2000" b="1" dirty="0">
                <a:solidFill>
                  <a:srgbClr val="505759"/>
                </a:solidFill>
                <a:latin typeface="Arial" panose="020B0604020202020204" pitchFamily="34" charset="0"/>
                <a:cs typeface="Arial" panose="020B0604020202020204" pitchFamily="34" charset="0"/>
              </a:rPr>
              <a:t>Fawn</a:t>
            </a:r>
          </a:p>
        </p:txBody>
      </p:sp>
      <p:sp>
        <p:nvSpPr>
          <p:cNvPr id="16" name="Rectangle 15">
            <a:extLst>
              <a:ext uri="{FF2B5EF4-FFF2-40B4-BE49-F238E27FC236}">
                <a16:creationId xmlns:a16="http://schemas.microsoft.com/office/drawing/2014/main" id="{470C4A4D-DDEB-AE7C-1825-0AAED3D6D353}"/>
              </a:ext>
            </a:extLst>
          </p:cNvPr>
          <p:cNvSpPr/>
          <p:nvPr/>
        </p:nvSpPr>
        <p:spPr>
          <a:xfrm>
            <a:off x="0" y="0"/>
            <a:ext cx="12191999" cy="1795990"/>
          </a:xfrm>
          <a:prstGeom prst="rect">
            <a:avLst/>
          </a:prstGeom>
          <a:solidFill>
            <a:srgbClr val="DAC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6EFCDFC7-FE0A-4498-7097-E73027AF8BB3}"/>
              </a:ext>
            </a:extLst>
          </p:cNvPr>
          <p:cNvSpPr txBox="1">
            <a:spLocks/>
          </p:cNvSpPr>
          <p:nvPr/>
        </p:nvSpPr>
        <p:spPr>
          <a:xfrm>
            <a:off x="450452" y="710232"/>
            <a:ext cx="11291096" cy="841591"/>
          </a:xfrm>
          <a:prstGeom prst="rect">
            <a:avLst/>
          </a:prstGeom>
        </p:spPr>
        <p:txBody>
          <a:bodyPr anchor="ct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gn="ctr"/>
            <a:r>
              <a:rPr lang="en-US" sz="2000" dirty="0">
                <a:solidFill>
                  <a:srgbClr val="505759"/>
                </a:solidFill>
              </a:rPr>
              <a:t>THE BRAIN ON TOXIC STRESS AND TRAUMA</a:t>
            </a:r>
            <a:br>
              <a:rPr lang="en-US" sz="2000" dirty="0">
                <a:solidFill>
                  <a:srgbClr val="505759"/>
                </a:solidFill>
              </a:rPr>
            </a:br>
            <a:r>
              <a:rPr lang="en-US" sz="2000" b="0" dirty="0">
                <a:solidFill>
                  <a:srgbClr val="505759"/>
                </a:solidFill>
              </a:rPr>
              <a:t>Normal responses to abnormal experiences</a:t>
            </a:r>
          </a:p>
        </p:txBody>
      </p:sp>
      <p:sp>
        <p:nvSpPr>
          <p:cNvPr id="8" name="TextBox 7">
            <a:extLst>
              <a:ext uri="{FF2B5EF4-FFF2-40B4-BE49-F238E27FC236}">
                <a16:creationId xmlns:a16="http://schemas.microsoft.com/office/drawing/2014/main" id="{5783A63A-23D2-45AA-BD95-D9ABABC1EC49}"/>
              </a:ext>
            </a:extLst>
          </p:cNvPr>
          <p:cNvSpPr txBox="1"/>
          <p:nvPr/>
        </p:nvSpPr>
        <p:spPr>
          <a:xfrm>
            <a:off x="7662428" y="2840575"/>
            <a:ext cx="3781909" cy="2739211"/>
          </a:xfrm>
          <a:prstGeom prst="rect">
            <a:avLst/>
          </a:prstGeom>
          <a:noFill/>
        </p:spPr>
        <p:txBody>
          <a:bodyPr wrap="square" rtlCol="0">
            <a:spAutoFit/>
          </a:bodyPr>
          <a:lstStyle/>
          <a:p>
            <a:r>
              <a:rPr lang="en-US" b="1" dirty="0">
                <a:solidFill>
                  <a:srgbClr val="505759"/>
                </a:solidFill>
                <a:latin typeface="Arial" panose="020B0604020202020204" pitchFamily="34" charset="0"/>
                <a:cs typeface="Arial" panose="020B0604020202020204" pitchFamily="34" charset="0"/>
              </a:rPr>
              <a:t>Normal </a:t>
            </a:r>
            <a:r>
              <a:rPr lang="en-US" b="1" i="1" dirty="0">
                <a:solidFill>
                  <a:srgbClr val="505759"/>
                </a:solidFill>
                <a:latin typeface="Arial" panose="020B0604020202020204" pitchFamily="34" charset="0"/>
                <a:cs typeface="Arial" panose="020B0604020202020204" pitchFamily="34" charset="0"/>
              </a:rPr>
              <a:t>automatic</a:t>
            </a:r>
            <a:r>
              <a:rPr lang="en-US" b="1" dirty="0">
                <a:solidFill>
                  <a:srgbClr val="505759"/>
                </a:solidFill>
                <a:latin typeface="Arial" panose="020B0604020202020204" pitchFamily="34" charset="0"/>
                <a:cs typeface="Arial" panose="020B0604020202020204" pitchFamily="34" charset="0"/>
              </a:rPr>
              <a:t> bodily responses:</a:t>
            </a:r>
            <a:endParaRPr lang="en-US" dirty="0">
              <a:solidFill>
                <a:srgbClr val="505759"/>
              </a:solidFill>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Anger</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Anxiety</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Body aches</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Brain fog</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Confusion</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Depression</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Fatigue</a:t>
            </a:r>
          </a:p>
        </p:txBody>
      </p:sp>
      <p:sp>
        <p:nvSpPr>
          <p:cNvPr id="11" name="TextBox 10">
            <a:extLst>
              <a:ext uri="{FF2B5EF4-FFF2-40B4-BE49-F238E27FC236}">
                <a16:creationId xmlns:a16="http://schemas.microsoft.com/office/drawing/2014/main" id="{A6B3007B-5D3F-4129-ACEE-C86163085C04}"/>
              </a:ext>
            </a:extLst>
          </p:cNvPr>
          <p:cNvSpPr txBox="1"/>
          <p:nvPr/>
        </p:nvSpPr>
        <p:spPr>
          <a:xfrm>
            <a:off x="742581" y="2822314"/>
            <a:ext cx="3190239" cy="3016210"/>
          </a:xfrm>
          <a:prstGeom prst="rect">
            <a:avLst/>
          </a:prstGeom>
          <a:noFill/>
        </p:spPr>
        <p:txBody>
          <a:bodyPr wrap="square" rtlCol="0">
            <a:spAutoFit/>
          </a:bodyPr>
          <a:lstStyle/>
          <a:p>
            <a:pPr>
              <a:spcBef>
                <a:spcPts val="600"/>
              </a:spcBef>
            </a:pPr>
            <a:r>
              <a:rPr lang="en-US" b="1" dirty="0">
                <a:solidFill>
                  <a:srgbClr val="505759"/>
                </a:solidFill>
                <a:latin typeface="Arial" panose="020B0604020202020204" pitchFamily="34" charset="0"/>
                <a:cs typeface="Arial" panose="020B0604020202020204" pitchFamily="34" charset="0"/>
              </a:rPr>
              <a:t>Abnormal experiences:</a:t>
            </a:r>
            <a:endParaRPr lang="en-US" dirty="0">
              <a:solidFill>
                <a:srgbClr val="505759"/>
              </a:solidFill>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Adverse Childhood Experiences (ACEs)</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Chronic work stress</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Climate change trauma</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COVID-19 pandemic</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Poverty</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Racial trauma, violence and reckoning</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War</a:t>
            </a:r>
          </a:p>
        </p:txBody>
      </p:sp>
      <p:grpSp>
        <p:nvGrpSpPr>
          <p:cNvPr id="5" name="Group 4">
            <a:extLst>
              <a:ext uri="{FF2B5EF4-FFF2-40B4-BE49-F238E27FC236}">
                <a16:creationId xmlns:a16="http://schemas.microsoft.com/office/drawing/2014/main" id="{645D60F0-B5CB-7248-6FE1-01516AFEE50E}"/>
              </a:ext>
            </a:extLst>
          </p:cNvPr>
          <p:cNvGrpSpPr/>
          <p:nvPr/>
        </p:nvGrpSpPr>
        <p:grpSpPr>
          <a:xfrm>
            <a:off x="5316226" y="2346512"/>
            <a:ext cx="685800" cy="685800"/>
            <a:chOff x="5530907" y="2279277"/>
            <a:chExt cx="685800" cy="685800"/>
          </a:xfrm>
        </p:grpSpPr>
        <p:sp>
          <p:nvSpPr>
            <p:cNvPr id="3" name="Oval 2">
              <a:extLst>
                <a:ext uri="{FF2B5EF4-FFF2-40B4-BE49-F238E27FC236}">
                  <a16:creationId xmlns:a16="http://schemas.microsoft.com/office/drawing/2014/main" id="{7D05C881-89B7-9F38-59DC-40D0AF1946FC}"/>
                </a:ext>
              </a:extLst>
            </p:cNvPr>
            <p:cNvSpPr/>
            <p:nvPr/>
          </p:nvSpPr>
          <p:spPr>
            <a:xfrm>
              <a:off x="5530907" y="2279277"/>
              <a:ext cx="685800" cy="685800"/>
            </a:xfrm>
            <a:prstGeom prst="ellipse">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evron 3">
              <a:extLst>
                <a:ext uri="{FF2B5EF4-FFF2-40B4-BE49-F238E27FC236}">
                  <a16:creationId xmlns:a16="http://schemas.microsoft.com/office/drawing/2014/main" id="{0D8EA62D-61A0-571A-B390-A90E1D573D30}"/>
                </a:ext>
              </a:extLst>
            </p:cNvPr>
            <p:cNvSpPr/>
            <p:nvPr/>
          </p:nvSpPr>
          <p:spPr>
            <a:xfrm>
              <a:off x="5761417" y="2482893"/>
              <a:ext cx="278568" cy="2785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a:extLst>
              <a:ext uri="{FF2B5EF4-FFF2-40B4-BE49-F238E27FC236}">
                <a16:creationId xmlns:a16="http://schemas.microsoft.com/office/drawing/2014/main" id="{0F7D0CF8-9F2B-97C2-E872-97F32C71827C}"/>
              </a:ext>
            </a:extLst>
          </p:cNvPr>
          <p:cNvSpPr/>
          <p:nvPr/>
        </p:nvSpPr>
        <p:spPr>
          <a:xfrm>
            <a:off x="9513041" y="3539828"/>
            <a:ext cx="2147825" cy="2031325"/>
          </a:xfrm>
          <a:prstGeom prst="rect">
            <a:avLst/>
          </a:prstGeom>
        </p:spPr>
        <p:txBody>
          <a:bodyPr wrap="square">
            <a:spAutoFit/>
          </a:bodyPr>
          <a:lstStyle/>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Fearful</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Fed up</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Feeling physically older</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Irritated</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Numb</a:t>
            </a:r>
          </a:p>
          <a:p>
            <a:pPr marL="285750" indent="-285750">
              <a:buFont typeface="Arial" panose="020B0604020202020204" pitchFamily="34" charset="0"/>
              <a:buChar char="•"/>
            </a:pPr>
            <a:r>
              <a:rPr lang="en-US" dirty="0">
                <a:solidFill>
                  <a:srgbClr val="505759"/>
                </a:solidFill>
                <a:latin typeface="Arial" panose="020B0604020202020204" pitchFamily="34" charset="0"/>
                <a:cs typeface="Arial" panose="020B0604020202020204" pitchFamily="34" charset="0"/>
              </a:rPr>
              <a:t>Untrusting</a:t>
            </a:r>
          </a:p>
        </p:txBody>
      </p:sp>
    </p:spTree>
    <p:extLst>
      <p:ext uri="{BB962C8B-B14F-4D97-AF65-F5344CB8AC3E}">
        <p14:creationId xmlns:p14="http://schemas.microsoft.com/office/powerpoint/2010/main" val="199536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DA607-10CD-60D9-D2DA-B8575F6CEA22}"/>
              </a:ext>
            </a:extLst>
          </p:cNvPr>
          <p:cNvSpPr>
            <a:spLocks noGrp="1"/>
          </p:cNvSpPr>
          <p:nvPr>
            <p:ph idx="4294967295"/>
          </p:nvPr>
        </p:nvSpPr>
        <p:spPr>
          <a:xfrm>
            <a:off x="5134581" y="1617102"/>
            <a:ext cx="6192232" cy="759809"/>
          </a:xfrm>
        </p:spPr>
        <p:txBody>
          <a:bodyPr anchor="ctr">
            <a:normAutofit/>
          </a:bodyPr>
          <a:lstStyle/>
          <a:p>
            <a:pPr marL="0" indent="0">
              <a:lnSpc>
                <a:spcPct val="100000"/>
              </a:lnSpc>
              <a:spcBef>
                <a:spcPts val="2400"/>
              </a:spcBef>
              <a:buNone/>
            </a:pPr>
            <a:r>
              <a:rPr lang="en-US" sz="1800" b="1" dirty="0">
                <a:solidFill>
                  <a:srgbClr val="505759"/>
                </a:solidFill>
              </a:rPr>
              <a:t>Chronic stress is linked to other conditions, both psychological and physical. These can include: </a:t>
            </a:r>
          </a:p>
        </p:txBody>
      </p:sp>
      <p:sp>
        <p:nvSpPr>
          <p:cNvPr id="9" name="Title 1">
            <a:extLst>
              <a:ext uri="{FF2B5EF4-FFF2-40B4-BE49-F238E27FC236}">
                <a16:creationId xmlns:a16="http://schemas.microsoft.com/office/drawing/2014/main" id="{F9823533-54BF-05A0-7118-0D7110AD14AA}"/>
              </a:ext>
            </a:extLst>
          </p:cNvPr>
          <p:cNvSpPr txBox="1">
            <a:spLocks/>
          </p:cNvSpPr>
          <p:nvPr/>
        </p:nvSpPr>
        <p:spPr bwMode="auto">
          <a:xfrm>
            <a:off x="5134581" y="775511"/>
            <a:ext cx="6192232" cy="8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r>
              <a:rPr lang="en-US" sz="2000" dirty="0">
                <a:solidFill>
                  <a:srgbClr val="505759"/>
                </a:solidFill>
              </a:rPr>
              <a:t>THE IMPACT OF TOXIC AND CHRONIC STRESS</a:t>
            </a:r>
          </a:p>
        </p:txBody>
      </p:sp>
      <p:sp>
        <p:nvSpPr>
          <p:cNvPr id="21" name="Rectangle 20">
            <a:extLst>
              <a:ext uri="{FF2B5EF4-FFF2-40B4-BE49-F238E27FC236}">
                <a16:creationId xmlns:a16="http://schemas.microsoft.com/office/drawing/2014/main" id="{ED185A63-52DF-5D9C-D828-99173E009930}"/>
              </a:ext>
            </a:extLst>
          </p:cNvPr>
          <p:cNvSpPr/>
          <p:nvPr/>
        </p:nvSpPr>
        <p:spPr>
          <a:xfrm>
            <a:off x="5223461" y="2907371"/>
            <a:ext cx="548640" cy="548640"/>
          </a:xfrm>
          <a:prstGeom prst="rect">
            <a:avLst/>
          </a:prstGeom>
          <a:solidFill>
            <a:srgbClr val="B8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eart with pulse outline">
            <a:extLst>
              <a:ext uri="{FF2B5EF4-FFF2-40B4-BE49-F238E27FC236}">
                <a16:creationId xmlns:a16="http://schemas.microsoft.com/office/drawing/2014/main" id="{5A697C40-900F-3FAE-6BAB-FD02ACA05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96952" y="2999150"/>
            <a:ext cx="401659" cy="401659"/>
          </a:xfrm>
          <a:prstGeom prst="rect">
            <a:avLst/>
          </a:prstGeom>
        </p:spPr>
      </p:pic>
      <p:sp>
        <p:nvSpPr>
          <p:cNvPr id="23" name="Rectangle 22">
            <a:extLst>
              <a:ext uri="{FF2B5EF4-FFF2-40B4-BE49-F238E27FC236}">
                <a16:creationId xmlns:a16="http://schemas.microsoft.com/office/drawing/2014/main" id="{F1F12074-67E4-71BB-742E-073202CEC623}"/>
              </a:ext>
            </a:extLst>
          </p:cNvPr>
          <p:cNvSpPr/>
          <p:nvPr/>
        </p:nvSpPr>
        <p:spPr>
          <a:xfrm>
            <a:off x="5225371" y="4060226"/>
            <a:ext cx="548640" cy="548640"/>
          </a:xfrm>
          <a:prstGeom prst="rect">
            <a:avLst/>
          </a:prstGeom>
          <a:solidFill>
            <a:srgbClr val="B8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Medicine outline">
            <a:extLst>
              <a:ext uri="{FF2B5EF4-FFF2-40B4-BE49-F238E27FC236}">
                <a16:creationId xmlns:a16="http://schemas.microsoft.com/office/drawing/2014/main" id="{9C2042BC-92FC-C5F4-71A6-A64EE158A18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08006" y="4142861"/>
            <a:ext cx="401659" cy="401659"/>
          </a:xfrm>
          <a:prstGeom prst="rect">
            <a:avLst/>
          </a:prstGeom>
        </p:spPr>
      </p:pic>
      <p:sp>
        <p:nvSpPr>
          <p:cNvPr id="25" name="Rectangle 24">
            <a:extLst>
              <a:ext uri="{FF2B5EF4-FFF2-40B4-BE49-F238E27FC236}">
                <a16:creationId xmlns:a16="http://schemas.microsoft.com/office/drawing/2014/main" id="{EC1ED0CB-DCE8-FB47-7924-F86EDA39C24F}"/>
              </a:ext>
            </a:extLst>
          </p:cNvPr>
          <p:cNvSpPr/>
          <p:nvPr/>
        </p:nvSpPr>
        <p:spPr>
          <a:xfrm>
            <a:off x="5223461" y="5193723"/>
            <a:ext cx="548640" cy="548640"/>
          </a:xfrm>
          <a:prstGeom prst="rect">
            <a:avLst/>
          </a:prstGeom>
          <a:solidFill>
            <a:srgbClr val="B8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4518D8B8-7D22-625A-0C13-7F11E0908D6D}"/>
              </a:ext>
            </a:extLst>
          </p:cNvPr>
          <p:cNvSpPr txBox="1">
            <a:spLocks/>
          </p:cNvSpPr>
          <p:nvPr/>
        </p:nvSpPr>
        <p:spPr bwMode="auto">
          <a:xfrm>
            <a:off x="5903165" y="2563920"/>
            <a:ext cx="5423647" cy="36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buNone/>
            </a:pPr>
            <a:r>
              <a:rPr lang="en-US" sz="1800" dirty="0">
                <a:solidFill>
                  <a:srgbClr val="505759"/>
                </a:solidFill>
              </a:rPr>
              <a:t>Diseases such as hypertension, heart disease, obesity and metabolic syndrome, Type II diabetes and arthritis. </a:t>
            </a:r>
          </a:p>
          <a:p>
            <a:pPr marL="0" indent="0">
              <a:lnSpc>
                <a:spcPct val="100000"/>
              </a:lnSpc>
              <a:spcBef>
                <a:spcPts val="2400"/>
              </a:spcBef>
              <a:buNone/>
            </a:pPr>
            <a:r>
              <a:rPr lang="en-US" sz="1800" dirty="0">
                <a:solidFill>
                  <a:srgbClr val="505759"/>
                </a:solidFill>
              </a:rPr>
              <a:t>Addiction to alcohol, nicotine and/or prescription drugs, and behavioral-related activities such as addiction to the internet, food or gambling. </a:t>
            </a:r>
          </a:p>
          <a:p>
            <a:pPr marL="0" indent="0">
              <a:lnSpc>
                <a:spcPct val="100000"/>
              </a:lnSpc>
              <a:spcBef>
                <a:spcPts val="2400"/>
              </a:spcBef>
              <a:buNone/>
            </a:pPr>
            <a:r>
              <a:rPr lang="en-US" sz="1800" dirty="0">
                <a:solidFill>
                  <a:srgbClr val="505759"/>
                </a:solidFill>
              </a:rPr>
              <a:t>Mood disorders and anxiety disorders, which are common secondary diagnoses for people with chronic stress.</a:t>
            </a:r>
          </a:p>
        </p:txBody>
      </p:sp>
      <p:pic>
        <p:nvPicPr>
          <p:cNvPr id="29" name="Graphic 28" descr="Puzzle pieces outline">
            <a:extLst>
              <a:ext uri="{FF2B5EF4-FFF2-40B4-BE49-F238E27FC236}">
                <a16:creationId xmlns:a16="http://schemas.microsoft.com/office/drawing/2014/main" id="{8D1D08BF-C79A-55A6-69FD-CAC6D000A9C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06095" y="5258069"/>
            <a:ext cx="401660" cy="401660"/>
          </a:xfrm>
          <a:prstGeom prst="rect">
            <a:avLst/>
          </a:prstGeom>
        </p:spPr>
      </p:pic>
      <p:pic>
        <p:nvPicPr>
          <p:cNvPr id="32" name="Picture 31" descr="Young man praying">
            <a:extLst>
              <a:ext uri="{FF2B5EF4-FFF2-40B4-BE49-F238E27FC236}">
                <a16:creationId xmlns:a16="http://schemas.microsoft.com/office/drawing/2014/main" id="{376DCD97-FE2A-AEDD-83B3-9482A7C93E96}"/>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0" y="845137"/>
            <a:ext cx="4316334" cy="5317971"/>
          </a:xfrm>
          <a:prstGeom prst="rect">
            <a:avLst/>
          </a:prstGeom>
        </p:spPr>
      </p:pic>
    </p:spTree>
    <p:extLst>
      <p:ext uri="{BB962C8B-B14F-4D97-AF65-F5344CB8AC3E}">
        <p14:creationId xmlns:p14="http://schemas.microsoft.com/office/powerpoint/2010/main" val="100572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B8D524-705D-8088-1D7F-01F1EED85B5B}"/>
              </a:ext>
            </a:extLst>
          </p:cNvPr>
          <p:cNvSpPr/>
          <p:nvPr/>
        </p:nvSpPr>
        <p:spPr>
          <a:xfrm>
            <a:off x="7315200" y="0"/>
            <a:ext cx="4876800" cy="6858000"/>
          </a:xfrm>
          <a:prstGeom prst="rect">
            <a:avLst/>
          </a:prstGeom>
          <a:solidFill>
            <a:srgbClr val="B8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CDA607-10CD-60D9-D2DA-B8575F6CEA22}"/>
              </a:ext>
            </a:extLst>
          </p:cNvPr>
          <p:cNvSpPr>
            <a:spLocks noGrp="1"/>
          </p:cNvSpPr>
          <p:nvPr>
            <p:ph idx="4294967295"/>
          </p:nvPr>
        </p:nvSpPr>
        <p:spPr>
          <a:xfrm>
            <a:off x="8099063" y="1500606"/>
            <a:ext cx="3366225" cy="2517695"/>
          </a:xfrm>
        </p:spPr>
        <p:txBody>
          <a:bodyPr anchor="ctr">
            <a:normAutofit/>
          </a:bodyPr>
          <a:lstStyle/>
          <a:p>
            <a:pPr marL="0" indent="0">
              <a:lnSpc>
                <a:spcPct val="100000"/>
              </a:lnSpc>
              <a:spcBef>
                <a:spcPts val="2200"/>
              </a:spcBef>
              <a:buNone/>
            </a:pPr>
            <a:r>
              <a:rPr lang="en-US" sz="1800" b="1" i="1" dirty="0"/>
              <a:t>The Impact of the Pandemic</a:t>
            </a:r>
          </a:p>
          <a:p>
            <a:pPr marL="0" indent="0">
              <a:lnSpc>
                <a:spcPct val="100000"/>
              </a:lnSpc>
              <a:spcBef>
                <a:spcPts val="2200"/>
              </a:spcBef>
              <a:buNone/>
            </a:pPr>
            <a:r>
              <a:rPr lang="en-US" sz="1800" dirty="0"/>
              <a:t>With the COVID-19 pandemic, Americans experienced toxic and chronic stress, and many have experienced significant trauma.  </a:t>
            </a:r>
          </a:p>
        </p:txBody>
      </p:sp>
      <p:pic>
        <p:nvPicPr>
          <p:cNvPr id="6" name="Picture 5" descr="Chart&#10;&#10;Description automatically generated">
            <a:extLst>
              <a:ext uri="{FF2B5EF4-FFF2-40B4-BE49-F238E27FC236}">
                <a16:creationId xmlns:a16="http://schemas.microsoft.com/office/drawing/2014/main" id="{1F4501F0-49DA-5131-D7E4-B2E3530E8B2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24739" y="6069119"/>
            <a:ext cx="6227473" cy="285750"/>
          </a:xfrm>
          <a:prstGeom prst="rect">
            <a:avLst/>
          </a:prstGeom>
        </p:spPr>
      </p:pic>
      <p:sp>
        <p:nvSpPr>
          <p:cNvPr id="7" name="Title 1">
            <a:extLst>
              <a:ext uri="{FF2B5EF4-FFF2-40B4-BE49-F238E27FC236}">
                <a16:creationId xmlns:a16="http://schemas.microsoft.com/office/drawing/2014/main" id="{3D9FD0A6-BFC9-E797-FFB0-2130E5DF6507}"/>
              </a:ext>
            </a:extLst>
          </p:cNvPr>
          <p:cNvSpPr txBox="1">
            <a:spLocks/>
          </p:cNvSpPr>
          <p:nvPr/>
        </p:nvSpPr>
        <p:spPr bwMode="auto">
          <a:xfrm>
            <a:off x="685357" y="888096"/>
            <a:ext cx="5906234" cy="8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b="1" kern="1200">
                <a:solidFill>
                  <a:srgbClr val="40404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rgbClr val="404040"/>
                </a:solidFill>
                <a:latin typeface="Arial" panose="020B0604020202020204" pitchFamily="34" charset="0"/>
                <a:cs typeface="Arial" panose="020B0604020202020204" pitchFamily="34" charset="0"/>
              </a:defRPr>
            </a:lvl9pPr>
          </a:lstStyle>
          <a:p>
            <a:pPr algn="ctr">
              <a:lnSpc>
                <a:spcPct val="100000"/>
              </a:lnSpc>
            </a:pPr>
            <a:r>
              <a:rPr lang="en-US" sz="2000" dirty="0">
                <a:solidFill>
                  <a:srgbClr val="505759"/>
                </a:solidFill>
              </a:rPr>
              <a:t>Average Share of Adults Reporting Symptoms of Anxiety Disorder and/or Depressive Disorder </a:t>
            </a:r>
            <a:r>
              <a:rPr lang="en-US" sz="2000" b="0" dirty="0">
                <a:solidFill>
                  <a:srgbClr val="505759"/>
                </a:solidFill>
              </a:rPr>
              <a:t>January – June 2019 Vs. January 2021</a:t>
            </a:r>
          </a:p>
        </p:txBody>
      </p:sp>
      <p:pic>
        <p:nvPicPr>
          <p:cNvPr id="8" name="Picture 7" descr="Chart&#10;&#10;Description automatically generated">
            <a:extLst>
              <a:ext uri="{FF2B5EF4-FFF2-40B4-BE49-F238E27FC236}">
                <a16:creationId xmlns:a16="http://schemas.microsoft.com/office/drawing/2014/main" id="{84C64D72-5CF5-0996-5773-D61EFF4FFF9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3551" y="2506346"/>
            <a:ext cx="6069848" cy="2851043"/>
          </a:xfrm>
          <a:prstGeom prst="rect">
            <a:avLst/>
          </a:prstGeom>
        </p:spPr>
      </p:pic>
      <p:pic>
        <p:nvPicPr>
          <p:cNvPr id="11" name="Graphic 10" descr="Arrow: Clockwise curve with solid fill">
            <a:extLst>
              <a:ext uri="{FF2B5EF4-FFF2-40B4-BE49-F238E27FC236}">
                <a16:creationId xmlns:a16="http://schemas.microsoft.com/office/drawing/2014/main" id="{83F316B6-9FE6-B3F0-4C29-DE4CC418334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956188" y="4185810"/>
            <a:ext cx="914400" cy="914400"/>
          </a:xfrm>
          <a:prstGeom prst="rect">
            <a:avLst/>
          </a:prstGeom>
        </p:spPr>
      </p:pic>
      <p:sp>
        <p:nvSpPr>
          <p:cNvPr id="12" name="Content Placeholder 2">
            <a:extLst>
              <a:ext uri="{FF2B5EF4-FFF2-40B4-BE49-F238E27FC236}">
                <a16:creationId xmlns:a16="http://schemas.microsoft.com/office/drawing/2014/main" id="{E9D54A39-3338-8B3E-AA33-D4A358390BC4}"/>
              </a:ext>
            </a:extLst>
          </p:cNvPr>
          <p:cNvSpPr txBox="1">
            <a:spLocks/>
          </p:cNvSpPr>
          <p:nvPr/>
        </p:nvSpPr>
        <p:spPr bwMode="auto">
          <a:xfrm>
            <a:off x="8870588" y="3935990"/>
            <a:ext cx="2594700" cy="14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200"/>
              </a:spcBef>
              <a:buNone/>
            </a:pPr>
            <a:r>
              <a:rPr lang="en-US" sz="1800" b="1" dirty="0"/>
              <a:t>This has increased symptoms of anxiety and depression in a large way.</a:t>
            </a:r>
          </a:p>
        </p:txBody>
      </p:sp>
    </p:spTree>
    <p:extLst>
      <p:ext uri="{BB962C8B-B14F-4D97-AF65-F5344CB8AC3E}">
        <p14:creationId xmlns:p14="http://schemas.microsoft.com/office/powerpoint/2010/main" val="336972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059904D-B8DC-CFAD-5664-B8B1DFA928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962025"/>
            <a:ext cx="11277600" cy="4933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FA36BE-7A3B-A89A-9A84-A872D3E35F6C}"/>
              </a:ext>
            </a:extLst>
          </p:cNvPr>
          <p:cNvSpPr txBox="1"/>
          <p:nvPr/>
        </p:nvSpPr>
        <p:spPr>
          <a:xfrm>
            <a:off x="690465" y="6167535"/>
            <a:ext cx="10708463" cy="430887"/>
          </a:xfrm>
          <a:prstGeom prst="rect">
            <a:avLst/>
          </a:prstGeom>
          <a:noFill/>
        </p:spPr>
        <p:txBody>
          <a:bodyPr wrap="square" rtlCol="0">
            <a:spAutoFit/>
          </a:bodyPr>
          <a:lstStyle/>
          <a:p>
            <a:r>
              <a:rPr lang="en-US" sz="1100" dirty="0">
                <a:solidFill>
                  <a:schemeClr val="bg1"/>
                </a:solidFill>
                <a:hlinkClick r:id="rId3">
                  <a:extLst>
                    <a:ext uri="{A12FA001-AC4F-418D-AE19-62706E023703}">
                      <ahyp:hlinkClr xmlns:ahyp="http://schemas.microsoft.com/office/drawing/2018/hyperlinkcolor" val="tx"/>
                    </a:ext>
                  </a:extLst>
                </a:hlinkClick>
              </a:rPr>
              <a:t>https://www.kff.org/mental-health/press-release/latest-federal-data-show-that-young-people-are-more-likely-than-older-adults-to-be-experiencing-symptoms-of-anxiety-or-depression/</a:t>
            </a:r>
            <a:r>
              <a:rPr lang="en-US" sz="1100" dirty="0">
                <a:solidFill>
                  <a:schemeClr val="bg1"/>
                </a:solidFill>
              </a:rPr>
              <a:t> </a:t>
            </a:r>
          </a:p>
        </p:txBody>
      </p:sp>
    </p:spTree>
    <p:extLst>
      <p:ext uri="{BB962C8B-B14F-4D97-AF65-F5344CB8AC3E}">
        <p14:creationId xmlns:p14="http://schemas.microsoft.com/office/powerpoint/2010/main" val="425334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0102228-A207-2EA3-77F7-49DD10451F4D}"/>
              </a:ext>
            </a:extLst>
          </p:cNvPr>
          <p:cNvSpPr txBox="1">
            <a:spLocks/>
          </p:cNvSpPr>
          <p:nvPr/>
        </p:nvSpPr>
        <p:spPr bwMode="auto">
          <a:xfrm>
            <a:off x="2288461" y="867178"/>
            <a:ext cx="3807540" cy="517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28600" indent="-228600" algn="l" rtl="0" eaLnBrk="1" fontAlgn="base" hangingPunct="1">
              <a:lnSpc>
                <a:spcPct val="90000"/>
              </a:lnSpc>
              <a:spcBef>
                <a:spcPts val="10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C95001"/>
              </a:buClr>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200"/>
              </a:spcBef>
              <a:buNone/>
            </a:pPr>
            <a:r>
              <a:rPr lang="en-US" sz="1800" dirty="0">
                <a:solidFill>
                  <a:srgbClr val="505759"/>
                </a:solidFill>
              </a:rPr>
              <a:t>In 2020, roughly 48M people suffered from an anxiety disorder, </a:t>
            </a:r>
          </a:p>
          <a:p>
            <a:pPr marL="0" indent="0">
              <a:lnSpc>
                <a:spcPct val="100000"/>
              </a:lnSpc>
              <a:spcBef>
                <a:spcPts val="4200"/>
              </a:spcBef>
              <a:buNone/>
            </a:pPr>
            <a:r>
              <a:rPr lang="en-US" sz="1800" dirty="0">
                <a:solidFill>
                  <a:srgbClr val="505759"/>
                </a:solidFill>
              </a:rPr>
              <a:t>While 21M suffered from a major depressive episode. </a:t>
            </a:r>
          </a:p>
          <a:p>
            <a:pPr marL="0" indent="0">
              <a:lnSpc>
                <a:spcPct val="100000"/>
              </a:lnSpc>
              <a:spcBef>
                <a:spcPts val="4200"/>
              </a:spcBef>
              <a:buNone/>
            </a:pPr>
            <a:r>
              <a:rPr lang="en-US" sz="1800" dirty="0">
                <a:solidFill>
                  <a:srgbClr val="505759"/>
                </a:solidFill>
              </a:rPr>
              <a:t>However, less than half, 46.2%, received treatment for a mental illness in 2020.</a:t>
            </a:r>
          </a:p>
          <a:p>
            <a:pPr marL="0" indent="0">
              <a:lnSpc>
                <a:spcPct val="100000"/>
              </a:lnSpc>
              <a:spcBef>
                <a:spcPts val="4200"/>
              </a:spcBef>
              <a:buNone/>
            </a:pPr>
            <a:r>
              <a:rPr lang="en-US" sz="1800" dirty="0">
                <a:solidFill>
                  <a:srgbClr val="505759"/>
                </a:solidFill>
              </a:rPr>
              <a:t>Overall, 21% of the U.S. adult population will have a mental illness in any given year. </a:t>
            </a:r>
          </a:p>
        </p:txBody>
      </p:sp>
      <p:grpSp>
        <p:nvGrpSpPr>
          <p:cNvPr id="7" name="Group 6">
            <a:extLst>
              <a:ext uri="{FF2B5EF4-FFF2-40B4-BE49-F238E27FC236}">
                <a16:creationId xmlns:a16="http://schemas.microsoft.com/office/drawing/2014/main" id="{7D17845E-4ACA-33DB-9476-6C71001933D1}"/>
              </a:ext>
            </a:extLst>
          </p:cNvPr>
          <p:cNvGrpSpPr/>
          <p:nvPr/>
        </p:nvGrpSpPr>
        <p:grpSpPr>
          <a:xfrm>
            <a:off x="1062751" y="1265602"/>
            <a:ext cx="1007841" cy="585216"/>
            <a:chOff x="4461417" y="1236184"/>
            <a:chExt cx="1007841" cy="584775"/>
          </a:xfrm>
        </p:grpSpPr>
        <p:sp>
          <p:nvSpPr>
            <p:cNvPr id="10" name="Rectangle 9">
              <a:extLst>
                <a:ext uri="{FF2B5EF4-FFF2-40B4-BE49-F238E27FC236}">
                  <a16:creationId xmlns:a16="http://schemas.microsoft.com/office/drawing/2014/main" id="{352EC4E4-2C22-673A-2C47-D9642F37EA27}"/>
                </a:ext>
              </a:extLst>
            </p:cNvPr>
            <p:cNvSpPr/>
            <p:nvPr/>
          </p:nvSpPr>
          <p:spPr>
            <a:xfrm>
              <a:off x="4461417" y="1261152"/>
              <a:ext cx="1004342" cy="534838"/>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417F09-4FCC-94C2-C59A-9C4929D94A1E}"/>
                </a:ext>
              </a:extLst>
            </p:cNvPr>
            <p:cNvSpPr/>
            <p:nvPr/>
          </p:nvSpPr>
          <p:spPr>
            <a:xfrm>
              <a:off x="4487899" y="1236184"/>
              <a:ext cx="981359" cy="584775"/>
            </a:xfrm>
            <a:prstGeom prst="rect">
              <a:avLst/>
            </a:prstGeom>
          </p:spPr>
          <p:txBody>
            <a:bodyPr wrap="none">
              <a:spAutoFit/>
            </a:bodyPr>
            <a:lstStyle/>
            <a:p>
              <a:pPr algn="ctr">
                <a:spcBef>
                  <a:spcPts val="1600"/>
                </a:spcBef>
              </a:pPr>
              <a:r>
                <a:rPr lang="en-US" sz="3200" b="1" dirty="0">
                  <a:solidFill>
                    <a:schemeClr val="bg1"/>
                  </a:solidFill>
                  <a:latin typeface="Arial" panose="020B0604020202020204" pitchFamily="34" charset="0"/>
                  <a:cs typeface="Arial" panose="020B0604020202020204" pitchFamily="34" charset="0"/>
                </a:rPr>
                <a:t>48M</a:t>
              </a:r>
            </a:p>
          </p:txBody>
        </p:sp>
      </p:grpSp>
      <p:grpSp>
        <p:nvGrpSpPr>
          <p:cNvPr id="12" name="Group 11">
            <a:extLst>
              <a:ext uri="{FF2B5EF4-FFF2-40B4-BE49-F238E27FC236}">
                <a16:creationId xmlns:a16="http://schemas.microsoft.com/office/drawing/2014/main" id="{377496CD-BC5C-4021-E749-EDFBE6341B4B}"/>
              </a:ext>
            </a:extLst>
          </p:cNvPr>
          <p:cNvGrpSpPr/>
          <p:nvPr/>
        </p:nvGrpSpPr>
        <p:grpSpPr>
          <a:xfrm>
            <a:off x="1062751" y="3558689"/>
            <a:ext cx="1019864" cy="584775"/>
            <a:chOff x="4461417" y="1236184"/>
            <a:chExt cx="1019864" cy="584775"/>
          </a:xfrm>
        </p:grpSpPr>
        <p:sp>
          <p:nvSpPr>
            <p:cNvPr id="13" name="Rectangle 12">
              <a:extLst>
                <a:ext uri="{FF2B5EF4-FFF2-40B4-BE49-F238E27FC236}">
                  <a16:creationId xmlns:a16="http://schemas.microsoft.com/office/drawing/2014/main" id="{E41DA637-D150-6FBB-D0D1-8A91E765B303}"/>
                </a:ext>
              </a:extLst>
            </p:cNvPr>
            <p:cNvSpPr/>
            <p:nvPr/>
          </p:nvSpPr>
          <p:spPr>
            <a:xfrm>
              <a:off x="4461417" y="1261152"/>
              <a:ext cx="1004342" cy="534838"/>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4CCA23-D260-46D9-4972-999C870DE771}"/>
                </a:ext>
              </a:extLst>
            </p:cNvPr>
            <p:cNvSpPr/>
            <p:nvPr/>
          </p:nvSpPr>
          <p:spPr>
            <a:xfrm>
              <a:off x="4475878" y="1236184"/>
              <a:ext cx="1005403" cy="584775"/>
            </a:xfrm>
            <a:prstGeom prst="rect">
              <a:avLst/>
            </a:prstGeom>
          </p:spPr>
          <p:txBody>
            <a:bodyPr wrap="none">
              <a:spAutoFit/>
            </a:bodyPr>
            <a:lstStyle/>
            <a:p>
              <a:pPr algn="ctr">
                <a:spcBef>
                  <a:spcPts val="1600"/>
                </a:spcBef>
              </a:pPr>
              <a:r>
                <a:rPr lang="en-US" sz="3200" b="1" dirty="0">
                  <a:solidFill>
                    <a:schemeClr val="bg1"/>
                  </a:solidFill>
                  <a:latin typeface="Arial" panose="020B0604020202020204" pitchFamily="34" charset="0"/>
                  <a:cs typeface="Arial" panose="020B0604020202020204" pitchFamily="34" charset="0"/>
                </a:rPr>
                <a:t>46%</a:t>
              </a:r>
            </a:p>
          </p:txBody>
        </p:sp>
      </p:grpSp>
      <p:grpSp>
        <p:nvGrpSpPr>
          <p:cNvPr id="15" name="Group 14">
            <a:extLst>
              <a:ext uri="{FF2B5EF4-FFF2-40B4-BE49-F238E27FC236}">
                <a16:creationId xmlns:a16="http://schemas.microsoft.com/office/drawing/2014/main" id="{FCF92A61-5795-A243-CC9D-CABE76E65C59}"/>
              </a:ext>
            </a:extLst>
          </p:cNvPr>
          <p:cNvGrpSpPr/>
          <p:nvPr/>
        </p:nvGrpSpPr>
        <p:grpSpPr>
          <a:xfrm>
            <a:off x="1062751" y="4901774"/>
            <a:ext cx="1019865" cy="584775"/>
            <a:chOff x="4461417" y="1236184"/>
            <a:chExt cx="1019865" cy="584775"/>
          </a:xfrm>
        </p:grpSpPr>
        <p:sp>
          <p:nvSpPr>
            <p:cNvPr id="16" name="Rectangle 15">
              <a:extLst>
                <a:ext uri="{FF2B5EF4-FFF2-40B4-BE49-F238E27FC236}">
                  <a16:creationId xmlns:a16="http://schemas.microsoft.com/office/drawing/2014/main" id="{01720D11-D543-E630-E8CD-E5B8F858C193}"/>
                </a:ext>
              </a:extLst>
            </p:cNvPr>
            <p:cNvSpPr/>
            <p:nvPr/>
          </p:nvSpPr>
          <p:spPr>
            <a:xfrm>
              <a:off x="4461417" y="1261152"/>
              <a:ext cx="1004342" cy="534838"/>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DB3E4E-1692-5C44-0A8A-4EE677FA5DAA}"/>
                </a:ext>
              </a:extLst>
            </p:cNvPr>
            <p:cNvSpPr/>
            <p:nvPr/>
          </p:nvSpPr>
          <p:spPr>
            <a:xfrm>
              <a:off x="4475878" y="1236184"/>
              <a:ext cx="1005404" cy="584775"/>
            </a:xfrm>
            <a:prstGeom prst="rect">
              <a:avLst/>
            </a:prstGeom>
          </p:spPr>
          <p:txBody>
            <a:bodyPr wrap="none">
              <a:spAutoFit/>
            </a:bodyPr>
            <a:lstStyle/>
            <a:p>
              <a:pPr algn="ctr">
                <a:spcBef>
                  <a:spcPts val="1600"/>
                </a:spcBef>
              </a:pPr>
              <a:r>
                <a:rPr lang="en-US" sz="3200" b="1" dirty="0">
                  <a:solidFill>
                    <a:schemeClr val="bg1"/>
                  </a:solidFill>
                  <a:latin typeface="Arial" panose="020B0604020202020204" pitchFamily="34" charset="0"/>
                  <a:cs typeface="Arial" panose="020B0604020202020204" pitchFamily="34" charset="0"/>
                </a:rPr>
                <a:t>21%</a:t>
              </a:r>
            </a:p>
          </p:txBody>
        </p:sp>
      </p:grpSp>
      <p:grpSp>
        <p:nvGrpSpPr>
          <p:cNvPr id="18" name="Group 17">
            <a:extLst>
              <a:ext uri="{FF2B5EF4-FFF2-40B4-BE49-F238E27FC236}">
                <a16:creationId xmlns:a16="http://schemas.microsoft.com/office/drawing/2014/main" id="{CD94394C-E459-FC3A-4365-F7733F99CE91}"/>
              </a:ext>
            </a:extLst>
          </p:cNvPr>
          <p:cNvGrpSpPr/>
          <p:nvPr/>
        </p:nvGrpSpPr>
        <p:grpSpPr>
          <a:xfrm>
            <a:off x="1062751" y="2333525"/>
            <a:ext cx="1007841" cy="584775"/>
            <a:chOff x="4461417" y="1236184"/>
            <a:chExt cx="1007841" cy="584334"/>
          </a:xfrm>
        </p:grpSpPr>
        <p:sp>
          <p:nvSpPr>
            <p:cNvPr id="19" name="Rectangle 18">
              <a:extLst>
                <a:ext uri="{FF2B5EF4-FFF2-40B4-BE49-F238E27FC236}">
                  <a16:creationId xmlns:a16="http://schemas.microsoft.com/office/drawing/2014/main" id="{B8D305AC-138A-8CD3-0BEE-1BA356760879}"/>
                </a:ext>
              </a:extLst>
            </p:cNvPr>
            <p:cNvSpPr/>
            <p:nvPr/>
          </p:nvSpPr>
          <p:spPr>
            <a:xfrm>
              <a:off x="4461417" y="1261152"/>
              <a:ext cx="1004342" cy="534838"/>
            </a:xfrm>
            <a:prstGeom prst="rect">
              <a:avLst/>
            </a:prstGeom>
            <a:solidFill>
              <a:srgbClr val="50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9DEA014-1360-07D1-10F0-E6914377850B}"/>
                </a:ext>
              </a:extLst>
            </p:cNvPr>
            <p:cNvSpPr/>
            <p:nvPr/>
          </p:nvSpPr>
          <p:spPr>
            <a:xfrm>
              <a:off x="4487899" y="1236184"/>
              <a:ext cx="981359" cy="584334"/>
            </a:xfrm>
            <a:prstGeom prst="rect">
              <a:avLst/>
            </a:prstGeom>
          </p:spPr>
          <p:txBody>
            <a:bodyPr wrap="none">
              <a:spAutoFit/>
            </a:bodyPr>
            <a:lstStyle/>
            <a:p>
              <a:pPr algn="ctr">
                <a:spcBef>
                  <a:spcPts val="1600"/>
                </a:spcBef>
              </a:pPr>
              <a:r>
                <a:rPr lang="en-US" sz="3200" b="1" dirty="0">
                  <a:solidFill>
                    <a:schemeClr val="bg1"/>
                  </a:solidFill>
                  <a:latin typeface="Arial" panose="020B0604020202020204" pitchFamily="34" charset="0"/>
                  <a:cs typeface="Arial" panose="020B0604020202020204" pitchFamily="34" charset="0"/>
                </a:rPr>
                <a:t>21M</a:t>
              </a:r>
            </a:p>
          </p:txBody>
        </p:sp>
      </p:grpSp>
      <p:pic>
        <p:nvPicPr>
          <p:cNvPr id="5" name="Picture 4">
            <a:extLst>
              <a:ext uri="{FF2B5EF4-FFF2-40B4-BE49-F238E27FC236}">
                <a16:creationId xmlns:a16="http://schemas.microsoft.com/office/drawing/2014/main" id="{913B943B-033F-F837-BBC8-E9674546951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029450" y="0"/>
            <a:ext cx="5162550" cy="6858000"/>
          </a:xfrm>
          <a:prstGeom prst="rect">
            <a:avLst/>
          </a:prstGeom>
        </p:spPr>
      </p:pic>
    </p:spTree>
    <p:extLst>
      <p:ext uri="{BB962C8B-B14F-4D97-AF65-F5344CB8AC3E}">
        <p14:creationId xmlns:p14="http://schemas.microsoft.com/office/powerpoint/2010/main" val="17646580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O-Budget  -  Read-Only" id="{2E23D730-8FCC-4AE9-A69E-6E675BE75D71}" vid="{DA09BDF5-AAEF-4ED0-AC2A-EE6DB445C58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O-Budget  -  Read-Only" id="{2E23D730-8FCC-4AE9-A69E-6E675BE75D71}" vid="{DA09BDF5-AAEF-4ED0-AC2A-EE6DB445C5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6231</TotalTime>
  <Words>1427</Words>
  <Application>Microsoft Macintosh PowerPoint</Application>
  <PresentationFormat>Widescreen</PresentationFormat>
  <Paragraphs>182</Paragraphs>
  <Slides>28</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Calibri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Impacts</vt:lpstr>
      <vt:lpstr>Michigan Industry Specific 2022</vt:lpstr>
      <vt:lpstr>PowerPoint Presentation</vt:lpstr>
      <vt:lpstr>Industry Impacts-Substance Abuse</vt:lpstr>
      <vt:lpstr>Industry Impacts-Illicit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MiLEADS On Workplace Mental Health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Workgroup</dc:title>
  <dc:creator>Groen, John (LEO)</dc:creator>
  <cp:lastModifiedBy>Kendra Miriani</cp:lastModifiedBy>
  <cp:revision>52</cp:revision>
  <cp:lastPrinted>2024-07-09T19:37:10Z</cp:lastPrinted>
  <dcterms:created xsi:type="dcterms:W3CDTF">2022-03-04T22:06:33Z</dcterms:created>
  <dcterms:modified xsi:type="dcterms:W3CDTF">2025-02-17T21:26:22Z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2022-03-04T22:06:53Z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1143bef4-5c12-4300-a709-f2b19c166bee</vt:lpwstr>
  </property>
  <property fmtid="{D5CDD505-2E9C-101B-9397-08002B2CF9AE}" pid="8" name="MSIP_Label_3a2fed65-62e7-46ea-af74-187e0c17143a_ContentBits">
    <vt:lpwstr>0</vt:lpwstr>
  </property>
</Properties>
</file>